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2.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3.xml" ContentType="application/vnd.openxmlformats-officedocument.theme+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theme/theme4.xml" ContentType="application/vnd.openxmlformats-officedocument.theme+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theme/theme5.xml" ContentType="application/vnd.openxmlformats-officedocument.theme+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theme/theme6.xml" ContentType="application/vnd.openxmlformats-officedocument.theme+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theme/theme7.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theme/theme8.xml" ContentType="application/vnd.openxmlformats-officedocument.theme+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theme/theme9.xml" ContentType="application/vnd.openxmlformats-officedocument.theme+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theme/theme10.xml" ContentType="application/vnd.openxmlformats-officedocument.theme+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theme/theme11.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75" r:id="rId5"/>
    <p:sldMasterId id="2147483714" r:id="rId6"/>
    <p:sldMasterId id="2147483750" r:id="rId7"/>
    <p:sldMasterId id="2147483763" r:id="rId8"/>
    <p:sldMasterId id="2147483774" r:id="rId9"/>
    <p:sldMasterId id="2147483824" r:id="rId10"/>
    <p:sldMasterId id="2147483860" r:id="rId11"/>
    <p:sldMasterId id="2147483898" r:id="rId12"/>
    <p:sldMasterId id="2147483937" r:id="rId13"/>
    <p:sldMasterId id="2147483982" r:id="rId14"/>
  </p:sldMasterIdLst>
  <p:notesMasterIdLst>
    <p:notesMasterId r:id="rId27"/>
  </p:notesMasterIdLst>
  <p:handoutMasterIdLst>
    <p:handoutMasterId r:id="rId28"/>
  </p:handoutMasterIdLst>
  <p:sldIdLst>
    <p:sldId id="2145706834" r:id="rId15"/>
    <p:sldId id="2145706843" r:id="rId16"/>
    <p:sldId id="2145706835" r:id="rId17"/>
    <p:sldId id="2145706844" r:id="rId18"/>
    <p:sldId id="2145706836" r:id="rId19"/>
    <p:sldId id="2145706837" r:id="rId20"/>
    <p:sldId id="2145706845" r:id="rId21"/>
    <p:sldId id="2145706838" r:id="rId22"/>
    <p:sldId id="2145706839" r:id="rId23"/>
    <p:sldId id="2145706840" r:id="rId24"/>
    <p:sldId id="2145706847" r:id="rId25"/>
    <p:sldId id="2145706842" r:id="rId26"/>
  </p:sldIdLst>
  <p:sldSz cx="12192000" cy="6858000"/>
  <p:notesSz cx="6797675" cy="9926638"/>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6D1B358-A988-4B75-AEBE-2A8ED65DA07B}">
          <p14:sldIdLst>
            <p14:sldId id="2145706834"/>
            <p14:sldId id="2145706843"/>
            <p14:sldId id="2145706835"/>
            <p14:sldId id="2145706844"/>
            <p14:sldId id="2145706836"/>
            <p14:sldId id="2145706837"/>
            <p14:sldId id="2145706845"/>
            <p14:sldId id="2145706838"/>
            <p14:sldId id="2145706839"/>
            <p14:sldId id="2145706840"/>
            <p14:sldId id="2145706847"/>
            <p14:sldId id="2145706842"/>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orsch, Adrian" initials="DA" lastIdx="10" clrIdx="0">
    <p:extLst>
      <p:ext uri="{19B8F6BF-5375-455C-9EA6-DF929625EA0E}">
        <p15:presenceInfo xmlns:p15="http://schemas.microsoft.com/office/powerpoint/2012/main" userId="S-1-5-21-1390067357-220523388-725345543-1799186" providerId="AD"/>
      </p:ext>
    </p:extLst>
  </p:cmAuthor>
  <p:cmAuthor id="2" name="Compton, Pete" initials="CP" lastIdx="1" clrIdx="1">
    <p:extLst>
      <p:ext uri="{19B8F6BF-5375-455C-9EA6-DF929625EA0E}">
        <p15:presenceInfo xmlns:p15="http://schemas.microsoft.com/office/powerpoint/2012/main" userId="S::peter.compton@spglobal.com::7bc84f84-b3b7-4093-99fc-251b3273359c" providerId="AD"/>
      </p:ext>
    </p:extLst>
  </p:cmAuthor>
  <p:cmAuthor id="3" name="Vanlaningham, Paula" initials="VP" lastIdx="1" clrIdx="2">
    <p:extLst>
      <p:ext uri="{19B8F6BF-5375-455C-9EA6-DF929625EA0E}">
        <p15:presenceInfo xmlns:p15="http://schemas.microsoft.com/office/powerpoint/2012/main" userId="S::paula.vanlaningham@spglobal.com::fe54c17b-8118-4295-bc04-950a409edc51" providerId="AD"/>
      </p:ext>
    </p:extLst>
  </p:cmAuthor>
  <p:cmAuthor id="4" name="Patel, Bhavini" initials="PB" lastIdx="5" clrIdx="3">
    <p:extLst>
      <p:ext uri="{19B8F6BF-5375-455C-9EA6-DF929625EA0E}">
        <p15:presenceInfo xmlns:p15="http://schemas.microsoft.com/office/powerpoint/2012/main" userId="S::bhavini.patel1@spglobal.com::d0c4f2f7-a9e1-4ee5-9826-665008ca981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A85D"/>
    <a:srgbClr val="008D7F"/>
    <a:srgbClr val="004D48"/>
    <a:srgbClr val="D8E6F0"/>
    <a:srgbClr val="003E22"/>
    <a:srgbClr val="05FF8E"/>
    <a:srgbClr val="00FE91"/>
    <a:srgbClr val="7F7F7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048790C-AA67-485C-AA8C-5BC2F3E4DF80}" v="483" dt="2021-10-10T16:03:05.31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3792" autoAdjust="0"/>
  </p:normalViewPr>
  <p:slideViewPr>
    <p:cSldViewPr snapToGrid="0">
      <p:cViewPr>
        <p:scale>
          <a:sx n="88" d="100"/>
          <a:sy n="88" d="100"/>
        </p:scale>
        <p:origin x="1470" y="504"/>
      </p:cViewPr>
      <p:guideLst/>
    </p:cSldViewPr>
  </p:slideViewPr>
  <p:notesTextViewPr>
    <p:cViewPr>
      <p:scale>
        <a:sx n="3" d="2"/>
        <a:sy n="3" d="2"/>
      </p:scale>
      <p:origin x="0" y="0"/>
    </p:cViewPr>
  </p:notesTextViewPr>
  <p:sorterViewPr>
    <p:cViewPr varScale="1">
      <p:scale>
        <a:sx n="100" d="100"/>
        <a:sy n="100" d="100"/>
      </p:scale>
      <p:origin x="0" y="0"/>
    </p:cViewPr>
  </p:sorterViewPr>
  <p:notesViewPr>
    <p:cSldViewPr snapToGrid="0">
      <p:cViewPr varScale="1">
        <p:scale>
          <a:sx n="80" d="100"/>
          <a:sy n="80" d="100"/>
        </p:scale>
        <p:origin x="3162" y="9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 Target="slides/slide4.xml"/><Relationship Id="rId26" Type="http://schemas.openxmlformats.org/officeDocument/2006/relationships/slide" Target="slides/slide12.xml"/><Relationship Id="rId3" Type="http://schemas.openxmlformats.org/officeDocument/2006/relationships/customXml" Target="../customXml/item3.xml"/><Relationship Id="rId21" Type="http://schemas.openxmlformats.org/officeDocument/2006/relationships/slide" Target="slides/slide7.xml"/><Relationship Id="rId34" Type="http://schemas.microsoft.com/office/2016/11/relationships/changesInfo" Target="changesInfos/changesInfo1.xml"/><Relationship Id="rId7" Type="http://schemas.openxmlformats.org/officeDocument/2006/relationships/slideMaster" Target="slideMasters/slideMaster4.xml"/><Relationship Id="rId12" Type="http://schemas.openxmlformats.org/officeDocument/2006/relationships/slideMaster" Target="slideMasters/slideMaster9.xml"/><Relationship Id="rId17" Type="http://schemas.openxmlformats.org/officeDocument/2006/relationships/slide" Target="slides/slide3.xml"/><Relationship Id="rId25" Type="http://schemas.openxmlformats.org/officeDocument/2006/relationships/slide" Target="slides/slide11.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2.xml"/><Relationship Id="rId20" Type="http://schemas.openxmlformats.org/officeDocument/2006/relationships/slide" Target="slides/slide6.xml"/><Relationship Id="rId29"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10.xml"/><Relationship Id="rId32"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1.xml"/><Relationship Id="rId23" Type="http://schemas.openxmlformats.org/officeDocument/2006/relationships/slide" Target="slides/slide9.xml"/><Relationship Id="rId28" Type="http://schemas.openxmlformats.org/officeDocument/2006/relationships/handoutMaster" Target="handoutMasters/handoutMaster1.xml"/><Relationship Id="rId10" Type="http://schemas.openxmlformats.org/officeDocument/2006/relationships/slideMaster" Target="slideMasters/slideMaster7.xml"/><Relationship Id="rId19" Type="http://schemas.openxmlformats.org/officeDocument/2006/relationships/slide" Target="slides/slide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 Target="slides/slide8.xml"/><Relationship Id="rId27" Type="http://schemas.openxmlformats.org/officeDocument/2006/relationships/notesMaster" Target="notesMasters/notesMaster1.xml"/><Relationship Id="rId30" Type="http://schemas.openxmlformats.org/officeDocument/2006/relationships/presProps" Target="presProps.xml"/><Relationship Id="rId35" Type="http://schemas.microsoft.com/office/2015/10/relationships/revisionInfo" Target="revisionInfo.xml"/><Relationship Id="rId8" Type="http://schemas.openxmlformats.org/officeDocument/2006/relationships/slideMaster" Target="slideMasters/slideMaster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ooper, Andrew" userId="472eb820-4a07-4157-9959-49a35fd8610a" providerId="ADAL" clId="{C048790C-AA67-485C-AA8C-5BC2F3E4DF80}"/>
    <pc:docChg chg="undo redo custSel addSld delSld modSld sldOrd modSection">
      <pc:chgData name="Cooper, Andrew" userId="472eb820-4a07-4157-9959-49a35fd8610a" providerId="ADAL" clId="{C048790C-AA67-485C-AA8C-5BC2F3E4DF80}" dt="2021-10-10T16:03:05.314" v="3545"/>
      <pc:docMkLst>
        <pc:docMk/>
      </pc:docMkLst>
      <pc:sldChg chg="addSp delSp modSp del mod">
        <pc:chgData name="Cooper, Andrew" userId="472eb820-4a07-4157-9959-49a35fd8610a" providerId="ADAL" clId="{C048790C-AA67-485C-AA8C-5BC2F3E4DF80}" dt="2021-10-04T17:54:58.303" v="1445" actId="47"/>
        <pc:sldMkLst>
          <pc:docMk/>
          <pc:sldMk cId="2344223149" sldId="2145706832"/>
        </pc:sldMkLst>
        <pc:spChg chg="add mod">
          <ac:chgData name="Cooper, Andrew" userId="472eb820-4a07-4157-9959-49a35fd8610a" providerId="ADAL" clId="{C048790C-AA67-485C-AA8C-5BC2F3E4DF80}" dt="2021-10-04T16:25:54.581" v="444" actId="1076"/>
          <ac:spMkLst>
            <pc:docMk/>
            <pc:sldMk cId="2344223149" sldId="2145706832"/>
            <ac:spMk id="2" creationId="{FBD4062E-5C58-433D-B43D-EF3BBEE8CB3E}"/>
          </ac:spMkLst>
        </pc:spChg>
        <pc:spChg chg="add mod">
          <ac:chgData name="Cooper, Andrew" userId="472eb820-4a07-4157-9959-49a35fd8610a" providerId="ADAL" clId="{C048790C-AA67-485C-AA8C-5BC2F3E4DF80}" dt="2021-10-04T16:26:02.095" v="450" actId="20577"/>
          <ac:spMkLst>
            <pc:docMk/>
            <pc:sldMk cId="2344223149" sldId="2145706832"/>
            <ac:spMk id="8" creationId="{031DAD70-D9FB-4E0F-BA79-AC71A7B958DA}"/>
          </ac:spMkLst>
        </pc:spChg>
        <pc:spChg chg="add mod">
          <ac:chgData name="Cooper, Andrew" userId="472eb820-4a07-4157-9959-49a35fd8610a" providerId="ADAL" clId="{C048790C-AA67-485C-AA8C-5BC2F3E4DF80}" dt="2021-10-04T16:26:19.768" v="459" actId="20577"/>
          <ac:spMkLst>
            <pc:docMk/>
            <pc:sldMk cId="2344223149" sldId="2145706832"/>
            <ac:spMk id="9" creationId="{5641136C-C6A0-458E-A716-02CF3A00CFD6}"/>
          </ac:spMkLst>
        </pc:spChg>
        <pc:spChg chg="mod">
          <ac:chgData name="Cooper, Andrew" userId="472eb820-4a07-4157-9959-49a35fd8610a" providerId="ADAL" clId="{C048790C-AA67-485C-AA8C-5BC2F3E4DF80}" dt="2021-10-04T16:26:12.567" v="454" actId="1076"/>
          <ac:spMkLst>
            <pc:docMk/>
            <pc:sldMk cId="2344223149" sldId="2145706832"/>
            <ac:spMk id="15" creationId="{A5909FBC-0454-42B1-9DD3-0E5EFF62DD47}"/>
          </ac:spMkLst>
        </pc:spChg>
        <pc:spChg chg="del">
          <ac:chgData name="Cooper, Andrew" userId="472eb820-4a07-4157-9959-49a35fd8610a" providerId="ADAL" clId="{C048790C-AA67-485C-AA8C-5BC2F3E4DF80}" dt="2021-10-04T15:58:20.279" v="1" actId="478"/>
          <ac:spMkLst>
            <pc:docMk/>
            <pc:sldMk cId="2344223149" sldId="2145706832"/>
            <ac:spMk id="54" creationId="{D8F3FC7A-FB13-4BBD-B2C2-80F0DB9B23B5}"/>
          </ac:spMkLst>
        </pc:spChg>
        <pc:picChg chg="del">
          <ac:chgData name="Cooper, Andrew" userId="472eb820-4a07-4157-9959-49a35fd8610a" providerId="ADAL" clId="{C048790C-AA67-485C-AA8C-5BC2F3E4DF80}" dt="2021-10-04T15:58:18.839" v="0" actId="478"/>
          <ac:picMkLst>
            <pc:docMk/>
            <pc:sldMk cId="2344223149" sldId="2145706832"/>
            <ac:picMk id="20" creationId="{4FC2227A-95D4-4B8B-8965-FA6EC0D4931F}"/>
          </ac:picMkLst>
        </pc:picChg>
        <pc:picChg chg="add mod">
          <ac:chgData name="Cooper, Andrew" userId="472eb820-4a07-4157-9959-49a35fd8610a" providerId="ADAL" clId="{C048790C-AA67-485C-AA8C-5BC2F3E4DF80}" dt="2021-10-04T16:25:54.581" v="444" actId="1076"/>
          <ac:picMkLst>
            <pc:docMk/>
            <pc:sldMk cId="2344223149" sldId="2145706832"/>
            <ac:picMk id="1026" creationId="{A176EDF7-1F00-4EE7-8758-CE1CDC94A46E}"/>
          </ac:picMkLst>
        </pc:picChg>
        <pc:picChg chg="add mod">
          <ac:chgData name="Cooper, Andrew" userId="472eb820-4a07-4157-9959-49a35fd8610a" providerId="ADAL" clId="{C048790C-AA67-485C-AA8C-5BC2F3E4DF80}" dt="2021-10-04T16:25:54.581" v="444" actId="1076"/>
          <ac:picMkLst>
            <pc:docMk/>
            <pc:sldMk cId="2344223149" sldId="2145706832"/>
            <ac:picMk id="1028" creationId="{7E7246E7-1ABE-48D6-8784-B93BEE3AD527}"/>
          </ac:picMkLst>
        </pc:picChg>
        <pc:picChg chg="add mod">
          <ac:chgData name="Cooper, Andrew" userId="472eb820-4a07-4157-9959-49a35fd8610a" providerId="ADAL" clId="{C048790C-AA67-485C-AA8C-5BC2F3E4DF80}" dt="2021-10-04T16:25:54.581" v="444" actId="1076"/>
          <ac:picMkLst>
            <pc:docMk/>
            <pc:sldMk cId="2344223149" sldId="2145706832"/>
            <ac:picMk id="1030" creationId="{7A7FE971-6AAA-4918-B4BC-0E60F66B880A}"/>
          </ac:picMkLst>
        </pc:picChg>
        <pc:picChg chg="add mod">
          <ac:chgData name="Cooper, Andrew" userId="472eb820-4a07-4157-9959-49a35fd8610a" providerId="ADAL" clId="{C048790C-AA67-485C-AA8C-5BC2F3E4DF80}" dt="2021-10-04T16:25:54.581" v="444" actId="1076"/>
          <ac:picMkLst>
            <pc:docMk/>
            <pc:sldMk cId="2344223149" sldId="2145706832"/>
            <ac:picMk id="1032" creationId="{BB478899-2BCA-459E-ABCD-0FE5229D7DD0}"/>
          </ac:picMkLst>
        </pc:picChg>
        <pc:cxnChg chg="add mod">
          <ac:chgData name="Cooper, Andrew" userId="472eb820-4a07-4157-9959-49a35fd8610a" providerId="ADAL" clId="{C048790C-AA67-485C-AA8C-5BC2F3E4DF80}" dt="2021-10-04T16:25:54.581" v="444" actId="1076"/>
          <ac:cxnSpMkLst>
            <pc:docMk/>
            <pc:sldMk cId="2344223149" sldId="2145706832"/>
            <ac:cxnSpMk id="4" creationId="{CAEB58FA-54F0-4E38-A2E3-28AFDA901372}"/>
          </ac:cxnSpMkLst>
        </pc:cxnChg>
        <pc:cxnChg chg="add mod">
          <ac:chgData name="Cooper, Andrew" userId="472eb820-4a07-4157-9959-49a35fd8610a" providerId="ADAL" clId="{C048790C-AA67-485C-AA8C-5BC2F3E4DF80}" dt="2021-10-04T16:25:54.581" v="444" actId="1076"/>
          <ac:cxnSpMkLst>
            <pc:docMk/>
            <pc:sldMk cId="2344223149" sldId="2145706832"/>
            <ac:cxnSpMk id="11" creationId="{10551D5A-9FD5-4A5D-A7F2-7689E322676D}"/>
          </ac:cxnSpMkLst>
        </pc:cxnChg>
        <pc:cxnChg chg="add mod">
          <ac:chgData name="Cooper, Andrew" userId="472eb820-4a07-4157-9959-49a35fd8610a" providerId="ADAL" clId="{C048790C-AA67-485C-AA8C-5BC2F3E4DF80}" dt="2021-10-04T16:25:54.581" v="444" actId="1076"/>
          <ac:cxnSpMkLst>
            <pc:docMk/>
            <pc:sldMk cId="2344223149" sldId="2145706832"/>
            <ac:cxnSpMk id="14" creationId="{48031704-9FC9-4E6B-9C7D-54373D50C2D3}"/>
          </ac:cxnSpMkLst>
        </pc:cxnChg>
      </pc:sldChg>
      <pc:sldChg chg="new del">
        <pc:chgData name="Cooper, Andrew" userId="472eb820-4a07-4157-9959-49a35fd8610a" providerId="ADAL" clId="{C048790C-AA67-485C-AA8C-5BC2F3E4DF80}" dt="2021-10-04T15:59:26.553" v="10" actId="47"/>
        <pc:sldMkLst>
          <pc:docMk/>
          <pc:sldMk cId="2382369668" sldId="2145706833"/>
        </pc:sldMkLst>
      </pc:sldChg>
      <pc:sldChg chg="addSp delSp modSp new mod ord modTransition delAnim modAnim">
        <pc:chgData name="Cooper, Andrew" userId="472eb820-4a07-4157-9959-49a35fd8610a" providerId="ADAL" clId="{C048790C-AA67-485C-AA8C-5BC2F3E4DF80}" dt="2021-10-10T15:10:20.513" v="3517"/>
        <pc:sldMkLst>
          <pc:docMk/>
          <pc:sldMk cId="1442552327" sldId="2145706834"/>
        </pc:sldMkLst>
        <pc:spChg chg="mod">
          <ac:chgData name="Cooper, Andrew" userId="472eb820-4a07-4157-9959-49a35fd8610a" providerId="ADAL" clId="{C048790C-AA67-485C-AA8C-5BC2F3E4DF80}" dt="2021-10-04T16:01:44.760" v="158" actId="20577"/>
          <ac:spMkLst>
            <pc:docMk/>
            <pc:sldMk cId="1442552327" sldId="2145706834"/>
            <ac:spMk id="2" creationId="{D044A7ED-243D-40D1-BB7A-274A337B460E}"/>
          </ac:spMkLst>
        </pc:spChg>
        <pc:spChg chg="del">
          <ac:chgData name="Cooper, Andrew" userId="472eb820-4a07-4157-9959-49a35fd8610a" providerId="ADAL" clId="{C048790C-AA67-485C-AA8C-5BC2F3E4DF80}" dt="2021-10-04T16:01:51.473" v="161" actId="478"/>
          <ac:spMkLst>
            <pc:docMk/>
            <pc:sldMk cId="1442552327" sldId="2145706834"/>
            <ac:spMk id="3" creationId="{A4370192-1300-4ED7-A2E8-47FA0AD0D363}"/>
          </ac:spMkLst>
        </pc:spChg>
        <pc:spChg chg="mod">
          <ac:chgData name="Cooper, Andrew" userId="472eb820-4a07-4157-9959-49a35fd8610a" providerId="ADAL" clId="{C048790C-AA67-485C-AA8C-5BC2F3E4DF80}" dt="2021-10-04T15:59:52.063" v="86" actId="20577"/>
          <ac:spMkLst>
            <pc:docMk/>
            <pc:sldMk cId="1442552327" sldId="2145706834"/>
            <ac:spMk id="4" creationId="{8BEEC7B6-FD20-487D-92CC-9DDE91EBEFD2}"/>
          </ac:spMkLst>
        </pc:spChg>
        <pc:spChg chg="mod">
          <ac:chgData name="Cooper, Andrew" userId="472eb820-4a07-4157-9959-49a35fd8610a" providerId="ADAL" clId="{C048790C-AA67-485C-AA8C-5BC2F3E4DF80}" dt="2021-10-04T15:59:43.080" v="74" actId="20577"/>
          <ac:spMkLst>
            <pc:docMk/>
            <pc:sldMk cId="1442552327" sldId="2145706834"/>
            <ac:spMk id="5" creationId="{6EE26AF3-D893-46B8-88BF-952145E517FE}"/>
          </ac:spMkLst>
        </pc:spChg>
        <pc:spChg chg="del">
          <ac:chgData name="Cooper, Andrew" userId="472eb820-4a07-4157-9959-49a35fd8610a" providerId="ADAL" clId="{C048790C-AA67-485C-AA8C-5BC2F3E4DF80}" dt="2021-10-04T15:59:57.977" v="87" actId="478"/>
          <ac:spMkLst>
            <pc:docMk/>
            <pc:sldMk cId="1442552327" sldId="2145706834"/>
            <ac:spMk id="6" creationId="{7BFCF944-7ACB-4FA6-B1D4-E17A549EE8EE}"/>
          </ac:spMkLst>
        </pc:spChg>
        <pc:picChg chg="add del mod">
          <ac:chgData name="Cooper, Andrew" userId="472eb820-4a07-4157-9959-49a35fd8610a" providerId="ADAL" clId="{C048790C-AA67-485C-AA8C-5BC2F3E4DF80}" dt="2021-10-09T16:53:13.177" v="3491" actId="478"/>
          <ac:picMkLst>
            <pc:docMk/>
            <pc:sldMk cId="1442552327" sldId="2145706834"/>
            <ac:picMk id="7" creationId="{A773232B-D8F1-4EDE-8C7A-6083D8B5BB84}"/>
          </ac:picMkLst>
        </pc:picChg>
        <pc:picChg chg="add del mod">
          <ac:chgData name="Cooper, Andrew" userId="472eb820-4a07-4157-9959-49a35fd8610a" providerId="ADAL" clId="{C048790C-AA67-485C-AA8C-5BC2F3E4DF80}" dt="2021-10-09T16:54:07.490" v="3495" actId="478"/>
          <ac:picMkLst>
            <pc:docMk/>
            <pc:sldMk cId="1442552327" sldId="2145706834"/>
            <ac:picMk id="8" creationId="{45DDD1B4-7569-41F7-ACA7-ACB6F6DA4615}"/>
          </ac:picMkLst>
        </pc:picChg>
        <pc:picChg chg="add del mod">
          <ac:chgData name="Cooper, Andrew" userId="472eb820-4a07-4157-9959-49a35fd8610a" providerId="ADAL" clId="{C048790C-AA67-485C-AA8C-5BC2F3E4DF80}" dt="2021-10-10T14:56:45.863" v="3499" actId="478"/>
          <ac:picMkLst>
            <pc:docMk/>
            <pc:sldMk cId="1442552327" sldId="2145706834"/>
            <ac:picMk id="9" creationId="{85146C4B-87D8-4B1E-AAB5-F3640D91F427}"/>
          </ac:picMkLst>
        </pc:picChg>
        <pc:picChg chg="add del mod">
          <ac:chgData name="Cooper, Andrew" userId="472eb820-4a07-4157-9959-49a35fd8610a" providerId="ADAL" clId="{C048790C-AA67-485C-AA8C-5BC2F3E4DF80}" dt="2021-10-10T15:08:30.383" v="3512"/>
          <ac:picMkLst>
            <pc:docMk/>
            <pc:sldMk cId="1442552327" sldId="2145706834"/>
            <ac:picMk id="10" creationId="{0D4FB39B-A316-4AEE-AC4D-029158AA45D6}"/>
          </ac:picMkLst>
        </pc:picChg>
        <pc:picChg chg="add del mod">
          <ac:chgData name="Cooper, Andrew" userId="472eb820-4a07-4157-9959-49a35fd8610a" providerId="ADAL" clId="{C048790C-AA67-485C-AA8C-5BC2F3E4DF80}" dt="2021-10-10T15:08:57.547" v="3514"/>
          <ac:picMkLst>
            <pc:docMk/>
            <pc:sldMk cId="1442552327" sldId="2145706834"/>
            <ac:picMk id="11" creationId="{0CC52CB8-8EB9-4835-A58B-5A2C7AD3EC42}"/>
          </ac:picMkLst>
        </pc:picChg>
        <pc:picChg chg="add del mod">
          <ac:chgData name="Cooper, Andrew" userId="472eb820-4a07-4157-9959-49a35fd8610a" providerId="ADAL" clId="{C048790C-AA67-485C-AA8C-5BC2F3E4DF80}" dt="2021-10-10T15:09:31.790" v="3516"/>
          <ac:picMkLst>
            <pc:docMk/>
            <pc:sldMk cId="1442552327" sldId="2145706834"/>
            <ac:picMk id="12" creationId="{6A09DF3D-A95D-4F02-949E-5DA21CC499C7}"/>
          </ac:picMkLst>
        </pc:picChg>
        <pc:picChg chg="add mod">
          <ac:chgData name="Cooper, Andrew" userId="472eb820-4a07-4157-9959-49a35fd8610a" providerId="ADAL" clId="{C048790C-AA67-485C-AA8C-5BC2F3E4DF80}" dt="2021-10-10T15:10:20.513" v="3517"/>
          <ac:picMkLst>
            <pc:docMk/>
            <pc:sldMk cId="1442552327" sldId="2145706834"/>
            <ac:picMk id="13" creationId="{2D62EB61-AC06-496A-850E-6EDCEF23C63A}"/>
          </ac:picMkLst>
        </pc:picChg>
      </pc:sldChg>
      <pc:sldChg chg="del">
        <pc:chgData name="Cooper, Andrew" userId="472eb820-4a07-4157-9959-49a35fd8610a" providerId="ADAL" clId="{C048790C-AA67-485C-AA8C-5BC2F3E4DF80}" dt="2021-10-04T15:58:22.530" v="2" actId="47"/>
        <pc:sldMkLst>
          <pc:docMk/>
          <pc:sldMk cId="1583400909" sldId="2145706834"/>
        </pc:sldMkLst>
      </pc:sldChg>
      <pc:sldChg chg="addSp delSp modSp add mod delAnim">
        <pc:chgData name="Cooper, Andrew" userId="472eb820-4a07-4157-9959-49a35fd8610a" providerId="ADAL" clId="{C048790C-AA67-485C-AA8C-5BC2F3E4DF80}" dt="2021-10-10T15:16:30.902" v="3519"/>
        <pc:sldMkLst>
          <pc:docMk/>
          <pc:sldMk cId="3436999128" sldId="2145706835"/>
        </pc:sldMkLst>
        <pc:spChg chg="mod">
          <ac:chgData name="Cooper, Andrew" userId="472eb820-4a07-4157-9959-49a35fd8610a" providerId="ADAL" clId="{C048790C-AA67-485C-AA8C-5BC2F3E4DF80}" dt="2021-10-04T16:02:34.313" v="222" actId="20577"/>
          <ac:spMkLst>
            <pc:docMk/>
            <pc:sldMk cId="3436999128" sldId="2145706835"/>
            <ac:spMk id="15" creationId="{A5909FBC-0454-42B1-9DD3-0E5EFF62DD47}"/>
          </ac:spMkLst>
        </pc:spChg>
        <pc:spChg chg="add del mod">
          <ac:chgData name="Cooper, Andrew" userId="472eb820-4a07-4157-9959-49a35fd8610a" providerId="ADAL" clId="{C048790C-AA67-485C-AA8C-5BC2F3E4DF80}" dt="2021-10-05T18:48:04.915" v="1740" actId="478"/>
          <ac:spMkLst>
            <pc:docMk/>
            <pc:sldMk cId="3436999128" sldId="2145706835"/>
            <ac:spMk id="22" creationId="{3CE12E8B-98C7-4368-8E77-B66C00E3713C}"/>
          </ac:spMkLst>
        </pc:spChg>
        <pc:picChg chg="add mod">
          <ac:chgData name="Cooper, Andrew" userId="472eb820-4a07-4157-9959-49a35fd8610a" providerId="ADAL" clId="{C048790C-AA67-485C-AA8C-5BC2F3E4DF80}" dt="2021-10-04T16:40:28.023" v="554" actId="1035"/>
          <ac:picMkLst>
            <pc:docMk/>
            <pc:sldMk cId="3436999128" sldId="2145706835"/>
            <ac:picMk id="3" creationId="{149C4590-64A7-4481-8456-2677B21FCB61}"/>
          </ac:picMkLst>
        </pc:picChg>
        <pc:picChg chg="add mod">
          <ac:chgData name="Cooper, Andrew" userId="472eb820-4a07-4157-9959-49a35fd8610a" providerId="ADAL" clId="{C048790C-AA67-485C-AA8C-5BC2F3E4DF80}" dt="2021-10-04T16:40:28.023" v="554" actId="1035"/>
          <ac:picMkLst>
            <pc:docMk/>
            <pc:sldMk cId="3436999128" sldId="2145706835"/>
            <ac:picMk id="5" creationId="{41B77D08-11AC-409D-8A0E-A3A2767AF49A}"/>
          </ac:picMkLst>
        </pc:picChg>
        <pc:picChg chg="add mod">
          <ac:chgData name="Cooper, Andrew" userId="472eb820-4a07-4157-9959-49a35fd8610a" providerId="ADAL" clId="{C048790C-AA67-485C-AA8C-5BC2F3E4DF80}" dt="2021-10-04T16:40:28.023" v="554" actId="1035"/>
          <ac:picMkLst>
            <pc:docMk/>
            <pc:sldMk cId="3436999128" sldId="2145706835"/>
            <ac:picMk id="7" creationId="{A59A3158-E8CB-44AB-8C22-2F8A0EECA704}"/>
          </ac:picMkLst>
        </pc:picChg>
        <pc:picChg chg="add mod">
          <ac:chgData name="Cooper, Andrew" userId="472eb820-4a07-4157-9959-49a35fd8610a" providerId="ADAL" clId="{C048790C-AA67-485C-AA8C-5BC2F3E4DF80}" dt="2021-10-04T16:40:28.023" v="554" actId="1035"/>
          <ac:picMkLst>
            <pc:docMk/>
            <pc:sldMk cId="3436999128" sldId="2145706835"/>
            <ac:picMk id="9" creationId="{A9121D28-1C48-4F81-93A8-82D0BBB33D4F}"/>
          </ac:picMkLst>
        </pc:picChg>
        <pc:picChg chg="add del mod">
          <ac:chgData name="Cooper, Andrew" userId="472eb820-4a07-4157-9959-49a35fd8610a" providerId="ADAL" clId="{C048790C-AA67-485C-AA8C-5BC2F3E4DF80}" dt="2021-10-09T16:53:17.145" v="3493" actId="478"/>
          <ac:picMkLst>
            <pc:docMk/>
            <pc:sldMk cId="3436999128" sldId="2145706835"/>
            <ac:picMk id="28" creationId="{DE432051-16AE-4657-86B4-38D7EC3EEED2}"/>
          </ac:picMkLst>
        </pc:picChg>
        <pc:picChg chg="add del mod">
          <ac:chgData name="Cooper, Andrew" userId="472eb820-4a07-4157-9959-49a35fd8610a" providerId="ADAL" clId="{C048790C-AA67-485C-AA8C-5BC2F3E4DF80}" dt="2021-10-10T14:56:54.938" v="3501" actId="478"/>
          <ac:picMkLst>
            <pc:docMk/>
            <pc:sldMk cId="3436999128" sldId="2145706835"/>
            <ac:picMk id="29" creationId="{4D7CAC7D-2599-4464-905C-9B9A29C6E01C}"/>
          </ac:picMkLst>
        </pc:picChg>
        <pc:picChg chg="add mod">
          <ac:chgData name="Cooper, Andrew" userId="472eb820-4a07-4157-9959-49a35fd8610a" providerId="ADAL" clId="{C048790C-AA67-485C-AA8C-5BC2F3E4DF80}" dt="2021-10-10T15:16:30.902" v="3519"/>
          <ac:picMkLst>
            <pc:docMk/>
            <pc:sldMk cId="3436999128" sldId="2145706835"/>
            <ac:picMk id="30" creationId="{0C9BC20F-8E9E-41E5-9638-18191703FA09}"/>
          </ac:picMkLst>
        </pc:picChg>
        <pc:picChg chg="add mod">
          <ac:chgData name="Cooper, Andrew" userId="472eb820-4a07-4157-9959-49a35fd8610a" providerId="ADAL" clId="{C048790C-AA67-485C-AA8C-5BC2F3E4DF80}" dt="2021-10-05T18:48:09.649" v="1741" actId="1076"/>
          <ac:picMkLst>
            <pc:docMk/>
            <pc:sldMk cId="3436999128" sldId="2145706835"/>
            <ac:picMk id="2050" creationId="{BDF656B7-0D2F-4BE2-BE69-29C734BD5822}"/>
          </ac:picMkLst>
        </pc:picChg>
        <pc:picChg chg="add mod">
          <ac:chgData name="Cooper, Andrew" userId="472eb820-4a07-4157-9959-49a35fd8610a" providerId="ADAL" clId="{C048790C-AA67-485C-AA8C-5BC2F3E4DF80}" dt="2021-10-04T16:40:28.023" v="554" actId="1035"/>
          <ac:picMkLst>
            <pc:docMk/>
            <pc:sldMk cId="3436999128" sldId="2145706835"/>
            <ac:picMk id="2052" creationId="{8D4C0DD3-F4B0-4E07-8AE9-1AE4CD043FC5}"/>
          </ac:picMkLst>
        </pc:picChg>
        <pc:picChg chg="add mod">
          <ac:chgData name="Cooper, Andrew" userId="472eb820-4a07-4157-9959-49a35fd8610a" providerId="ADAL" clId="{C048790C-AA67-485C-AA8C-5BC2F3E4DF80}" dt="2021-10-04T16:40:28.023" v="554" actId="1035"/>
          <ac:picMkLst>
            <pc:docMk/>
            <pc:sldMk cId="3436999128" sldId="2145706835"/>
            <ac:picMk id="2054" creationId="{5A01CD1B-6364-47E2-90BE-30AFF6FC7080}"/>
          </ac:picMkLst>
        </pc:picChg>
        <pc:cxnChg chg="add mod">
          <ac:chgData name="Cooper, Andrew" userId="472eb820-4a07-4157-9959-49a35fd8610a" providerId="ADAL" clId="{C048790C-AA67-485C-AA8C-5BC2F3E4DF80}" dt="2021-10-04T16:40:28.023" v="554" actId="1035"/>
          <ac:cxnSpMkLst>
            <pc:docMk/>
            <pc:sldMk cId="3436999128" sldId="2145706835"/>
            <ac:cxnSpMk id="11" creationId="{FB179AB4-9953-49F7-8B8C-E0911609BBB2}"/>
          </ac:cxnSpMkLst>
        </pc:cxnChg>
        <pc:cxnChg chg="add mod">
          <ac:chgData name="Cooper, Andrew" userId="472eb820-4a07-4157-9959-49a35fd8610a" providerId="ADAL" clId="{C048790C-AA67-485C-AA8C-5BC2F3E4DF80}" dt="2021-10-04T16:40:28.023" v="554" actId="1035"/>
          <ac:cxnSpMkLst>
            <pc:docMk/>
            <pc:sldMk cId="3436999128" sldId="2145706835"/>
            <ac:cxnSpMk id="13" creationId="{5A70B44D-3E0B-4409-8EC7-8541D78C2642}"/>
          </ac:cxnSpMkLst>
        </pc:cxnChg>
        <pc:cxnChg chg="add mod">
          <ac:chgData name="Cooper, Andrew" userId="472eb820-4a07-4157-9959-49a35fd8610a" providerId="ADAL" clId="{C048790C-AA67-485C-AA8C-5BC2F3E4DF80}" dt="2021-10-04T16:40:28.023" v="554" actId="1035"/>
          <ac:cxnSpMkLst>
            <pc:docMk/>
            <pc:sldMk cId="3436999128" sldId="2145706835"/>
            <ac:cxnSpMk id="16" creationId="{7FFF47CD-8A5F-4C85-A3AF-C581ED122A8E}"/>
          </ac:cxnSpMkLst>
        </pc:cxnChg>
        <pc:cxnChg chg="add mod">
          <ac:chgData name="Cooper, Andrew" userId="472eb820-4a07-4157-9959-49a35fd8610a" providerId="ADAL" clId="{C048790C-AA67-485C-AA8C-5BC2F3E4DF80}" dt="2021-10-04T16:40:28.023" v="554" actId="1035"/>
          <ac:cxnSpMkLst>
            <pc:docMk/>
            <pc:sldMk cId="3436999128" sldId="2145706835"/>
            <ac:cxnSpMk id="20" creationId="{776D5EED-8EFE-4C82-AC3B-AC766EE73390}"/>
          </ac:cxnSpMkLst>
        </pc:cxnChg>
        <pc:cxnChg chg="add mod">
          <ac:chgData name="Cooper, Andrew" userId="472eb820-4a07-4157-9959-49a35fd8610a" providerId="ADAL" clId="{C048790C-AA67-485C-AA8C-5BC2F3E4DF80}" dt="2021-10-04T16:40:28.023" v="554" actId="1035"/>
          <ac:cxnSpMkLst>
            <pc:docMk/>
            <pc:sldMk cId="3436999128" sldId="2145706835"/>
            <ac:cxnSpMk id="24" creationId="{A6058BD6-92B4-4049-841A-1D3A9EF5A130}"/>
          </ac:cxnSpMkLst>
        </pc:cxnChg>
        <pc:cxnChg chg="add mod">
          <ac:chgData name="Cooper, Andrew" userId="472eb820-4a07-4157-9959-49a35fd8610a" providerId="ADAL" clId="{C048790C-AA67-485C-AA8C-5BC2F3E4DF80}" dt="2021-10-04T16:40:28.023" v="554" actId="1035"/>
          <ac:cxnSpMkLst>
            <pc:docMk/>
            <pc:sldMk cId="3436999128" sldId="2145706835"/>
            <ac:cxnSpMk id="26" creationId="{9039B985-F022-4882-93DE-FBBB1F47D62B}"/>
          </ac:cxnSpMkLst>
        </pc:cxnChg>
      </pc:sldChg>
      <pc:sldChg chg="del">
        <pc:chgData name="Cooper, Andrew" userId="472eb820-4a07-4157-9959-49a35fd8610a" providerId="ADAL" clId="{C048790C-AA67-485C-AA8C-5BC2F3E4DF80}" dt="2021-10-04T15:58:23.413" v="4" actId="47"/>
        <pc:sldMkLst>
          <pc:docMk/>
          <pc:sldMk cId="4146840297" sldId="2145706835"/>
        </pc:sldMkLst>
      </pc:sldChg>
      <pc:sldChg chg="addSp delSp modSp add mod delAnim">
        <pc:chgData name="Cooper, Andrew" userId="472eb820-4a07-4157-9959-49a35fd8610a" providerId="ADAL" clId="{C048790C-AA67-485C-AA8C-5BC2F3E4DF80}" dt="2021-10-10T15:20:13.020" v="3521"/>
        <pc:sldMkLst>
          <pc:docMk/>
          <pc:sldMk cId="2368947596" sldId="2145706836"/>
        </pc:sldMkLst>
        <pc:spChg chg="add mod">
          <ac:chgData name="Cooper, Andrew" userId="472eb820-4a07-4157-9959-49a35fd8610a" providerId="ADAL" clId="{C048790C-AA67-485C-AA8C-5BC2F3E4DF80}" dt="2021-10-04T23:42:07.840" v="1735" actId="1076"/>
          <ac:spMkLst>
            <pc:docMk/>
            <pc:sldMk cId="2368947596" sldId="2145706836"/>
            <ac:spMk id="2" creationId="{EFB6245F-891C-4141-9925-6AEC39C37AB6}"/>
          </ac:spMkLst>
        </pc:spChg>
        <pc:spChg chg="add">
          <ac:chgData name="Cooper, Andrew" userId="472eb820-4a07-4157-9959-49a35fd8610a" providerId="ADAL" clId="{C048790C-AA67-485C-AA8C-5BC2F3E4DF80}" dt="2021-10-04T19:26:56.689" v="1720" actId="11529"/>
          <ac:spMkLst>
            <pc:docMk/>
            <pc:sldMk cId="2368947596" sldId="2145706836"/>
            <ac:spMk id="3" creationId="{DD9C5097-54E4-482C-BF5F-9BC6A3BDD9A0}"/>
          </ac:spMkLst>
        </pc:spChg>
        <pc:spChg chg="add mod">
          <ac:chgData name="Cooper, Andrew" userId="472eb820-4a07-4157-9959-49a35fd8610a" providerId="ADAL" clId="{C048790C-AA67-485C-AA8C-5BC2F3E4DF80}" dt="2021-10-04T23:42:35.703" v="1738" actId="1076"/>
          <ac:spMkLst>
            <pc:docMk/>
            <pc:sldMk cId="2368947596" sldId="2145706836"/>
            <ac:spMk id="4" creationId="{0FC1C066-DE52-4715-94CF-B666E3DAF8EF}"/>
          </ac:spMkLst>
        </pc:spChg>
        <pc:spChg chg="add mod">
          <ac:chgData name="Cooper, Andrew" userId="472eb820-4a07-4157-9959-49a35fd8610a" providerId="ADAL" clId="{C048790C-AA67-485C-AA8C-5BC2F3E4DF80}" dt="2021-10-04T23:41:49.697" v="1730" actId="113"/>
          <ac:spMkLst>
            <pc:docMk/>
            <pc:sldMk cId="2368947596" sldId="2145706836"/>
            <ac:spMk id="5" creationId="{09B9FDF5-B332-45B0-93DE-D6EBE7C48750}"/>
          </ac:spMkLst>
        </pc:spChg>
        <pc:spChg chg="add mod">
          <ac:chgData name="Cooper, Andrew" userId="472eb820-4a07-4157-9959-49a35fd8610a" providerId="ADAL" clId="{C048790C-AA67-485C-AA8C-5BC2F3E4DF80}" dt="2021-10-04T19:27:03.001" v="1722" actId="1076"/>
          <ac:spMkLst>
            <pc:docMk/>
            <pc:sldMk cId="2368947596" sldId="2145706836"/>
            <ac:spMk id="7" creationId="{D44792E4-0B8D-457B-8CB6-C91FC0DE55AC}"/>
          </ac:spMkLst>
        </pc:spChg>
        <pc:spChg chg="mod">
          <ac:chgData name="Cooper, Andrew" userId="472eb820-4a07-4157-9959-49a35fd8610a" providerId="ADAL" clId="{C048790C-AA67-485C-AA8C-5BC2F3E4DF80}" dt="2021-10-04T16:02:44.449" v="238" actId="20577"/>
          <ac:spMkLst>
            <pc:docMk/>
            <pc:sldMk cId="2368947596" sldId="2145706836"/>
            <ac:spMk id="15" creationId="{A5909FBC-0454-42B1-9DD3-0E5EFF62DD47}"/>
          </ac:spMkLst>
        </pc:spChg>
        <pc:picChg chg="add del mod">
          <ac:chgData name="Cooper, Andrew" userId="472eb820-4a07-4157-9959-49a35fd8610a" providerId="ADAL" clId="{C048790C-AA67-485C-AA8C-5BC2F3E4DF80}" dt="2021-10-10T14:56:01.727" v="3498" actId="478"/>
          <ac:picMkLst>
            <pc:docMk/>
            <pc:sldMk cId="2368947596" sldId="2145706836"/>
            <ac:picMk id="6" creationId="{A88CE1E3-1783-401C-AE3D-1691EA2C7E67}"/>
          </ac:picMkLst>
        </pc:picChg>
        <pc:picChg chg="add mod">
          <ac:chgData name="Cooper, Andrew" userId="472eb820-4a07-4157-9959-49a35fd8610a" providerId="ADAL" clId="{C048790C-AA67-485C-AA8C-5BC2F3E4DF80}" dt="2021-10-10T15:20:13.020" v="3521"/>
          <ac:picMkLst>
            <pc:docMk/>
            <pc:sldMk cId="2368947596" sldId="2145706836"/>
            <ac:picMk id="8" creationId="{48784377-13EE-46CA-9627-6066166CAD54}"/>
          </ac:picMkLst>
        </pc:picChg>
      </pc:sldChg>
      <pc:sldChg chg="del">
        <pc:chgData name="Cooper, Andrew" userId="472eb820-4a07-4157-9959-49a35fd8610a" providerId="ADAL" clId="{C048790C-AA67-485C-AA8C-5BC2F3E4DF80}" dt="2021-10-04T15:58:23.944" v="5" actId="47"/>
        <pc:sldMkLst>
          <pc:docMk/>
          <pc:sldMk cId="2685881255" sldId="2145706836"/>
        </pc:sldMkLst>
      </pc:sldChg>
      <pc:sldChg chg="addSp delSp modSp add mod modTransition delAnim modAnim">
        <pc:chgData name="Cooper, Andrew" userId="472eb820-4a07-4157-9959-49a35fd8610a" providerId="ADAL" clId="{C048790C-AA67-485C-AA8C-5BC2F3E4DF80}" dt="2021-10-10T15:57:18.776" v="3535"/>
        <pc:sldMkLst>
          <pc:docMk/>
          <pc:sldMk cId="550468155" sldId="2145706837"/>
        </pc:sldMkLst>
        <pc:spChg chg="mod">
          <ac:chgData name="Cooper, Andrew" userId="472eb820-4a07-4157-9959-49a35fd8610a" providerId="ADAL" clId="{C048790C-AA67-485C-AA8C-5BC2F3E4DF80}" dt="2021-10-04T16:02:53.833" v="264" actId="20577"/>
          <ac:spMkLst>
            <pc:docMk/>
            <pc:sldMk cId="550468155" sldId="2145706837"/>
            <ac:spMk id="15" creationId="{A5909FBC-0454-42B1-9DD3-0E5EFF62DD47}"/>
          </ac:spMkLst>
        </pc:spChg>
        <pc:picChg chg="add mod">
          <ac:chgData name="Cooper, Andrew" userId="472eb820-4a07-4157-9959-49a35fd8610a" providerId="ADAL" clId="{C048790C-AA67-485C-AA8C-5BC2F3E4DF80}" dt="2021-10-04T19:22:47.303" v="1547" actId="1076"/>
          <ac:picMkLst>
            <pc:docMk/>
            <pc:sldMk cId="550468155" sldId="2145706837"/>
            <ac:picMk id="3" creationId="{110388C7-9CC4-49FA-83B6-B5A9CCCAC82A}"/>
          </ac:picMkLst>
        </pc:picChg>
        <pc:picChg chg="add del mod">
          <ac:chgData name="Cooper, Andrew" userId="472eb820-4a07-4157-9959-49a35fd8610a" providerId="ADAL" clId="{C048790C-AA67-485C-AA8C-5BC2F3E4DF80}" dt="2021-10-04T19:22:40.170" v="1544" actId="478"/>
          <ac:picMkLst>
            <pc:docMk/>
            <pc:sldMk cId="550468155" sldId="2145706837"/>
            <ac:picMk id="5" creationId="{CA9D19CE-CD09-4B80-876D-6B8AC1449B06}"/>
          </ac:picMkLst>
        </pc:picChg>
        <pc:picChg chg="add del mod">
          <ac:chgData name="Cooper, Andrew" userId="472eb820-4a07-4157-9959-49a35fd8610a" providerId="ADAL" clId="{C048790C-AA67-485C-AA8C-5BC2F3E4DF80}" dt="2021-10-04T19:22:39.526" v="1543" actId="478"/>
          <ac:picMkLst>
            <pc:docMk/>
            <pc:sldMk cId="550468155" sldId="2145706837"/>
            <ac:picMk id="7" creationId="{ABC17EC6-C7CF-4FF2-B07D-BEE2F7883CBD}"/>
          </ac:picMkLst>
        </pc:picChg>
        <pc:picChg chg="add del mod">
          <ac:chgData name="Cooper, Andrew" userId="472eb820-4a07-4157-9959-49a35fd8610a" providerId="ADAL" clId="{C048790C-AA67-485C-AA8C-5BC2F3E4DF80}" dt="2021-10-10T14:57:01.238" v="3503" actId="478"/>
          <ac:picMkLst>
            <pc:docMk/>
            <pc:sldMk cId="550468155" sldId="2145706837"/>
            <ac:picMk id="8" creationId="{CD5FCEF1-CFDD-4DA9-B360-D1508F8712FF}"/>
          </ac:picMkLst>
        </pc:picChg>
        <pc:picChg chg="add del mod">
          <ac:chgData name="Cooper, Andrew" userId="472eb820-4a07-4157-9959-49a35fd8610a" providerId="ADAL" clId="{C048790C-AA67-485C-AA8C-5BC2F3E4DF80}" dt="2021-10-10T15:54:48.075" v="3532"/>
          <ac:picMkLst>
            <pc:docMk/>
            <pc:sldMk cId="550468155" sldId="2145706837"/>
            <ac:picMk id="9" creationId="{0C837D7F-CA32-48BF-9386-7515C461C967}"/>
          </ac:picMkLst>
        </pc:picChg>
        <pc:picChg chg="add del mod">
          <ac:chgData name="Cooper, Andrew" userId="472eb820-4a07-4157-9959-49a35fd8610a" providerId="ADAL" clId="{C048790C-AA67-485C-AA8C-5BC2F3E4DF80}" dt="2021-10-10T15:55:36.159" v="3534"/>
          <ac:picMkLst>
            <pc:docMk/>
            <pc:sldMk cId="550468155" sldId="2145706837"/>
            <ac:picMk id="10" creationId="{9AD860FA-EE56-4DA9-A2C6-CBF56CB2881E}"/>
          </ac:picMkLst>
        </pc:picChg>
        <pc:picChg chg="add mod">
          <ac:chgData name="Cooper, Andrew" userId="472eb820-4a07-4157-9959-49a35fd8610a" providerId="ADAL" clId="{C048790C-AA67-485C-AA8C-5BC2F3E4DF80}" dt="2021-10-10T15:57:18.776" v="3535"/>
          <ac:picMkLst>
            <pc:docMk/>
            <pc:sldMk cId="550468155" sldId="2145706837"/>
            <ac:picMk id="11" creationId="{6C0D5AB4-34DF-4ED2-9EC6-BC3B0C872A5E}"/>
          </ac:picMkLst>
        </pc:picChg>
      </pc:sldChg>
      <pc:sldChg chg="del">
        <pc:chgData name="Cooper, Andrew" userId="472eb820-4a07-4157-9959-49a35fd8610a" providerId="ADAL" clId="{C048790C-AA67-485C-AA8C-5BC2F3E4DF80}" dt="2021-10-04T15:58:23.077" v="3" actId="47"/>
        <pc:sldMkLst>
          <pc:docMk/>
          <pc:sldMk cId="2140884179" sldId="2145706837"/>
        </pc:sldMkLst>
      </pc:sldChg>
      <pc:sldChg chg="addSp delSp modSp add mod modTransition delAnim modAnim">
        <pc:chgData name="Cooper, Andrew" userId="472eb820-4a07-4157-9959-49a35fd8610a" providerId="ADAL" clId="{C048790C-AA67-485C-AA8C-5BC2F3E4DF80}" dt="2021-10-10T15:58:44.362" v="3537"/>
        <pc:sldMkLst>
          <pc:docMk/>
          <pc:sldMk cId="1721391161" sldId="2145706838"/>
        </pc:sldMkLst>
        <pc:spChg chg="add mod">
          <ac:chgData name="Cooper, Andrew" userId="472eb820-4a07-4157-9959-49a35fd8610a" providerId="ADAL" clId="{C048790C-AA67-485C-AA8C-5BC2F3E4DF80}" dt="2021-10-05T22:11:09.958" v="2646" actId="1035"/>
          <ac:spMkLst>
            <pc:docMk/>
            <pc:sldMk cId="1721391161" sldId="2145706838"/>
            <ac:spMk id="2" creationId="{55F3E369-F03B-4AA1-BB36-1721AEF9F6BD}"/>
          </ac:spMkLst>
        </pc:spChg>
        <pc:spChg chg="mod">
          <ac:chgData name="Cooper, Andrew" userId="472eb820-4a07-4157-9959-49a35fd8610a" providerId="ADAL" clId="{C048790C-AA67-485C-AA8C-5BC2F3E4DF80}" dt="2021-10-04T16:03:00.769" v="284" actId="20577"/>
          <ac:spMkLst>
            <pc:docMk/>
            <pc:sldMk cId="1721391161" sldId="2145706838"/>
            <ac:spMk id="15" creationId="{A5909FBC-0454-42B1-9DD3-0E5EFF62DD47}"/>
          </ac:spMkLst>
        </pc:spChg>
        <pc:spChg chg="add mod">
          <ac:chgData name="Cooper, Andrew" userId="472eb820-4a07-4157-9959-49a35fd8610a" providerId="ADAL" clId="{C048790C-AA67-485C-AA8C-5BC2F3E4DF80}" dt="2021-10-05T22:11:09.958" v="2646" actId="1035"/>
          <ac:spMkLst>
            <pc:docMk/>
            <pc:sldMk cId="1721391161" sldId="2145706838"/>
            <ac:spMk id="18" creationId="{47A6501A-D125-4E73-B368-225BDCE2C6E8}"/>
          </ac:spMkLst>
        </pc:spChg>
        <pc:spChg chg="add mod">
          <ac:chgData name="Cooper, Andrew" userId="472eb820-4a07-4157-9959-49a35fd8610a" providerId="ADAL" clId="{C048790C-AA67-485C-AA8C-5BC2F3E4DF80}" dt="2021-10-05T22:11:09.958" v="2646" actId="1035"/>
          <ac:spMkLst>
            <pc:docMk/>
            <pc:sldMk cId="1721391161" sldId="2145706838"/>
            <ac:spMk id="19" creationId="{35F2DDC1-D780-4B5B-9CFA-CAED154A85E1}"/>
          </ac:spMkLst>
        </pc:spChg>
        <pc:spChg chg="add mod">
          <ac:chgData name="Cooper, Andrew" userId="472eb820-4a07-4157-9959-49a35fd8610a" providerId="ADAL" clId="{C048790C-AA67-485C-AA8C-5BC2F3E4DF80}" dt="2021-10-05T22:11:09.958" v="2646" actId="1035"/>
          <ac:spMkLst>
            <pc:docMk/>
            <pc:sldMk cId="1721391161" sldId="2145706838"/>
            <ac:spMk id="20" creationId="{F64A9B15-BBCC-432F-A6DD-BBE1334EB425}"/>
          </ac:spMkLst>
        </pc:spChg>
        <pc:spChg chg="add mod">
          <ac:chgData name="Cooper, Andrew" userId="472eb820-4a07-4157-9959-49a35fd8610a" providerId="ADAL" clId="{C048790C-AA67-485C-AA8C-5BC2F3E4DF80}" dt="2021-10-05T22:11:09.958" v="2646" actId="1035"/>
          <ac:spMkLst>
            <pc:docMk/>
            <pc:sldMk cId="1721391161" sldId="2145706838"/>
            <ac:spMk id="21" creationId="{733A0BE7-64C4-48EF-B25A-0C04C702C159}"/>
          </ac:spMkLst>
        </pc:spChg>
        <pc:spChg chg="add mod">
          <ac:chgData name="Cooper, Andrew" userId="472eb820-4a07-4157-9959-49a35fd8610a" providerId="ADAL" clId="{C048790C-AA67-485C-AA8C-5BC2F3E4DF80}" dt="2021-10-05T22:11:09.958" v="2646" actId="1035"/>
          <ac:spMkLst>
            <pc:docMk/>
            <pc:sldMk cId="1721391161" sldId="2145706838"/>
            <ac:spMk id="22" creationId="{4553E419-C845-404E-9095-EE606901E203}"/>
          </ac:spMkLst>
        </pc:spChg>
        <pc:spChg chg="add mod">
          <ac:chgData name="Cooper, Andrew" userId="472eb820-4a07-4157-9959-49a35fd8610a" providerId="ADAL" clId="{C048790C-AA67-485C-AA8C-5BC2F3E4DF80}" dt="2021-10-05T22:11:09.958" v="2646" actId="1035"/>
          <ac:spMkLst>
            <pc:docMk/>
            <pc:sldMk cId="1721391161" sldId="2145706838"/>
            <ac:spMk id="23" creationId="{5028AE1E-63B0-47A4-8213-136D57863BDA}"/>
          </ac:spMkLst>
        </pc:spChg>
        <pc:spChg chg="add del mod">
          <ac:chgData name="Cooper, Andrew" userId="472eb820-4a07-4157-9959-49a35fd8610a" providerId="ADAL" clId="{C048790C-AA67-485C-AA8C-5BC2F3E4DF80}" dt="2021-10-05T22:10:01.966" v="2586" actId="478"/>
          <ac:spMkLst>
            <pc:docMk/>
            <pc:sldMk cId="1721391161" sldId="2145706838"/>
            <ac:spMk id="25" creationId="{FB7095BE-A0C8-47F9-B669-96201FF26C18}"/>
          </ac:spMkLst>
        </pc:spChg>
        <pc:spChg chg="add mod">
          <ac:chgData name="Cooper, Andrew" userId="472eb820-4a07-4157-9959-49a35fd8610a" providerId="ADAL" clId="{C048790C-AA67-485C-AA8C-5BC2F3E4DF80}" dt="2021-10-05T22:10:55.094" v="2605" actId="1038"/>
          <ac:spMkLst>
            <pc:docMk/>
            <pc:sldMk cId="1721391161" sldId="2145706838"/>
            <ac:spMk id="26" creationId="{5EA5B5E6-8F97-4CD9-99D0-331F9BB9F89A}"/>
          </ac:spMkLst>
        </pc:spChg>
        <pc:spChg chg="add mod">
          <ac:chgData name="Cooper, Andrew" userId="472eb820-4a07-4157-9959-49a35fd8610a" providerId="ADAL" clId="{C048790C-AA67-485C-AA8C-5BC2F3E4DF80}" dt="2021-10-05T22:10:59.558" v="2609" actId="1037"/>
          <ac:spMkLst>
            <pc:docMk/>
            <pc:sldMk cId="1721391161" sldId="2145706838"/>
            <ac:spMk id="29" creationId="{34C4A39A-2E6D-4B70-90F2-641CA7A17E67}"/>
          </ac:spMkLst>
        </pc:spChg>
        <pc:picChg chg="add mod">
          <ac:chgData name="Cooper, Andrew" userId="472eb820-4a07-4157-9959-49a35fd8610a" providerId="ADAL" clId="{C048790C-AA67-485C-AA8C-5BC2F3E4DF80}" dt="2021-10-05T22:10:45.046" v="2597" actId="1076"/>
          <ac:picMkLst>
            <pc:docMk/>
            <pc:sldMk cId="1721391161" sldId="2145706838"/>
            <ac:picMk id="28" creationId="{88DFFEA0-8CA3-4AC7-880B-3BACDB608F79}"/>
          </ac:picMkLst>
        </pc:picChg>
        <pc:picChg chg="add del mod">
          <ac:chgData name="Cooper, Andrew" userId="472eb820-4a07-4157-9959-49a35fd8610a" providerId="ADAL" clId="{C048790C-AA67-485C-AA8C-5BC2F3E4DF80}" dt="2021-10-10T14:57:08.512" v="3506" actId="478"/>
          <ac:picMkLst>
            <pc:docMk/>
            <pc:sldMk cId="1721391161" sldId="2145706838"/>
            <ac:picMk id="30" creationId="{D1D0D4A5-3184-43E9-B7AF-FB62A4BECC9C}"/>
          </ac:picMkLst>
        </pc:picChg>
        <pc:picChg chg="add del mod">
          <ac:chgData name="Cooper, Andrew" userId="472eb820-4a07-4157-9959-49a35fd8610a" providerId="ADAL" clId="{C048790C-AA67-485C-AA8C-5BC2F3E4DF80}" dt="2021-10-10T15:57:18.776" v="3535"/>
          <ac:picMkLst>
            <pc:docMk/>
            <pc:sldMk cId="1721391161" sldId="2145706838"/>
            <ac:picMk id="31" creationId="{115ADB8D-C113-4F1C-8F38-64F2AF5E09BE}"/>
          </ac:picMkLst>
        </pc:picChg>
        <pc:picChg chg="add del mod">
          <ac:chgData name="Cooper, Andrew" userId="472eb820-4a07-4157-9959-49a35fd8610a" providerId="ADAL" clId="{C048790C-AA67-485C-AA8C-5BC2F3E4DF80}" dt="2021-10-10T15:57:22.216" v="3536"/>
          <ac:picMkLst>
            <pc:docMk/>
            <pc:sldMk cId="1721391161" sldId="2145706838"/>
            <ac:picMk id="32" creationId="{169B184A-A036-4E60-9C82-61AE0AD24287}"/>
          </ac:picMkLst>
        </pc:picChg>
        <pc:picChg chg="add mod">
          <ac:chgData name="Cooper, Andrew" userId="472eb820-4a07-4157-9959-49a35fd8610a" providerId="ADAL" clId="{C048790C-AA67-485C-AA8C-5BC2F3E4DF80}" dt="2021-10-10T15:58:44.362" v="3537"/>
          <ac:picMkLst>
            <pc:docMk/>
            <pc:sldMk cId="1721391161" sldId="2145706838"/>
            <ac:picMk id="33" creationId="{24DFB40F-FAC3-4083-B33A-6B17FEC9C72F}"/>
          </ac:picMkLst>
        </pc:picChg>
        <pc:picChg chg="add del mod">
          <ac:chgData name="Cooper, Andrew" userId="472eb820-4a07-4157-9959-49a35fd8610a" providerId="ADAL" clId="{C048790C-AA67-485C-AA8C-5BC2F3E4DF80}" dt="2021-10-05T19:00:38.195" v="1999" actId="478"/>
          <ac:picMkLst>
            <pc:docMk/>
            <pc:sldMk cId="1721391161" sldId="2145706838"/>
            <ac:picMk id="3074" creationId="{0A53974D-0E4A-4710-AFD2-2FA5D72B297D}"/>
          </ac:picMkLst>
        </pc:picChg>
        <pc:picChg chg="add mod">
          <ac:chgData name="Cooper, Andrew" userId="472eb820-4a07-4157-9959-49a35fd8610a" providerId="ADAL" clId="{C048790C-AA67-485C-AA8C-5BC2F3E4DF80}" dt="2021-10-05T22:10:50.267" v="2599" actId="1076"/>
          <ac:picMkLst>
            <pc:docMk/>
            <pc:sldMk cId="1721391161" sldId="2145706838"/>
            <ac:picMk id="3076" creationId="{2EE526D1-5073-486A-AED6-45428A877D4E}"/>
          </ac:picMkLst>
        </pc:picChg>
        <pc:cxnChg chg="add mod">
          <ac:chgData name="Cooper, Andrew" userId="472eb820-4a07-4157-9959-49a35fd8610a" providerId="ADAL" clId="{C048790C-AA67-485C-AA8C-5BC2F3E4DF80}" dt="2021-10-05T22:11:09.958" v="2646" actId="1035"/>
          <ac:cxnSpMkLst>
            <pc:docMk/>
            <pc:sldMk cId="1721391161" sldId="2145706838"/>
            <ac:cxnSpMk id="4" creationId="{7FB2E938-C497-4B6F-BDB0-4623098F3548}"/>
          </ac:cxnSpMkLst>
        </pc:cxnChg>
        <pc:cxnChg chg="add mod">
          <ac:chgData name="Cooper, Andrew" userId="472eb820-4a07-4157-9959-49a35fd8610a" providerId="ADAL" clId="{C048790C-AA67-485C-AA8C-5BC2F3E4DF80}" dt="2021-10-05T22:11:09.958" v="2646" actId="1035"/>
          <ac:cxnSpMkLst>
            <pc:docMk/>
            <pc:sldMk cId="1721391161" sldId="2145706838"/>
            <ac:cxnSpMk id="8" creationId="{A1F95D16-C085-401F-963F-2C1343170C7D}"/>
          </ac:cxnSpMkLst>
        </pc:cxnChg>
        <pc:cxnChg chg="add mod">
          <ac:chgData name="Cooper, Andrew" userId="472eb820-4a07-4157-9959-49a35fd8610a" providerId="ADAL" clId="{C048790C-AA67-485C-AA8C-5BC2F3E4DF80}" dt="2021-10-05T22:11:09.958" v="2646" actId="1035"/>
          <ac:cxnSpMkLst>
            <pc:docMk/>
            <pc:sldMk cId="1721391161" sldId="2145706838"/>
            <ac:cxnSpMk id="10" creationId="{CD2E07AE-DD23-45D1-BE7C-EBC256251F26}"/>
          </ac:cxnSpMkLst>
        </pc:cxnChg>
        <pc:cxnChg chg="add mod">
          <ac:chgData name="Cooper, Andrew" userId="472eb820-4a07-4157-9959-49a35fd8610a" providerId="ADAL" clId="{C048790C-AA67-485C-AA8C-5BC2F3E4DF80}" dt="2021-10-05T22:11:09.958" v="2646" actId="1035"/>
          <ac:cxnSpMkLst>
            <pc:docMk/>
            <pc:sldMk cId="1721391161" sldId="2145706838"/>
            <ac:cxnSpMk id="12" creationId="{88AB4C07-5CF5-4415-9D05-5DEA85C73EF0}"/>
          </ac:cxnSpMkLst>
        </pc:cxnChg>
        <pc:cxnChg chg="add del mod">
          <ac:chgData name="Cooper, Andrew" userId="472eb820-4a07-4157-9959-49a35fd8610a" providerId="ADAL" clId="{C048790C-AA67-485C-AA8C-5BC2F3E4DF80}" dt="2021-10-05T22:11:09.958" v="2646" actId="1035"/>
          <ac:cxnSpMkLst>
            <pc:docMk/>
            <pc:sldMk cId="1721391161" sldId="2145706838"/>
            <ac:cxnSpMk id="14" creationId="{661ADE65-D7E0-4F5C-97C8-B51108CDE883}"/>
          </ac:cxnSpMkLst>
        </pc:cxnChg>
        <pc:cxnChg chg="add mod">
          <ac:chgData name="Cooper, Andrew" userId="472eb820-4a07-4157-9959-49a35fd8610a" providerId="ADAL" clId="{C048790C-AA67-485C-AA8C-5BC2F3E4DF80}" dt="2021-10-05T22:11:09.958" v="2646" actId="1035"/>
          <ac:cxnSpMkLst>
            <pc:docMk/>
            <pc:sldMk cId="1721391161" sldId="2145706838"/>
            <ac:cxnSpMk id="16" creationId="{47D2D820-EEC5-466F-894E-3350BC97CD27}"/>
          </ac:cxnSpMkLst>
        </pc:cxnChg>
      </pc:sldChg>
      <pc:sldChg chg="del">
        <pc:chgData name="Cooper, Andrew" userId="472eb820-4a07-4157-9959-49a35fd8610a" providerId="ADAL" clId="{C048790C-AA67-485C-AA8C-5BC2F3E4DF80}" dt="2021-10-04T15:58:24.407" v="6" actId="47"/>
        <pc:sldMkLst>
          <pc:docMk/>
          <pc:sldMk cId="3264928870" sldId="2145706838"/>
        </pc:sldMkLst>
      </pc:sldChg>
      <pc:sldChg chg="addSp delSp modSp add mod modTransition delAnim modAnim">
        <pc:chgData name="Cooper, Andrew" userId="472eb820-4a07-4157-9959-49a35fd8610a" providerId="ADAL" clId="{C048790C-AA67-485C-AA8C-5BC2F3E4DF80}" dt="2021-10-10T15:59:45.425" v="3539"/>
        <pc:sldMkLst>
          <pc:docMk/>
          <pc:sldMk cId="1277725650" sldId="2145706839"/>
        </pc:sldMkLst>
        <pc:spChg chg="add mod">
          <ac:chgData name="Cooper, Andrew" userId="472eb820-4a07-4157-9959-49a35fd8610a" providerId="ADAL" clId="{C048790C-AA67-485C-AA8C-5BC2F3E4DF80}" dt="2021-10-05T21:47:00.734" v="2270" actId="1076"/>
          <ac:spMkLst>
            <pc:docMk/>
            <pc:sldMk cId="1277725650" sldId="2145706839"/>
            <ac:spMk id="3" creationId="{BFDD12EB-1CAC-476A-BCBC-B3DAAB805574}"/>
          </ac:spMkLst>
        </pc:spChg>
        <pc:spChg chg="add mod">
          <ac:chgData name="Cooper, Andrew" userId="472eb820-4a07-4157-9959-49a35fd8610a" providerId="ADAL" clId="{C048790C-AA67-485C-AA8C-5BC2F3E4DF80}" dt="2021-10-05T21:47:55.512" v="2342" actId="1076"/>
          <ac:spMkLst>
            <pc:docMk/>
            <pc:sldMk cId="1277725650" sldId="2145706839"/>
            <ac:spMk id="4" creationId="{1E77B46A-9F01-493B-BC56-B708179007BD}"/>
          </ac:spMkLst>
        </pc:spChg>
        <pc:spChg chg="add mod">
          <ac:chgData name="Cooper, Andrew" userId="472eb820-4a07-4157-9959-49a35fd8610a" providerId="ADAL" clId="{C048790C-AA67-485C-AA8C-5BC2F3E4DF80}" dt="2021-10-05T21:47:51.185" v="2341" actId="1076"/>
          <ac:spMkLst>
            <pc:docMk/>
            <pc:sldMk cId="1277725650" sldId="2145706839"/>
            <ac:spMk id="6" creationId="{5F7C32FA-7DAF-42CB-9A71-A6F998F678E1}"/>
          </ac:spMkLst>
        </pc:spChg>
        <pc:spChg chg="add mod">
          <ac:chgData name="Cooper, Andrew" userId="472eb820-4a07-4157-9959-49a35fd8610a" providerId="ADAL" clId="{C048790C-AA67-485C-AA8C-5BC2F3E4DF80}" dt="2021-10-05T21:47:20.330" v="2290" actId="20577"/>
          <ac:spMkLst>
            <pc:docMk/>
            <pc:sldMk cId="1277725650" sldId="2145706839"/>
            <ac:spMk id="7" creationId="{939707A1-0A42-4561-8A2F-A3EF4883AF77}"/>
          </ac:spMkLst>
        </pc:spChg>
        <pc:spChg chg="mod">
          <ac:chgData name="Cooper, Andrew" userId="472eb820-4a07-4157-9959-49a35fd8610a" providerId="ADAL" clId="{C048790C-AA67-485C-AA8C-5BC2F3E4DF80}" dt="2021-10-04T16:03:14.556" v="305" actId="20577"/>
          <ac:spMkLst>
            <pc:docMk/>
            <pc:sldMk cId="1277725650" sldId="2145706839"/>
            <ac:spMk id="15" creationId="{A5909FBC-0454-42B1-9DD3-0E5EFF62DD47}"/>
          </ac:spMkLst>
        </pc:spChg>
        <pc:picChg chg="add del mod">
          <ac:chgData name="Cooper, Andrew" userId="472eb820-4a07-4157-9959-49a35fd8610a" providerId="ADAL" clId="{C048790C-AA67-485C-AA8C-5BC2F3E4DF80}" dt="2021-10-10T14:57:11.092" v="3507" actId="478"/>
          <ac:picMkLst>
            <pc:docMk/>
            <pc:sldMk cId="1277725650" sldId="2145706839"/>
            <ac:picMk id="5" creationId="{626D17B6-336B-4929-82EC-52055E1C9857}"/>
          </ac:picMkLst>
        </pc:picChg>
        <pc:picChg chg="add del mod">
          <ac:chgData name="Cooper, Andrew" userId="472eb820-4a07-4157-9959-49a35fd8610a" providerId="ADAL" clId="{C048790C-AA67-485C-AA8C-5BC2F3E4DF80}" dt="2021-10-10T15:58:50.555" v="3538"/>
          <ac:picMkLst>
            <pc:docMk/>
            <pc:sldMk cId="1277725650" sldId="2145706839"/>
            <ac:picMk id="8" creationId="{4EDE13DC-A5FD-4966-8CA1-251E74B20502}"/>
          </ac:picMkLst>
        </pc:picChg>
        <pc:picChg chg="add mod">
          <ac:chgData name="Cooper, Andrew" userId="472eb820-4a07-4157-9959-49a35fd8610a" providerId="ADAL" clId="{C048790C-AA67-485C-AA8C-5BC2F3E4DF80}" dt="2021-10-10T15:59:45.425" v="3539"/>
          <ac:picMkLst>
            <pc:docMk/>
            <pc:sldMk cId="1277725650" sldId="2145706839"/>
            <ac:picMk id="9" creationId="{816E75A7-CBFB-4880-B7F2-945D01C31F1A}"/>
          </ac:picMkLst>
        </pc:picChg>
      </pc:sldChg>
      <pc:sldChg chg="del">
        <pc:chgData name="Cooper, Andrew" userId="472eb820-4a07-4157-9959-49a35fd8610a" providerId="ADAL" clId="{C048790C-AA67-485C-AA8C-5BC2F3E4DF80}" dt="2021-10-04T15:58:25.142" v="7" actId="47"/>
        <pc:sldMkLst>
          <pc:docMk/>
          <pc:sldMk cId="2155121411" sldId="2145706839"/>
        </pc:sldMkLst>
      </pc:sldChg>
      <pc:sldChg chg="addSp delSp modSp add mod modTransition delAnim modAnim">
        <pc:chgData name="Cooper, Andrew" userId="472eb820-4a07-4157-9959-49a35fd8610a" providerId="ADAL" clId="{C048790C-AA67-485C-AA8C-5BC2F3E4DF80}" dt="2021-10-10T16:00:59.970" v="3541"/>
        <pc:sldMkLst>
          <pc:docMk/>
          <pc:sldMk cId="2993121283" sldId="2145706840"/>
        </pc:sldMkLst>
        <pc:spChg chg="mod">
          <ac:chgData name="Cooper, Andrew" userId="472eb820-4a07-4157-9959-49a35fd8610a" providerId="ADAL" clId="{C048790C-AA67-485C-AA8C-5BC2F3E4DF80}" dt="2021-10-05T21:55:52.018" v="2580" actId="20577"/>
          <ac:spMkLst>
            <pc:docMk/>
            <pc:sldMk cId="2993121283" sldId="2145706840"/>
            <ac:spMk id="15" creationId="{A5909FBC-0454-42B1-9DD3-0E5EFF62DD47}"/>
          </ac:spMkLst>
        </pc:spChg>
        <pc:picChg chg="add mod">
          <ac:chgData name="Cooper, Andrew" userId="472eb820-4a07-4157-9959-49a35fd8610a" providerId="ADAL" clId="{C048790C-AA67-485C-AA8C-5BC2F3E4DF80}" dt="2021-10-05T21:54:50.992" v="2574" actId="1076"/>
          <ac:picMkLst>
            <pc:docMk/>
            <pc:sldMk cId="2993121283" sldId="2145706840"/>
            <ac:picMk id="3" creationId="{C014A303-D19F-457F-9F68-86939A2ED8E6}"/>
          </ac:picMkLst>
        </pc:picChg>
        <pc:picChg chg="add mod">
          <ac:chgData name="Cooper, Andrew" userId="472eb820-4a07-4157-9959-49a35fd8610a" providerId="ADAL" clId="{C048790C-AA67-485C-AA8C-5BC2F3E4DF80}" dt="2021-10-05T21:55:25.333" v="2575" actId="1076"/>
          <ac:picMkLst>
            <pc:docMk/>
            <pc:sldMk cId="2993121283" sldId="2145706840"/>
            <ac:picMk id="5" creationId="{F5894ADD-417B-4985-B479-216DE21874E9}"/>
          </ac:picMkLst>
        </pc:picChg>
        <pc:picChg chg="add del mod">
          <ac:chgData name="Cooper, Andrew" userId="472eb820-4a07-4157-9959-49a35fd8610a" providerId="ADAL" clId="{C048790C-AA67-485C-AA8C-5BC2F3E4DF80}" dt="2021-10-10T14:57:13.757" v="3508" actId="478"/>
          <ac:picMkLst>
            <pc:docMk/>
            <pc:sldMk cId="2993121283" sldId="2145706840"/>
            <ac:picMk id="6" creationId="{C129BD0C-361B-4B45-BEDE-2149FA510E06}"/>
          </ac:picMkLst>
        </pc:picChg>
        <pc:picChg chg="add del mod">
          <ac:chgData name="Cooper, Andrew" userId="472eb820-4a07-4157-9959-49a35fd8610a" providerId="ADAL" clId="{C048790C-AA67-485C-AA8C-5BC2F3E4DF80}" dt="2021-10-10T15:28:56.556" v="3526"/>
          <ac:picMkLst>
            <pc:docMk/>
            <pc:sldMk cId="2993121283" sldId="2145706840"/>
            <ac:picMk id="7" creationId="{C6ACCF57-57A5-4A0F-B409-15D007AD6C7E}"/>
          </ac:picMkLst>
        </pc:picChg>
        <pc:picChg chg="add del mod">
          <ac:chgData name="Cooper, Andrew" userId="472eb820-4a07-4157-9959-49a35fd8610a" providerId="ADAL" clId="{C048790C-AA67-485C-AA8C-5BC2F3E4DF80}" dt="2021-10-10T15:59:50.302" v="3540"/>
          <ac:picMkLst>
            <pc:docMk/>
            <pc:sldMk cId="2993121283" sldId="2145706840"/>
            <ac:picMk id="8" creationId="{423500AE-5150-40FA-886D-2FA629AC4CAC}"/>
          </ac:picMkLst>
        </pc:picChg>
        <pc:picChg chg="add mod">
          <ac:chgData name="Cooper, Andrew" userId="472eb820-4a07-4157-9959-49a35fd8610a" providerId="ADAL" clId="{C048790C-AA67-485C-AA8C-5BC2F3E4DF80}" dt="2021-10-10T16:00:59.970" v="3541"/>
          <ac:picMkLst>
            <pc:docMk/>
            <pc:sldMk cId="2993121283" sldId="2145706840"/>
            <ac:picMk id="9" creationId="{5AAC59CC-2F09-45EB-B7D3-9AB1C92DED90}"/>
          </ac:picMkLst>
        </pc:picChg>
      </pc:sldChg>
      <pc:sldChg chg="modSp add del mod">
        <pc:chgData name="Cooper, Andrew" userId="472eb820-4a07-4157-9959-49a35fd8610a" providerId="ADAL" clId="{C048790C-AA67-485C-AA8C-5BC2F3E4DF80}" dt="2021-10-05T19:01:47.734" v="2022" actId="47"/>
        <pc:sldMkLst>
          <pc:docMk/>
          <pc:sldMk cId="2128883907" sldId="2145706841"/>
        </pc:sldMkLst>
        <pc:spChg chg="mod">
          <ac:chgData name="Cooper, Andrew" userId="472eb820-4a07-4157-9959-49a35fd8610a" providerId="ADAL" clId="{C048790C-AA67-485C-AA8C-5BC2F3E4DF80}" dt="2021-10-04T16:03:54.316" v="367" actId="6549"/>
          <ac:spMkLst>
            <pc:docMk/>
            <pc:sldMk cId="2128883907" sldId="2145706841"/>
            <ac:spMk id="15" creationId="{A5909FBC-0454-42B1-9DD3-0E5EFF62DD47}"/>
          </ac:spMkLst>
        </pc:spChg>
      </pc:sldChg>
      <pc:sldChg chg="addSp delSp modSp add mod modTransition delAnim modAnim">
        <pc:chgData name="Cooper, Andrew" userId="472eb820-4a07-4157-9959-49a35fd8610a" providerId="ADAL" clId="{C048790C-AA67-485C-AA8C-5BC2F3E4DF80}" dt="2021-10-10T16:03:05.314" v="3545"/>
        <pc:sldMkLst>
          <pc:docMk/>
          <pc:sldMk cId="552648538" sldId="2145706842"/>
        </pc:sldMkLst>
        <pc:spChg chg="add mod">
          <ac:chgData name="Cooper, Andrew" userId="472eb820-4a07-4157-9959-49a35fd8610a" providerId="ADAL" clId="{C048790C-AA67-485C-AA8C-5BC2F3E4DF80}" dt="2021-10-05T22:11:30.311" v="2655" actId="20577"/>
          <ac:spMkLst>
            <pc:docMk/>
            <pc:sldMk cId="552648538" sldId="2145706842"/>
            <ac:spMk id="7" creationId="{0E25FC3B-0439-4660-A559-54AD53952BAC}"/>
          </ac:spMkLst>
        </pc:spChg>
        <pc:spChg chg="add mod">
          <ac:chgData name="Cooper, Andrew" userId="472eb820-4a07-4157-9959-49a35fd8610a" providerId="ADAL" clId="{C048790C-AA67-485C-AA8C-5BC2F3E4DF80}" dt="2021-10-05T21:48:48.729" v="2356" actId="1076"/>
          <ac:spMkLst>
            <pc:docMk/>
            <pc:sldMk cId="552648538" sldId="2145706842"/>
            <ac:spMk id="8" creationId="{FE37D25E-4F51-4B9E-9C1A-1180A5C7AFA1}"/>
          </ac:spMkLst>
        </pc:spChg>
        <pc:spChg chg="add mod">
          <ac:chgData name="Cooper, Andrew" userId="472eb820-4a07-4157-9959-49a35fd8610a" providerId="ADAL" clId="{C048790C-AA67-485C-AA8C-5BC2F3E4DF80}" dt="2021-10-05T21:51:16.218" v="2565" actId="115"/>
          <ac:spMkLst>
            <pc:docMk/>
            <pc:sldMk cId="552648538" sldId="2145706842"/>
            <ac:spMk id="10" creationId="{87917EC4-DB47-44B1-ACBE-373B93870065}"/>
          </ac:spMkLst>
        </pc:spChg>
        <pc:spChg chg="add mod">
          <ac:chgData name="Cooper, Andrew" userId="472eb820-4a07-4157-9959-49a35fd8610a" providerId="ADAL" clId="{C048790C-AA67-485C-AA8C-5BC2F3E4DF80}" dt="2021-10-05T21:51:18.996" v="2567" actId="115"/>
          <ac:spMkLst>
            <pc:docMk/>
            <pc:sldMk cId="552648538" sldId="2145706842"/>
            <ac:spMk id="11" creationId="{75EE1A3F-1D26-47C0-99CD-A305CEA6F6EA}"/>
          </ac:spMkLst>
        </pc:spChg>
        <pc:spChg chg="add mod">
          <ac:chgData name="Cooper, Andrew" userId="472eb820-4a07-4157-9959-49a35fd8610a" providerId="ADAL" clId="{C048790C-AA67-485C-AA8C-5BC2F3E4DF80}" dt="2021-10-05T22:12:01.513" v="2696" actId="1076"/>
          <ac:spMkLst>
            <pc:docMk/>
            <pc:sldMk cId="552648538" sldId="2145706842"/>
            <ac:spMk id="12" creationId="{4C5DF697-D9C2-430B-9744-A29480AD3CC5}"/>
          </ac:spMkLst>
        </pc:spChg>
        <pc:spChg chg="mod">
          <ac:chgData name="Cooper, Andrew" userId="472eb820-4a07-4157-9959-49a35fd8610a" providerId="ADAL" clId="{C048790C-AA67-485C-AA8C-5BC2F3E4DF80}" dt="2021-10-04T16:05:16.329" v="401" actId="20577"/>
          <ac:spMkLst>
            <pc:docMk/>
            <pc:sldMk cId="552648538" sldId="2145706842"/>
            <ac:spMk id="15" creationId="{A5909FBC-0454-42B1-9DD3-0E5EFF62DD47}"/>
          </ac:spMkLst>
        </pc:spChg>
        <pc:picChg chg="add mod">
          <ac:chgData name="Cooper, Andrew" userId="472eb820-4a07-4157-9959-49a35fd8610a" providerId="ADAL" clId="{C048790C-AA67-485C-AA8C-5BC2F3E4DF80}" dt="2021-10-05T21:48:48.729" v="2356" actId="1076"/>
          <ac:picMkLst>
            <pc:docMk/>
            <pc:sldMk cId="552648538" sldId="2145706842"/>
            <ac:picMk id="3" creationId="{0BA42B12-C622-4FFF-B535-131BACE2753F}"/>
          </ac:picMkLst>
        </pc:picChg>
        <pc:picChg chg="add del">
          <ac:chgData name="Cooper, Andrew" userId="472eb820-4a07-4157-9959-49a35fd8610a" providerId="ADAL" clId="{C048790C-AA67-485C-AA8C-5BC2F3E4DF80}" dt="2021-10-05T21:48:22.194" v="2347" actId="478"/>
          <ac:picMkLst>
            <pc:docMk/>
            <pc:sldMk cId="552648538" sldId="2145706842"/>
            <ac:picMk id="5" creationId="{3E7D4CC8-F5CC-4A1E-9DDC-B419AB11990B}"/>
          </ac:picMkLst>
        </pc:picChg>
        <pc:picChg chg="add del mod">
          <ac:chgData name="Cooper, Andrew" userId="472eb820-4a07-4157-9959-49a35fd8610a" providerId="ADAL" clId="{C048790C-AA67-485C-AA8C-5BC2F3E4DF80}" dt="2021-10-10T14:57:19.590" v="3510" actId="478"/>
          <ac:picMkLst>
            <pc:docMk/>
            <pc:sldMk cId="552648538" sldId="2145706842"/>
            <ac:picMk id="9" creationId="{BD50CE6E-69D6-4311-A9CD-9DBC1E51A9AD}"/>
          </ac:picMkLst>
        </pc:picChg>
        <pc:picChg chg="add del mod">
          <ac:chgData name="Cooper, Andrew" userId="472eb820-4a07-4157-9959-49a35fd8610a" providerId="ADAL" clId="{C048790C-AA67-485C-AA8C-5BC2F3E4DF80}" dt="2021-10-10T16:02:31.117" v="3544"/>
          <ac:picMkLst>
            <pc:docMk/>
            <pc:sldMk cId="552648538" sldId="2145706842"/>
            <ac:picMk id="13" creationId="{A3926DA9-8C85-4B07-9839-8E83180CA007}"/>
          </ac:picMkLst>
        </pc:picChg>
        <pc:picChg chg="add mod">
          <ac:chgData name="Cooper, Andrew" userId="472eb820-4a07-4157-9959-49a35fd8610a" providerId="ADAL" clId="{C048790C-AA67-485C-AA8C-5BC2F3E4DF80}" dt="2021-10-10T16:03:05.314" v="3545"/>
          <ac:picMkLst>
            <pc:docMk/>
            <pc:sldMk cId="552648538" sldId="2145706842"/>
            <ac:picMk id="14" creationId="{CE630502-8DA5-4EE0-AF2F-B3D15BD90A51}"/>
          </ac:picMkLst>
        </pc:picChg>
      </pc:sldChg>
      <pc:sldChg chg="addSp delSp modSp add mod ord delAnim">
        <pc:chgData name="Cooper, Andrew" userId="472eb820-4a07-4157-9959-49a35fd8610a" providerId="ADAL" clId="{C048790C-AA67-485C-AA8C-5BC2F3E4DF80}" dt="2021-10-10T15:14:58.544" v="3518"/>
        <pc:sldMkLst>
          <pc:docMk/>
          <pc:sldMk cId="666962967" sldId="2145706843"/>
        </pc:sldMkLst>
        <pc:spChg chg="del">
          <ac:chgData name="Cooper, Andrew" userId="472eb820-4a07-4157-9959-49a35fd8610a" providerId="ADAL" clId="{C048790C-AA67-485C-AA8C-5BC2F3E4DF80}" dt="2021-10-04T16:42:13.488" v="559" actId="478"/>
          <ac:spMkLst>
            <pc:docMk/>
            <pc:sldMk cId="666962967" sldId="2145706843"/>
            <ac:spMk id="2" creationId="{FBD4062E-5C58-433D-B43D-EF3BBEE8CB3E}"/>
          </ac:spMkLst>
        </pc:spChg>
        <pc:spChg chg="del">
          <ac:chgData name="Cooper, Andrew" userId="472eb820-4a07-4157-9959-49a35fd8610a" providerId="ADAL" clId="{C048790C-AA67-485C-AA8C-5BC2F3E4DF80}" dt="2021-10-04T16:42:12.010" v="558" actId="478"/>
          <ac:spMkLst>
            <pc:docMk/>
            <pc:sldMk cId="666962967" sldId="2145706843"/>
            <ac:spMk id="8" creationId="{031DAD70-D9FB-4E0F-BA79-AC71A7B958DA}"/>
          </ac:spMkLst>
        </pc:spChg>
        <pc:spChg chg="del">
          <ac:chgData name="Cooper, Andrew" userId="472eb820-4a07-4157-9959-49a35fd8610a" providerId="ADAL" clId="{C048790C-AA67-485C-AA8C-5BC2F3E4DF80}" dt="2021-10-04T16:42:16.154" v="560" actId="478"/>
          <ac:spMkLst>
            <pc:docMk/>
            <pc:sldMk cId="666962967" sldId="2145706843"/>
            <ac:spMk id="9" creationId="{5641136C-C6A0-458E-A716-02CF3A00CFD6}"/>
          </ac:spMkLst>
        </pc:spChg>
        <pc:spChg chg="mod">
          <ac:chgData name="Cooper, Andrew" userId="472eb820-4a07-4157-9959-49a35fd8610a" providerId="ADAL" clId="{C048790C-AA67-485C-AA8C-5BC2F3E4DF80}" dt="2021-10-04T19:10:21.667" v="1518" actId="20577"/>
          <ac:spMkLst>
            <pc:docMk/>
            <pc:sldMk cId="666962967" sldId="2145706843"/>
            <ac:spMk id="15" creationId="{A5909FBC-0454-42B1-9DD3-0E5EFF62DD47}"/>
          </ac:spMkLst>
        </pc:spChg>
        <pc:spChg chg="add mod">
          <ac:chgData name="Cooper, Andrew" userId="472eb820-4a07-4157-9959-49a35fd8610a" providerId="ADAL" clId="{C048790C-AA67-485C-AA8C-5BC2F3E4DF80}" dt="2021-10-04T17:49:19.926" v="747" actId="1076"/>
          <ac:spMkLst>
            <pc:docMk/>
            <pc:sldMk cId="666962967" sldId="2145706843"/>
            <ac:spMk id="19" creationId="{35CCE6BB-3D56-46FF-B9F0-F9F5C5F486F7}"/>
          </ac:spMkLst>
        </pc:spChg>
        <pc:spChg chg="add mod">
          <ac:chgData name="Cooper, Andrew" userId="472eb820-4a07-4157-9959-49a35fd8610a" providerId="ADAL" clId="{C048790C-AA67-485C-AA8C-5BC2F3E4DF80}" dt="2021-10-04T18:57:26.994" v="1510" actId="6549"/>
          <ac:spMkLst>
            <pc:docMk/>
            <pc:sldMk cId="666962967" sldId="2145706843"/>
            <ac:spMk id="25" creationId="{87270FCB-8162-45E0-8D48-7B456A12EA37}"/>
          </ac:spMkLst>
        </pc:spChg>
        <pc:graphicFrameChg chg="add mod modGraphic">
          <ac:chgData name="Cooper, Andrew" userId="472eb820-4a07-4157-9959-49a35fd8610a" providerId="ADAL" clId="{C048790C-AA67-485C-AA8C-5BC2F3E4DF80}" dt="2021-10-05T18:47:56.629" v="1739" actId="20577"/>
          <ac:graphicFrameMkLst>
            <pc:docMk/>
            <pc:sldMk cId="666962967" sldId="2145706843"/>
            <ac:graphicFrameMk id="3" creationId="{2752A0B5-AAF4-4993-84AE-03A8F22E3B83}"/>
          </ac:graphicFrameMkLst>
        </pc:graphicFrameChg>
        <pc:picChg chg="add mod">
          <ac:chgData name="Cooper, Andrew" userId="472eb820-4a07-4157-9959-49a35fd8610a" providerId="ADAL" clId="{C048790C-AA67-485C-AA8C-5BC2F3E4DF80}" dt="2021-10-04T17:50:00.615" v="763" actId="1076"/>
          <ac:picMkLst>
            <pc:docMk/>
            <pc:sldMk cId="666962967" sldId="2145706843"/>
            <ac:picMk id="16" creationId="{2536479F-3DCC-4293-ACD4-872E8C0BABFC}"/>
          </ac:picMkLst>
        </pc:picChg>
        <pc:picChg chg="add mod">
          <ac:chgData name="Cooper, Andrew" userId="472eb820-4a07-4157-9959-49a35fd8610a" providerId="ADAL" clId="{C048790C-AA67-485C-AA8C-5BC2F3E4DF80}" dt="2021-10-04T17:49:49.927" v="759" actId="1076"/>
          <ac:picMkLst>
            <pc:docMk/>
            <pc:sldMk cId="666962967" sldId="2145706843"/>
            <ac:picMk id="17" creationId="{AAB7B25F-B654-42C3-9DF9-ECFE923D04A0}"/>
          </ac:picMkLst>
        </pc:picChg>
        <pc:picChg chg="add mod">
          <ac:chgData name="Cooper, Andrew" userId="472eb820-4a07-4157-9959-49a35fd8610a" providerId="ADAL" clId="{C048790C-AA67-485C-AA8C-5BC2F3E4DF80}" dt="2021-10-04T17:49:28.716" v="750" actId="1076"/>
          <ac:picMkLst>
            <pc:docMk/>
            <pc:sldMk cId="666962967" sldId="2145706843"/>
            <ac:picMk id="18" creationId="{FE95AD1D-8F4A-41ED-AE31-B15FA9A9A0A6}"/>
          </ac:picMkLst>
        </pc:picChg>
        <pc:picChg chg="add mod">
          <ac:chgData name="Cooper, Andrew" userId="472eb820-4a07-4157-9959-49a35fd8610a" providerId="ADAL" clId="{C048790C-AA67-485C-AA8C-5BC2F3E4DF80}" dt="2021-10-04T17:49:25.757" v="749" actId="1076"/>
          <ac:picMkLst>
            <pc:docMk/>
            <pc:sldMk cId="666962967" sldId="2145706843"/>
            <ac:picMk id="22" creationId="{29DCD9FE-44A2-4273-829A-5B294B1D758D}"/>
          </ac:picMkLst>
        </pc:picChg>
        <pc:picChg chg="add del mod">
          <ac:chgData name="Cooper, Andrew" userId="472eb820-4a07-4157-9959-49a35fd8610a" providerId="ADAL" clId="{C048790C-AA67-485C-AA8C-5BC2F3E4DF80}" dt="2021-10-09T16:53:15.176" v="3492" actId="478"/>
          <ac:picMkLst>
            <pc:docMk/>
            <pc:sldMk cId="666962967" sldId="2145706843"/>
            <ac:picMk id="26" creationId="{438AEBC9-8562-4AA6-9892-AB23EF30079B}"/>
          </ac:picMkLst>
        </pc:picChg>
        <pc:picChg chg="add del mod">
          <ac:chgData name="Cooper, Andrew" userId="472eb820-4a07-4157-9959-49a35fd8610a" providerId="ADAL" clId="{C048790C-AA67-485C-AA8C-5BC2F3E4DF80}" dt="2021-10-09T16:54:10.055" v="3496" actId="478"/>
          <ac:picMkLst>
            <pc:docMk/>
            <pc:sldMk cId="666962967" sldId="2145706843"/>
            <ac:picMk id="27" creationId="{E865D222-005B-458D-8D16-76207CD0C2B4}"/>
          </ac:picMkLst>
        </pc:picChg>
        <pc:picChg chg="add del mod">
          <ac:chgData name="Cooper, Andrew" userId="472eb820-4a07-4157-9959-49a35fd8610a" providerId="ADAL" clId="{C048790C-AA67-485C-AA8C-5BC2F3E4DF80}" dt="2021-10-10T14:56:48.839" v="3500" actId="478"/>
          <ac:picMkLst>
            <pc:docMk/>
            <pc:sldMk cId="666962967" sldId="2145706843"/>
            <ac:picMk id="28" creationId="{8909D742-8A12-49A3-841D-29F1075ABAD8}"/>
          </ac:picMkLst>
        </pc:picChg>
        <pc:picChg chg="add mod">
          <ac:chgData name="Cooper, Andrew" userId="472eb820-4a07-4157-9959-49a35fd8610a" providerId="ADAL" clId="{C048790C-AA67-485C-AA8C-5BC2F3E4DF80}" dt="2021-10-10T15:14:58.544" v="3518"/>
          <ac:picMkLst>
            <pc:docMk/>
            <pc:sldMk cId="666962967" sldId="2145706843"/>
            <ac:picMk id="29" creationId="{6005FC5D-6213-4B3F-925B-3A5CC2EC37D8}"/>
          </ac:picMkLst>
        </pc:picChg>
        <pc:picChg chg="del">
          <ac:chgData name="Cooper, Andrew" userId="472eb820-4a07-4157-9959-49a35fd8610a" providerId="ADAL" clId="{C048790C-AA67-485C-AA8C-5BC2F3E4DF80}" dt="2021-10-04T16:42:10.638" v="557" actId="478"/>
          <ac:picMkLst>
            <pc:docMk/>
            <pc:sldMk cId="666962967" sldId="2145706843"/>
            <ac:picMk id="1026" creationId="{A176EDF7-1F00-4EE7-8758-CE1CDC94A46E}"/>
          </ac:picMkLst>
        </pc:picChg>
        <pc:picChg chg="del">
          <ac:chgData name="Cooper, Andrew" userId="472eb820-4a07-4157-9959-49a35fd8610a" providerId="ADAL" clId="{C048790C-AA67-485C-AA8C-5BC2F3E4DF80}" dt="2021-10-04T16:42:13.488" v="559" actId="478"/>
          <ac:picMkLst>
            <pc:docMk/>
            <pc:sldMk cId="666962967" sldId="2145706843"/>
            <ac:picMk id="1028" creationId="{7E7246E7-1ABE-48D6-8784-B93BEE3AD527}"/>
          </ac:picMkLst>
        </pc:picChg>
        <pc:picChg chg="del">
          <ac:chgData name="Cooper, Andrew" userId="472eb820-4a07-4157-9959-49a35fd8610a" providerId="ADAL" clId="{C048790C-AA67-485C-AA8C-5BC2F3E4DF80}" dt="2021-10-04T16:42:13.488" v="559" actId="478"/>
          <ac:picMkLst>
            <pc:docMk/>
            <pc:sldMk cId="666962967" sldId="2145706843"/>
            <ac:picMk id="1030" creationId="{7A7FE971-6AAA-4918-B4BC-0E60F66B880A}"/>
          </ac:picMkLst>
        </pc:picChg>
        <pc:picChg chg="del">
          <ac:chgData name="Cooper, Andrew" userId="472eb820-4a07-4157-9959-49a35fd8610a" providerId="ADAL" clId="{C048790C-AA67-485C-AA8C-5BC2F3E4DF80}" dt="2021-10-04T16:42:13.488" v="559" actId="478"/>
          <ac:picMkLst>
            <pc:docMk/>
            <pc:sldMk cId="666962967" sldId="2145706843"/>
            <ac:picMk id="1032" creationId="{BB478899-2BCA-459E-ABCD-0FE5229D7DD0}"/>
          </ac:picMkLst>
        </pc:picChg>
        <pc:cxnChg chg="del">
          <ac:chgData name="Cooper, Andrew" userId="472eb820-4a07-4157-9959-49a35fd8610a" providerId="ADAL" clId="{C048790C-AA67-485C-AA8C-5BC2F3E4DF80}" dt="2021-10-04T16:42:13.488" v="559" actId="478"/>
          <ac:cxnSpMkLst>
            <pc:docMk/>
            <pc:sldMk cId="666962967" sldId="2145706843"/>
            <ac:cxnSpMk id="4" creationId="{CAEB58FA-54F0-4E38-A2E3-28AFDA901372}"/>
          </ac:cxnSpMkLst>
        </pc:cxnChg>
        <pc:cxnChg chg="del">
          <ac:chgData name="Cooper, Andrew" userId="472eb820-4a07-4157-9959-49a35fd8610a" providerId="ADAL" clId="{C048790C-AA67-485C-AA8C-5BC2F3E4DF80}" dt="2021-10-04T16:42:13.488" v="559" actId="478"/>
          <ac:cxnSpMkLst>
            <pc:docMk/>
            <pc:sldMk cId="666962967" sldId="2145706843"/>
            <ac:cxnSpMk id="11" creationId="{10551D5A-9FD5-4A5D-A7F2-7689E322676D}"/>
          </ac:cxnSpMkLst>
        </pc:cxnChg>
        <pc:cxnChg chg="del">
          <ac:chgData name="Cooper, Andrew" userId="472eb820-4a07-4157-9959-49a35fd8610a" providerId="ADAL" clId="{C048790C-AA67-485C-AA8C-5BC2F3E4DF80}" dt="2021-10-04T16:42:13.488" v="559" actId="478"/>
          <ac:cxnSpMkLst>
            <pc:docMk/>
            <pc:sldMk cId="666962967" sldId="2145706843"/>
            <ac:cxnSpMk id="14" creationId="{48031704-9FC9-4E6B-9C7D-54373D50C2D3}"/>
          </ac:cxnSpMkLst>
        </pc:cxnChg>
        <pc:cxnChg chg="add mod">
          <ac:chgData name="Cooper, Andrew" userId="472eb820-4a07-4157-9959-49a35fd8610a" providerId="ADAL" clId="{C048790C-AA67-485C-AA8C-5BC2F3E4DF80}" dt="2021-10-04T17:49:55.378" v="761" actId="14100"/>
          <ac:cxnSpMkLst>
            <pc:docMk/>
            <pc:sldMk cId="666962967" sldId="2145706843"/>
            <ac:cxnSpMk id="20" creationId="{1A458624-D060-4E18-A7D3-6C556F35DD1A}"/>
          </ac:cxnSpMkLst>
        </pc:cxnChg>
        <pc:cxnChg chg="add mod">
          <ac:chgData name="Cooper, Andrew" userId="472eb820-4a07-4157-9959-49a35fd8610a" providerId="ADAL" clId="{C048790C-AA67-485C-AA8C-5BC2F3E4DF80}" dt="2021-10-04T17:49:42.632" v="755" actId="14100"/>
          <ac:cxnSpMkLst>
            <pc:docMk/>
            <pc:sldMk cId="666962967" sldId="2145706843"/>
            <ac:cxnSpMk id="21" creationId="{A8E75E6A-ACEB-414B-B936-78082A7510B4}"/>
          </ac:cxnSpMkLst>
        </pc:cxnChg>
        <pc:cxnChg chg="add mod">
          <ac:chgData name="Cooper, Andrew" userId="472eb820-4a07-4157-9959-49a35fd8610a" providerId="ADAL" clId="{C048790C-AA67-485C-AA8C-5BC2F3E4DF80}" dt="2021-10-04T17:49:34.928" v="752" actId="14100"/>
          <ac:cxnSpMkLst>
            <pc:docMk/>
            <pc:sldMk cId="666962967" sldId="2145706843"/>
            <ac:cxnSpMk id="23" creationId="{9B9614C9-A2E0-4C33-B356-90EAF0BE6955}"/>
          </ac:cxnSpMkLst>
        </pc:cxnChg>
      </pc:sldChg>
      <pc:sldChg chg="addSp delSp modSp add mod delAnim">
        <pc:chgData name="Cooper, Andrew" userId="472eb820-4a07-4157-9959-49a35fd8610a" providerId="ADAL" clId="{C048790C-AA67-485C-AA8C-5BC2F3E4DF80}" dt="2021-10-10T15:18:10.041" v="3520"/>
        <pc:sldMkLst>
          <pc:docMk/>
          <pc:sldMk cId="2887719664" sldId="2145706844"/>
        </pc:sldMkLst>
        <pc:spChg chg="add mod">
          <ac:chgData name="Cooper, Andrew" userId="472eb820-4a07-4157-9959-49a35fd8610a" providerId="ADAL" clId="{C048790C-AA67-485C-AA8C-5BC2F3E4DF80}" dt="2021-10-05T19:44:21.996" v="2232" actId="1076"/>
          <ac:spMkLst>
            <pc:docMk/>
            <pc:sldMk cId="2887719664" sldId="2145706844"/>
            <ac:spMk id="6" creationId="{C66935B2-9D6F-41E1-887F-725085889436}"/>
          </ac:spMkLst>
        </pc:spChg>
        <pc:spChg chg="add del mod">
          <ac:chgData name="Cooper, Andrew" userId="472eb820-4a07-4157-9959-49a35fd8610a" providerId="ADAL" clId="{C048790C-AA67-485C-AA8C-5BC2F3E4DF80}" dt="2021-10-04T18:20:40.841" v="1446" actId="478"/>
          <ac:spMkLst>
            <pc:docMk/>
            <pc:sldMk cId="2887719664" sldId="2145706844"/>
            <ac:spMk id="18" creationId="{7F6F3D20-9128-4787-950C-2882D6B4E607}"/>
          </ac:spMkLst>
        </pc:spChg>
        <pc:spChg chg="del">
          <ac:chgData name="Cooper, Andrew" userId="472eb820-4a07-4157-9959-49a35fd8610a" providerId="ADAL" clId="{C048790C-AA67-485C-AA8C-5BC2F3E4DF80}" dt="2021-10-04T16:40:42.767" v="556" actId="478"/>
          <ac:spMkLst>
            <pc:docMk/>
            <pc:sldMk cId="2887719664" sldId="2145706844"/>
            <ac:spMk id="22" creationId="{3CE12E8B-98C7-4368-8E77-B66C00E3713C}"/>
          </ac:spMkLst>
        </pc:spChg>
        <pc:graphicFrameChg chg="add mod modGraphic">
          <ac:chgData name="Cooper, Andrew" userId="472eb820-4a07-4157-9959-49a35fd8610a" providerId="ADAL" clId="{C048790C-AA67-485C-AA8C-5BC2F3E4DF80}" dt="2021-10-05T19:24:25.012" v="2143" actId="113"/>
          <ac:graphicFrameMkLst>
            <pc:docMk/>
            <pc:sldMk cId="2887719664" sldId="2145706844"/>
            <ac:graphicFrameMk id="4" creationId="{E889FC23-6F87-442C-AD7B-E5CF8777F931}"/>
          </ac:graphicFrameMkLst>
        </pc:graphicFrameChg>
        <pc:picChg chg="del">
          <ac:chgData name="Cooper, Andrew" userId="472eb820-4a07-4157-9959-49a35fd8610a" providerId="ADAL" clId="{C048790C-AA67-485C-AA8C-5BC2F3E4DF80}" dt="2021-10-04T16:40:42.767" v="556" actId="478"/>
          <ac:picMkLst>
            <pc:docMk/>
            <pc:sldMk cId="2887719664" sldId="2145706844"/>
            <ac:picMk id="3" creationId="{149C4590-64A7-4481-8456-2677B21FCB61}"/>
          </ac:picMkLst>
        </pc:picChg>
        <pc:picChg chg="del">
          <ac:chgData name="Cooper, Andrew" userId="472eb820-4a07-4157-9959-49a35fd8610a" providerId="ADAL" clId="{C048790C-AA67-485C-AA8C-5BC2F3E4DF80}" dt="2021-10-04T16:40:42.767" v="556" actId="478"/>
          <ac:picMkLst>
            <pc:docMk/>
            <pc:sldMk cId="2887719664" sldId="2145706844"/>
            <ac:picMk id="5" creationId="{41B77D08-11AC-409D-8A0E-A3A2767AF49A}"/>
          </ac:picMkLst>
        </pc:picChg>
        <pc:picChg chg="del">
          <ac:chgData name="Cooper, Andrew" userId="472eb820-4a07-4157-9959-49a35fd8610a" providerId="ADAL" clId="{C048790C-AA67-485C-AA8C-5BC2F3E4DF80}" dt="2021-10-04T16:40:42.767" v="556" actId="478"/>
          <ac:picMkLst>
            <pc:docMk/>
            <pc:sldMk cId="2887719664" sldId="2145706844"/>
            <ac:picMk id="7" creationId="{A59A3158-E8CB-44AB-8C22-2F8A0EECA704}"/>
          </ac:picMkLst>
        </pc:picChg>
        <pc:picChg chg="add del mod">
          <ac:chgData name="Cooper, Andrew" userId="472eb820-4a07-4157-9959-49a35fd8610a" providerId="ADAL" clId="{C048790C-AA67-485C-AA8C-5BC2F3E4DF80}" dt="2021-10-10T14:56:57.754" v="3502" actId="478"/>
          <ac:picMkLst>
            <pc:docMk/>
            <pc:sldMk cId="2887719664" sldId="2145706844"/>
            <ac:picMk id="8" creationId="{F7EE2184-4103-4E8B-B28D-20310F53EA1D}"/>
          </ac:picMkLst>
        </pc:picChg>
        <pc:picChg chg="del">
          <ac:chgData name="Cooper, Andrew" userId="472eb820-4a07-4157-9959-49a35fd8610a" providerId="ADAL" clId="{C048790C-AA67-485C-AA8C-5BC2F3E4DF80}" dt="2021-10-04T16:40:42.767" v="556" actId="478"/>
          <ac:picMkLst>
            <pc:docMk/>
            <pc:sldMk cId="2887719664" sldId="2145706844"/>
            <ac:picMk id="9" creationId="{A9121D28-1C48-4F81-93A8-82D0BBB33D4F}"/>
          </ac:picMkLst>
        </pc:picChg>
        <pc:picChg chg="add mod">
          <ac:chgData name="Cooper, Andrew" userId="472eb820-4a07-4157-9959-49a35fd8610a" providerId="ADAL" clId="{C048790C-AA67-485C-AA8C-5BC2F3E4DF80}" dt="2021-10-10T15:18:10.041" v="3520"/>
          <ac:picMkLst>
            <pc:docMk/>
            <pc:sldMk cId="2887719664" sldId="2145706844"/>
            <ac:picMk id="10" creationId="{56F03E2C-201B-4E10-A8C6-C6657EF65EB9}"/>
          </ac:picMkLst>
        </pc:picChg>
        <pc:picChg chg="del">
          <ac:chgData name="Cooper, Andrew" userId="472eb820-4a07-4157-9959-49a35fd8610a" providerId="ADAL" clId="{C048790C-AA67-485C-AA8C-5BC2F3E4DF80}" dt="2021-10-04T16:40:42.767" v="556" actId="478"/>
          <ac:picMkLst>
            <pc:docMk/>
            <pc:sldMk cId="2887719664" sldId="2145706844"/>
            <ac:picMk id="2050" creationId="{BDF656B7-0D2F-4BE2-BE69-29C734BD5822}"/>
          </ac:picMkLst>
        </pc:picChg>
        <pc:picChg chg="del">
          <ac:chgData name="Cooper, Andrew" userId="472eb820-4a07-4157-9959-49a35fd8610a" providerId="ADAL" clId="{C048790C-AA67-485C-AA8C-5BC2F3E4DF80}" dt="2021-10-04T16:40:42.767" v="556" actId="478"/>
          <ac:picMkLst>
            <pc:docMk/>
            <pc:sldMk cId="2887719664" sldId="2145706844"/>
            <ac:picMk id="2052" creationId="{8D4C0DD3-F4B0-4E07-8AE9-1AE4CD043FC5}"/>
          </ac:picMkLst>
        </pc:picChg>
        <pc:picChg chg="del">
          <ac:chgData name="Cooper, Andrew" userId="472eb820-4a07-4157-9959-49a35fd8610a" providerId="ADAL" clId="{C048790C-AA67-485C-AA8C-5BC2F3E4DF80}" dt="2021-10-04T16:40:42.767" v="556" actId="478"/>
          <ac:picMkLst>
            <pc:docMk/>
            <pc:sldMk cId="2887719664" sldId="2145706844"/>
            <ac:picMk id="2054" creationId="{5A01CD1B-6364-47E2-90BE-30AFF6FC7080}"/>
          </ac:picMkLst>
        </pc:picChg>
        <pc:cxnChg chg="del">
          <ac:chgData name="Cooper, Andrew" userId="472eb820-4a07-4157-9959-49a35fd8610a" providerId="ADAL" clId="{C048790C-AA67-485C-AA8C-5BC2F3E4DF80}" dt="2021-10-04T16:40:42.767" v="556" actId="478"/>
          <ac:cxnSpMkLst>
            <pc:docMk/>
            <pc:sldMk cId="2887719664" sldId="2145706844"/>
            <ac:cxnSpMk id="11" creationId="{FB179AB4-9953-49F7-8B8C-E0911609BBB2}"/>
          </ac:cxnSpMkLst>
        </pc:cxnChg>
        <pc:cxnChg chg="del">
          <ac:chgData name="Cooper, Andrew" userId="472eb820-4a07-4157-9959-49a35fd8610a" providerId="ADAL" clId="{C048790C-AA67-485C-AA8C-5BC2F3E4DF80}" dt="2021-10-04T16:40:42.767" v="556" actId="478"/>
          <ac:cxnSpMkLst>
            <pc:docMk/>
            <pc:sldMk cId="2887719664" sldId="2145706844"/>
            <ac:cxnSpMk id="13" creationId="{5A70B44D-3E0B-4409-8EC7-8541D78C2642}"/>
          </ac:cxnSpMkLst>
        </pc:cxnChg>
        <pc:cxnChg chg="del">
          <ac:chgData name="Cooper, Andrew" userId="472eb820-4a07-4157-9959-49a35fd8610a" providerId="ADAL" clId="{C048790C-AA67-485C-AA8C-5BC2F3E4DF80}" dt="2021-10-04T16:40:42.767" v="556" actId="478"/>
          <ac:cxnSpMkLst>
            <pc:docMk/>
            <pc:sldMk cId="2887719664" sldId="2145706844"/>
            <ac:cxnSpMk id="16" creationId="{7FFF47CD-8A5F-4C85-A3AF-C581ED122A8E}"/>
          </ac:cxnSpMkLst>
        </pc:cxnChg>
        <pc:cxnChg chg="del">
          <ac:chgData name="Cooper, Andrew" userId="472eb820-4a07-4157-9959-49a35fd8610a" providerId="ADAL" clId="{C048790C-AA67-485C-AA8C-5BC2F3E4DF80}" dt="2021-10-04T16:40:42.767" v="556" actId="478"/>
          <ac:cxnSpMkLst>
            <pc:docMk/>
            <pc:sldMk cId="2887719664" sldId="2145706844"/>
            <ac:cxnSpMk id="20" creationId="{776D5EED-8EFE-4C82-AC3B-AC766EE73390}"/>
          </ac:cxnSpMkLst>
        </pc:cxnChg>
        <pc:cxnChg chg="del">
          <ac:chgData name="Cooper, Andrew" userId="472eb820-4a07-4157-9959-49a35fd8610a" providerId="ADAL" clId="{C048790C-AA67-485C-AA8C-5BC2F3E4DF80}" dt="2021-10-04T16:40:42.767" v="556" actId="478"/>
          <ac:cxnSpMkLst>
            <pc:docMk/>
            <pc:sldMk cId="2887719664" sldId="2145706844"/>
            <ac:cxnSpMk id="24" creationId="{A6058BD6-92B4-4049-841A-1D3A9EF5A130}"/>
          </ac:cxnSpMkLst>
        </pc:cxnChg>
        <pc:cxnChg chg="del">
          <ac:chgData name="Cooper, Andrew" userId="472eb820-4a07-4157-9959-49a35fd8610a" providerId="ADAL" clId="{C048790C-AA67-485C-AA8C-5BC2F3E4DF80}" dt="2021-10-04T16:40:42.767" v="556" actId="478"/>
          <ac:cxnSpMkLst>
            <pc:docMk/>
            <pc:sldMk cId="2887719664" sldId="2145706844"/>
            <ac:cxnSpMk id="26" creationId="{9039B985-F022-4882-93DE-FBBB1F47D62B}"/>
          </ac:cxnSpMkLst>
        </pc:cxnChg>
      </pc:sldChg>
      <pc:sldChg chg="addSp delSp modSp add mod modTransition delAnim modAnim">
        <pc:chgData name="Cooper, Andrew" userId="472eb820-4a07-4157-9959-49a35fd8610a" providerId="ADAL" clId="{C048790C-AA67-485C-AA8C-5BC2F3E4DF80}" dt="2021-10-10T15:57:18.776" v="3535"/>
        <pc:sldMkLst>
          <pc:docMk/>
          <pc:sldMk cId="2694065801" sldId="2145706845"/>
        </pc:sldMkLst>
        <pc:picChg chg="add del mod">
          <ac:chgData name="Cooper, Andrew" userId="472eb820-4a07-4157-9959-49a35fd8610a" providerId="ADAL" clId="{C048790C-AA67-485C-AA8C-5BC2F3E4DF80}" dt="2021-10-10T14:57:03.837" v="3504" actId="478"/>
          <ac:picMkLst>
            <pc:docMk/>
            <pc:sldMk cId="2694065801" sldId="2145706845"/>
            <ac:picMk id="2" creationId="{FBF21271-DAF9-43A5-82C4-C35D87487A4E}"/>
          </ac:picMkLst>
        </pc:picChg>
        <pc:picChg chg="del">
          <ac:chgData name="Cooper, Andrew" userId="472eb820-4a07-4157-9959-49a35fd8610a" providerId="ADAL" clId="{C048790C-AA67-485C-AA8C-5BC2F3E4DF80}" dt="2021-10-04T19:22:49.386" v="1548" actId="478"/>
          <ac:picMkLst>
            <pc:docMk/>
            <pc:sldMk cId="2694065801" sldId="2145706845"/>
            <ac:picMk id="3" creationId="{110388C7-9CC4-49FA-83B6-B5A9CCCAC82A}"/>
          </ac:picMkLst>
        </pc:picChg>
        <pc:picChg chg="add del mod">
          <ac:chgData name="Cooper, Andrew" userId="472eb820-4a07-4157-9959-49a35fd8610a" providerId="ADAL" clId="{C048790C-AA67-485C-AA8C-5BC2F3E4DF80}" dt="2021-10-10T15:53:55.927" v="3531"/>
          <ac:picMkLst>
            <pc:docMk/>
            <pc:sldMk cId="2694065801" sldId="2145706845"/>
            <ac:picMk id="4" creationId="{531E5F1C-BDF3-4C0E-8BA5-D20ED443F3D0}"/>
          </ac:picMkLst>
        </pc:picChg>
        <pc:picChg chg="mod">
          <ac:chgData name="Cooper, Andrew" userId="472eb820-4a07-4157-9959-49a35fd8610a" providerId="ADAL" clId="{C048790C-AA67-485C-AA8C-5BC2F3E4DF80}" dt="2021-10-05T22:08:42.530" v="2581" actId="1076"/>
          <ac:picMkLst>
            <pc:docMk/>
            <pc:sldMk cId="2694065801" sldId="2145706845"/>
            <ac:picMk id="5" creationId="{CA9D19CE-CD09-4B80-876D-6B8AC1449B06}"/>
          </ac:picMkLst>
        </pc:picChg>
        <pc:picChg chg="add mod">
          <ac:chgData name="Cooper, Andrew" userId="472eb820-4a07-4157-9959-49a35fd8610a" providerId="ADAL" clId="{C048790C-AA67-485C-AA8C-5BC2F3E4DF80}" dt="2021-10-10T15:57:18.776" v="3535"/>
          <ac:picMkLst>
            <pc:docMk/>
            <pc:sldMk cId="2694065801" sldId="2145706845"/>
            <ac:picMk id="6" creationId="{B19D2B48-AF67-4644-B3D4-CB8325F226D8}"/>
          </ac:picMkLst>
        </pc:picChg>
        <pc:picChg chg="del">
          <ac:chgData name="Cooper, Andrew" userId="472eb820-4a07-4157-9959-49a35fd8610a" providerId="ADAL" clId="{C048790C-AA67-485C-AA8C-5BC2F3E4DF80}" dt="2021-10-04T19:22:50.650" v="1549" actId="478"/>
          <ac:picMkLst>
            <pc:docMk/>
            <pc:sldMk cId="2694065801" sldId="2145706845"/>
            <ac:picMk id="7" creationId="{ABC17EC6-C7CF-4FF2-B07D-BEE2F7883CBD}"/>
          </ac:picMkLst>
        </pc:picChg>
      </pc:sldChg>
      <pc:sldChg chg="addSp delSp modSp add del mod modTransition delAnim modAnim">
        <pc:chgData name="Cooper, Andrew" userId="472eb820-4a07-4157-9959-49a35fd8610a" providerId="ADAL" clId="{C048790C-AA67-485C-AA8C-5BC2F3E4DF80}" dt="2021-10-10T15:46:24.686" v="3530" actId="47"/>
        <pc:sldMkLst>
          <pc:docMk/>
          <pc:sldMk cId="3020270391" sldId="2145706846"/>
        </pc:sldMkLst>
        <pc:picChg chg="add del mod">
          <ac:chgData name="Cooper, Andrew" userId="472eb820-4a07-4157-9959-49a35fd8610a" providerId="ADAL" clId="{C048790C-AA67-485C-AA8C-5BC2F3E4DF80}" dt="2021-10-10T14:57:05.987" v="3505" actId="478"/>
          <ac:picMkLst>
            <pc:docMk/>
            <pc:sldMk cId="3020270391" sldId="2145706846"/>
            <ac:picMk id="2" creationId="{D65A12FC-1311-4089-A42E-DC4D996EA1FC}"/>
          </ac:picMkLst>
        </pc:picChg>
        <pc:picChg chg="del">
          <ac:chgData name="Cooper, Andrew" userId="472eb820-4a07-4157-9959-49a35fd8610a" providerId="ADAL" clId="{C048790C-AA67-485C-AA8C-5BC2F3E4DF80}" dt="2021-10-04T19:23:05.635" v="1555" actId="478"/>
          <ac:picMkLst>
            <pc:docMk/>
            <pc:sldMk cId="3020270391" sldId="2145706846"/>
            <ac:picMk id="3" creationId="{110388C7-9CC4-49FA-83B6-B5A9CCCAC82A}"/>
          </ac:picMkLst>
        </pc:picChg>
        <pc:picChg chg="add del mod">
          <ac:chgData name="Cooper, Andrew" userId="472eb820-4a07-4157-9959-49a35fd8610a" providerId="ADAL" clId="{C048790C-AA67-485C-AA8C-5BC2F3E4DF80}" dt="2021-10-10T15:22:50.854" v="3523"/>
          <ac:picMkLst>
            <pc:docMk/>
            <pc:sldMk cId="3020270391" sldId="2145706846"/>
            <ac:picMk id="4" creationId="{6E2CD90A-7FDF-4B65-B84A-299DE7B5DEB6}"/>
          </ac:picMkLst>
        </pc:picChg>
        <pc:picChg chg="del">
          <ac:chgData name="Cooper, Andrew" userId="472eb820-4a07-4157-9959-49a35fd8610a" providerId="ADAL" clId="{C048790C-AA67-485C-AA8C-5BC2F3E4DF80}" dt="2021-10-04T19:23:04.667" v="1554" actId="478"/>
          <ac:picMkLst>
            <pc:docMk/>
            <pc:sldMk cId="3020270391" sldId="2145706846"/>
            <ac:picMk id="5" creationId="{CA9D19CE-CD09-4B80-876D-6B8AC1449B06}"/>
          </ac:picMkLst>
        </pc:picChg>
        <pc:picChg chg="add mod">
          <ac:chgData name="Cooper, Andrew" userId="472eb820-4a07-4157-9959-49a35fd8610a" providerId="ADAL" clId="{C048790C-AA67-485C-AA8C-5BC2F3E4DF80}" dt="2021-10-10T15:27:09.629" v="3524"/>
          <ac:picMkLst>
            <pc:docMk/>
            <pc:sldMk cId="3020270391" sldId="2145706846"/>
            <ac:picMk id="6" creationId="{098EF755-2777-4D9D-BC8E-7FC62E5A0DED}"/>
          </ac:picMkLst>
        </pc:picChg>
        <pc:picChg chg="mod">
          <ac:chgData name="Cooper, Andrew" userId="472eb820-4a07-4157-9959-49a35fd8610a" providerId="ADAL" clId="{C048790C-AA67-485C-AA8C-5BC2F3E4DF80}" dt="2021-10-05T22:08:51.336" v="2585" actId="1076"/>
          <ac:picMkLst>
            <pc:docMk/>
            <pc:sldMk cId="3020270391" sldId="2145706846"/>
            <ac:picMk id="7" creationId="{ABC17EC6-C7CF-4FF2-B07D-BEE2F7883CBD}"/>
          </ac:picMkLst>
        </pc:picChg>
      </pc:sldChg>
      <pc:sldChg chg="addSp delSp modSp add mod modTransition delAnim modAnim chgLayout">
        <pc:chgData name="Cooper, Andrew" userId="472eb820-4a07-4157-9959-49a35fd8610a" providerId="ADAL" clId="{C048790C-AA67-485C-AA8C-5BC2F3E4DF80}" dt="2021-10-10T16:02:27.381" v="3543"/>
        <pc:sldMkLst>
          <pc:docMk/>
          <pc:sldMk cId="693487683" sldId="2145706847"/>
        </pc:sldMkLst>
        <pc:spChg chg="add mod ord">
          <ac:chgData name="Cooper, Andrew" userId="472eb820-4a07-4157-9959-49a35fd8610a" providerId="ADAL" clId="{C048790C-AA67-485C-AA8C-5BC2F3E4DF80}" dt="2021-10-07T15:39:02.050" v="3487" actId="5793"/>
          <ac:spMkLst>
            <pc:docMk/>
            <pc:sldMk cId="693487683" sldId="2145706847"/>
            <ac:spMk id="2" creationId="{E0D4A4D8-1604-4F3C-A4CF-1F159FF32CE2}"/>
          </ac:spMkLst>
        </pc:spChg>
        <pc:spChg chg="add del mod ord">
          <ac:chgData name="Cooper, Andrew" userId="472eb820-4a07-4157-9959-49a35fd8610a" providerId="ADAL" clId="{C048790C-AA67-485C-AA8C-5BC2F3E4DF80}" dt="2021-10-05T22:14:58.978" v="2714" actId="478"/>
          <ac:spMkLst>
            <pc:docMk/>
            <pc:sldMk cId="693487683" sldId="2145706847"/>
            <ac:spMk id="4" creationId="{F294C590-F9FC-4074-998B-A9E30721B50E}"/>
          </ac:spMkLst>
        </pc:spChg>
        <pc:spChg chg="mod ord">
          <ac:chgData name="Cooper, Andrew" userId="472eb820-4a07-4157-9959-49a35fd8610a" providerId="ADAL" clId="{C048790C-AA67-485C-AA8C-5BC2F3E4DF80}" dt="2021-10-05T22:14:56.676" v="2713" actId="700"/>
          <ac:spMkLst>
            <pc:docMk/>
            <pc:sldMk cId="693487683" sldId="2145706847"/>
            <ac:spMk id="15" creationId="{A5909FBC-0454-42B1-9DD3-0E5EFF62DD47}"/>
          </ac:spMkLst>
        </pc:spChg>
        <pc:picChg chg="del mod">
          <ac:chgData name="Cooper, Andrew" userId="472eb820-4a07-4157-9959-49a35fd8610a" providerId="ADAL" clId="{C048790C-AA67-485C-AA8C-5BC2F3E4DF80}" dt="2021-10-07T15:38:57.673" v="3485" actId="478"/>
          <ac:picMkLst>
            <pc:docMk/>
            <pc:sldMk cId="693487683" sldId="2145706847"/>
            <ac:picMk id="3" creationId="{C014A303-D19F-457F-9F68-86939A2ED8E6}"/>
          </ac:picMkLst>
        </pc:picChg>
        <pc:picChg chg="add del mod">
          <ac:chgData name="Cooper, Andrew" userId="472eb820-4a07-4157-9959-49a35fd8610a" providerId="ADAL" clId="{C048790C-AA67-485C-AA8C-5BC2F3E4DF80}" dt="2021-10-10T14:57:16.739" v="3509" actId="478"/>
          <ac:picMkLst>
            <pc:docMk/>
            <pc:sldMk cId="693487683" sldId="2145706847"/>
            <ac:picMk id="6" creationId="{41E1BA40-DDF6-488E-8A0F-14C26CA84785}"/>
          </ac:picMkLst>
        </pc:picChg>
        <pc:picChg chg="add del mod">
          <ac:chgData name="Cooper, Andrew" userId="472eb820-4a07-4157-9959-49a35fd8610a" providerId="ADAL" clId="{C048790C-AA67-485C-AA8C-5BC2F3E4DF80}" dt="2021-10-10T16:01:06.701" v="3542"/>
          <ac:picMkLst>
            <pc:docMk/>
            <pc:sldMk cId="693487683" sldId="2145706847"/>
            <ac:picMk id="7" creationId="{B980C09F-1548-4CA6-BD1B-C1F3D4D1DD2E}"/>
          </ac:picMkLst>
        </pc:picChg>
        <pc:picChg chg="add mod">
          <ac:chgData name="Cooper, Andrew" userId="472eb820-4a07-4157-9959-49a35fd8610a" providerId="ADAL" clId="{C048790C-AA67-485C-AA8C-5BC2F3E4DF80}" dt="2021-10-10T16:02:27.381" v="3543"/>
          <ac:picMkLst>
            <pc:docMk/>
            <pc:sldMk cId="693487683" sldId="2145706847"/>
            <ac:picMk id="8" creationId="{F0B8F44C-BF41-4712-9251-DD85B5EE49AE}"/>
          </ac:picMkLst>
        </pc:picChg>
      </pc:sldChg>
      <pc:sldChg chg="add del">
        <pc:chgData name="Cooper, Andrew" userId="472eb820-4a07-4157-9959-49a35fd8610a" providerId="ADAL" clId="{C048790C-AA67-485C-AA8C-5BC2F3E4DF80}" dt="2021-10-08T15:48:13.409" v="3489" actId="47"/>
        <pc:sldMkLst>
          <pc:docMk/>
          <pc:sldMk cId="3721374287" sldId="2145706848"/>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9EB6257-2282-4B96-8CE4-A0A99C02AC5F}" type="doc">
      <dgm:prSet loTypeId="urn:microsoft.com/office/officeart/2005/8/layout/process1" loCatId="process" qsTypeId="urn:microsoft.com/office/officeart/2005/8/quickstyle/simple1" qsCatId="simple" csTypeId="urn:microsoft.com/office/officeart/2005/8/colors/accent0_1" csCatId="mainScheme" phldr="1"/>
      <dgm:spPr/>
    </dgm:pt>
    <dgm:pt modelId="{4C91E84F-F471-45D0-8182-7D720D89043B}">
      <dgm:prSet phldrT="[Text]"/>
      <dgm:spPr/>
      <dgm:t>
        <a:bodyPr/>
        <a:lstStyle/>
        <a:p>
          <a:r>
            <a:rPr lang="en-US" dirty="0"/>
            <a:t>Acquire Data</a:t>
          </a:r>
        </a:p>
      </dgm:t>
    </dgm:pt>
    <dgm:pt modelId="{D573736D-B809-45FB-A8CA-6FDE9C8870FB}" type="parTrans" cxnId="{384F09E8-1C61-4789-B897-4F884C223C3B}">
      <dgm:prSet/>
      <dgm:spPr/>
      <dgm:t>
        <a:bodyPr/>
        <a:lstStyle/>
        <a:p>
          <a:endParaRPr lang="en-US"/>
        </a:p>
      </dgm:t>
    </dgm:pt>
    <dgm:pt modelId="{5E6DF2CA-2BD3-48FD-B5C1-FA057F01A5ED}" type="sibTrans" cxnId="{384F09E8-1C61-4789-B897-4F884C223C3B}">
      <dgm:prSet/>
      <dgm:spPr/>
      <dgm:t>
        <a:bodyPr/>
        <a:lstStyle/>
        <a:p>
          <a:endParaRPr lang="en-US"/>
        </a:p>
      </dgm:t>
    </dgm:pt>
    <dgm:pt modelId="{CE5EE928-7A33-460D-B6F3-7F7E5C5BD91F}">
      <dgm:prSet phldrT="[Text]"/>
      <dgm:spPr/>
      <dgm:t>
        <a:bodyPr/>
        <a:lstStyle/>
        <a:p>
          <a:r>
            <a:rPr lang="en-US" dirty="0"/>
            <a:t>Process Data</a:t>
          </a:r>
        </a:p>
      </dgm:t>
    </dgm:pt>
    <dgm:pt modelId="{B123FB1D-2DD3-4961-B9AE-BFFC826E7D5A}" type="parTrans" cxnId="{597B8A36-3C3D-4052-AB94-AFC0F2BF4CA9}">
      <dgm:prSet/>
      <dgm:spPr/>
      <dgm:t>
        <a:bodyPr/>
        <a:lstStyle/>
        <a:p>
          <a:endParaRPr lang="en-US"/>
        </a:p>
      </dgm:t>
    </dgm:pt>
    <dgm:pt modelId="{79E61032-468B-4207-9117-4E25235D75A7}" type="sibTrans" cxnId="{597B8A36-3C3D-4052-AB94-AFC0F2BF4CA9}">
      <dgm:prSet/>
      <dgm:spPr/>
      <dgm:t>
        <a:bodyPr/>
        <a:lstStyle/>
        <a:p>
          <a:endParaRPr lang="en-US"/>
        </a:p>
      </dgm:t>
    </dgm:pt>
    <dgm:pt modelId="{EA5B0D03-AEB6-452C-AFF7-BAA7F988C41E}">
      <dgm:prSet phldrT="[Text]"/>
      <dgm:spPr/>
      <dgm:t>
        <a:bodyPr/>
        <a:lstStyle/>
        <a:p>
          <a:r>
            <a:rPr lang="en-US" dirty="0"/>
            <a:t>Exploratory Data Analysis</a:t>
          </a:r>
        </a:p>
      </dgm:t>
    </dgm:pt>
    <dgm:pt modelId="{33364E13-1B1E-45DB-A083-ADC0B0221175}" type="parTrans" cxnId="{C6C7D9CD-CCE3-49AB-ABD3-D83E758092BF}">
      <dgm:prSet/>
      <dgm:spPr/>
      <dgm:t>
        <a:bodyPr/>
        <a:lstStyle/>
        <a:p>
          <a:endParaRPr lang="en-US"/>
        </a:p>
      </dgm:t>
    </dgm:pt>
    <dgm:pt modelId="{0A083816-D365-4245-85CC-58CA092A41FE}" type="sibTrans" cxnId="{C6C7D9CD-CCE3-49AB-ABD3-D83E758092BF}">
      <dgm:prSet/>
      <dgm:spPr/>
      <dgm:t>
        <a:bodyPr/>
        <a:lstStyle/>
        <a:p>
          <a:endParaRPr lang="en-US"/>
        </a:p>
      </dgm:t>
    </dgm:pt>
    <dgm:pt modelId="{7FC99158-ADD9-4A79-B21A-1CE32244695A}">
      <dgm:prSet phldrT="[Text]"/>
      <dgm:spPr/>
      <dgm:t>
        <a:bodyPr/>
        <a:lstStyle/>
        <a:p>
          <a:r>
            <a:rPr lang="en-US" dirty="0"/>
            <a:t>Feature Engineering</a:t>
          </a:r>
        </a:p>
      </dgm:t>
    </dgm:pt>
    <dgm:pt modelId="{922B353D-00A9-4DE0-ADA2-2AADB2E11029}" type="parTrans" cxnId="{F93DD09D-0024-4ED6-8CDE-36E904566797}">
      <dgm:prSet/>
      <dgm:spPr/>
      <dgm:t>
        <a:bodyPr/>
        <a:lstStyle/>
        <a:p>
          <a:endParaRPr lang="en-US"/>
        </a:p>
      </dgm:t>
    </dgm:pt>
    <dgm:pt modelId="{D6E8FFB0-8881-4C83-B79C-EF9C17828861}" type="sibTrans" cxnId="{F93DD09D-0024-4ED6-8CDE-36E904566797}">
      <dgm:prSet/>
      <dgm:spPr/>
      <dgm:t>
        <a:bodyPr/>
        <a:lstStyle/>
        <a:p>
          <a:endParaRPr lang="en-US"/>
        </a:p>
      </dgm:t>
    </dgm:pt>
    <dgm:pt modelId="{1E2919B5-0E17-4AB2-BB73-573D54FC874C}">
      <dgm:prSet phldrT="[Text]"/>
      <dgm:spPr/>
      <dgm:t>
        <a:bodyPr/>
        <a:lstStyle/>
        <a:p>
          <a:r>
            <a:rPr lang="en-US" dirty="0"/>
            <a:t>Model Prep | Testing</a:t>
          </a:r>
        </a:p>
      </dgm:t>
    </dgm:pt>
    <dgm:pt modelId="{7124DC67-CC0B-44F3-8FC1-030D2F638EE5}" type="parTrans" cxnId="{1CB6B242-2E29-45B4-B8FE-7E6FE13036EB}">
      <dgm:prSet/>
      <dgm:spPr/>
      <dgm:t>
        <a:bodyPr/>
        <a:lstStyle/>
        <a:p>
          <a:endParaRPr lang="en-US"/>
        </a:p>
      </dgm:t>
    </dgm:pt>
    <dgm:pt modelId="{81BD8747-C878-4A8E-9F2A-10BCC79C8618}" type="sibTrans" cxnId="{1CB6B242-2E29-45B4-B8FE-7E6FE13036EB}">
      <dgm:prSet/>
      <dgm:spPr/>
      <dgm:t>
        <a:bodyPr/>
        <a:lstStyle/>
        <a:p>
          <a:endParaRPr lang="en-US"/>
        </a:p>
      </dgm:t>
    </dgm:pt>
    <dgm:pt modelId="{607DF651-B93D-4F47-9007-2DA3A1489BF8}">
      <dgm:prSet phldrT="[Text]"/>
      <dgm:spPr/>
      <dgm:t>
        <a:bodyPr/>
        <a:lstStyle/>
        <a:p>
          <a:r>
            <a:rPr lang="en-US" dirty="0"/>
            <a:t>Model Interpretation</a:t>
          </a:r>
        </a:p>
      </dgm:t>
    </dgm:pt>
    <dgm:pt modelId="{1E55A49C-9334-4DB4-A353-292D4F610429}" type="parTrans" cxnId="{BDAABCEB-AE05-4140-8E49-D69512E75DED}">
      <dgm:prSet/>
      <dgm:spPr/>
      <dgm:t>
        <a:bodyPr/>
        <a:lstStyle/>
        <a:p>
          <a:endParaRPr lang="en-US"/>
        </a:p>
      </dgm:t>
    </dgm:pt>
    <dgm:pt modelId="{01C50B8E-7941-4704-965D-3B26811E56E7}" type="sibTrans" cxnId="{BDAABCEB-AE05-4140-8E49-D69512E75DED}">
      <dgm:prSet/>
      <dgm:spPr/>
      <dgm:t>
        <a:bodyPr/>
        <a:lstStyle/>
        <a:p>
          <a:endParaRPr lang="en-US"/>
        </a:p>
      </dgm:t>
    </dgm:pt>
    <dgm:pt modelId="{1DFEA340-9BF1-449E-9EDF-76F09BDAF4C3}" type="pres">
      <dgm:prSet presAssocID="{49EB6257-2282-4B96-8CE4-A0A99C02AC5F}" presName="Name0" presStyleCnt="0">
        <dgm:presLayoutVars>
          <dgm:dir/>
          <dgm:resizeHandles val="exact"/>
        </dgm:presLayoutVars>
      </dgm:prSet>
      <dgm:spPr/>
    </dgm:pt>
    <dgm:pt modelId="{876176A2-870C-4BD6-9B33-CCB4E7A087AD}" type="pres">
      <dgm:prSet presAssocID="{4C91E84F-F471-45D0-8182-7D720D89043B}" presName="node" presStyleLbl="node1" presStyleIdx="0" presStyleCnt="6">
        <dgm:presLayoutVars>
          <dgm:bulletEnabled val="1"/>
        </dgm:presLayoutVars>
      </dgm:prSet>
      <dgm:spPr/>
    </dgm:pt>
    <dgm:pt modelId="{068E7A22-641C-4B9D-8FD9-38B0B7EB340A}" type="pres">
      <dgm:prSet presAssocID="{5E6DF2CA-2BD3-48FD-B5C1-FA057F01A5ED}" presName="sibTrans" presStyleLbl="sibTrans2D1" presStyleIdx="0" presStyleCnt="5"/>
      <dgm:spPr/>
    </dgm:pt>
    <dgm:pt modelId="{555A0CAA-C4C0-4921-9ECB-176D74CC87AE}" type="pres">
      <dgm:prSet presAssocID="{5E6DF2CA-2BD3-48FD-B5C1-FA057F01A5ED}" presName="connectorText" presStyleLbl="sibTrans2D1" presStyleIdx="0" presStyleCnt="5"/>
      <dgm:spPr/>
    </dgm:pt>
    <dgm:pt modelId="{207223A6-AC29-4339-8828-F32180313A7D}" type="pres">
      <dgm:prSet presAssocID="{CE5EE928-7A33-460D-B6F3-7F7E5C5BD91F}" presName="node" presStyleLbl="node1" presStyleIdx="1" presStyleCnt="6">
        <dgm:presLayoutVars>
          <dgm:bulletEnabled val="1"/>
        </dgm:presLayoutVars>
      </dgm:prSet>
      <dgm:spPr/>
    </dgm:pt>
    <dgm:pt modelId="{8E62136B-D3A0-4443-90EE-75B496D91320}" type="pres">
      <dgm:prSet presAssocID="{79E61032-468B-4207-9117-4E25235D75A7}" presName="sibTrans" presStyleLbl="sibTrans2D1" presStyleIdx="1" presStyleCnt="5"/>
      <dgm:spPr/>
    </dgm:pt>
    <dgm:pt modelId="{64BD53D2-AA32-4BFE-930D-4062C5998D32}" type="pres">
      <dgm:prSet presAssocID="{79E61032-468B-4207-9117-4E25235D75A7}" presName="connectorText" presStyleLbl="sibTrans2D1" presStyleIdx="1" presStyleCnt="5"/>
      <dgm:spPr/>
    </dgm:pt>
    <dgm:pt modelId="{EA77ABEF-537B-44D3-A111-FE8E8C0F5C71}" type="pres">
      <dgm:prSet presAssocID="{EA5B0D03-AEB6-452C-AFF7-BAA7F988C41E}" presName="node" presStyleLbl="node1" presStyleIdx="2" presStyleCnt="6">
        <dgm:presLayoutVars>
          <dgm:bulletEnabled val="1"/>
        </dgm:presLayoutVars>
      </dgm:prSet>
      <dgm:spPr/>
    </dgm:pt>
    <dgm:pt modelId="{AF435E2A-E9BC-468F-96D4-065AFDF56703}" type="pres">
      <dgm:prSet presAssocID="{0A083816-D365-4245-85CC-58CA092A41FE}" presName="sibTrans" presStyleLbl="sibTrans2D1" presStyleIdx="2" presStyleCnt="5"/>
      <dgm:spPr/>
    </dgm:pt>
    <dgm:pt modelId="{2ACAAFC1-7F21-4036-A14E-124042AFEC27}" type="pres">
      <dgm:prSet presAssocID="{0A083816-D365-4245-85CC-58CA092A41FE}" presName="connectorText" presStyleLbl="sibTrans2D1" presStyleIdx="2" presStyleCnt="5"/>
      <dgm:spPr/>
    </dgm:pt>
    <dgm:pt modelId="{6DB1A4E7-8660-4565-A006-AF83A346B68E}" type="pres">
      <dgm:prSet presAssocID="{7FC99158-ADD9-4A79-B21A-1CE32244695A}" presName="node" presStyleLbl="node1" presStyleIdx="3" presStyleCnt="6">
        <dgm:presLayoutVars>
          <dgm:bulletEnabled val="1"/>
        </dgm:presLayoutVars>
      </dgm:prSet>
      <dgm:spPr/>
    </dgm:pt>
    <dgm:pt modelId="{7BF93DF9-08E8-4ED3-B91B-3AE3DB3B4D1C}" type="pres">
      <dgm:prSet presAssocID="{D6E8FFB0-8881-4C83-B79C-EF9C17828861}" presName="sibTrans" presStyleLbl="sibTrans2D1" presStyleIdx="3" presStyleCnt="5"/>
      <dgm:spPr/>
    </dgm:pt>
    <dgm:pt modelId="{E1409499-0C39-40BC-9523-441EE4455E3B}" type="pres">
      <dgm:prSet presAssocID="{D6E8FFB0-8881-4C83-B79C-EF9C17828861}" presName="connectorText" presStyleLbl="sibTrans2D1" presStyleIdx="3" presStyleCnt="5"/>
      <dgm:spPr/>
    </dgm:pt>
    <dgm:pt modelId="{C79B05EF-CDFD-4802-9595-851A406D3F1E}" type="pres">
      <dgm:prSet presAssocID="{1E2919B5-0E17-4AB2-BB73-573D54FC874C}" presName="node" presStyleLbl="node1" presStyleIdx="4" presStyleCnt="6">
        <dgm:presLayoutVars>
          <dgm:bulletEnabled val="1"/>
        </dgm:presLayoutVars>
      </dgm:prSet>
      <dgm:spPr/>
    </dgm:pt>
    <dgm:pt modelId="{35162856-0CE8-4B42-A767-CD24A416FBB0}" type="pres">
      <dgm:prSet presAssocID="{81BD8747-C878-4A8E-9F2A-10BCC79C8618}" presName="sibTrans" presStyleLbl="sibTrans2D1" presStyleIdx="4" presStyleCnt="5"/>
      <dgm:spPr/>
    </dgm:pt>
    <dgm:pt modelId="{733C25BA-D19F-4179-9F89-6BB34F0D85C6}" type="pres">
      <dgm:prSet presAssocID="{81BD8747-C878-4A8E-9F2A-10BCC79C8618}" presName="connectorText" presStyleLbl="sibTrans2D1" presStyleIdx="4" presStyleCnt="5"/>
      <dgm:spPr/>
    </dgm:pt>
    <dgm:pt modelId="{4B1E6DF8-BE3B-44E4-961C-9F66778FF878}" type="pres">
      <dgm:prSet presAssocID="{607DF651-B93D-4F47-9007-2DA3A1489BF8}" presName="node" presStyleLbl="node1" presStyleIdx="5" presStyleCnt="6">
        <dgm:presLayoutVars>
          <dgm:bulletEnabled val="1"/>
        </dgm:presLayoutVars>
      </dgm:prSet>
      <dgm:spPr/>
    </dgm:pt>
  </dgm:ptLst>
  <dgm:cxnLst>
    <dgm:cxn modelId="{597B8A36-3C3D-4052-AB94-AFC0F2BF4CA9}" srcId="{49EB6257-2282-4B96-8CE4-A0A99C02AC5F}" destId="{CE5EE928-7A33-460D-B6F3-7F7E5C5BD91F}" srcOrd="1" destOrd="0" parTransId="{B123FB1D-2DD3-4961-B9AE-BFFC826E7D5A}" sibTransId="{79E61032-468B-4207-9117-4E25235D75A7}"/>
    <dgm:cxn modelId="{68D69F37-EEA0-4640-A6E9-471FF06CA3E3}" type="presOf" srcId="{CE5EE928-7A33-460D-B6F3-7F7E5C5BD91F}" destId="{207223A6-AC29-4339-8828-F32180313A7D}" srcOrd="0" destOrd="0" presId="urn:microsoft.com/office/officeart/2005/8/layout/process1"/>
    <dgm:cxn modelId="{62E28E5F-AC62-4F41-A9F9-BDC7AEC0C474}" type="presOf" srcId="{607DF651-B93D-4F47-9007-2DA3A1489BF8}" destId="{4B1E6DF8-BE3B-44E4-961C-9F66778FF878}" srcOrd="0" destOrd="0" presId="urn:microsoft.com/office/officeart/2005/8/layout/process1"/>
    <dgm:cxn modelId="{1CB6B242-2E29-45B4-B8FE-7E6FE13036EB}" srcId="{49EB6257-2282-4B96-8CE4-A0A99C02AC5F}" destId="{1E2919B5-0E17-4AB2-BB73-573D54FC874C}" srcOrd="4" destOrd="0" parTransId="{7124DC67-CC0B-44F3-8FC1-030D2F638EE5}" sibTransId="{81BD8747-C878-4A8E-9F2A-10BCC79C8618}"/>
    <dgm:cxn modelId="{BB9F5672-D444-4EA8-9F4C-0BC890219CE7}" type="presOf" srcId="{5E6DF2CA-2BD3-48FD-B5C1-FA057F01A5ED}" destId="{068E7A22-641C-4B9D-8FD9-38B0B7EB340A}" srcOrd="0" destOrd="0" presId="urn:microsoft.com/office/officeart/2005/8/layout/process1"/>
    <dgm:cxn modelId="{C995FF75-B348-485F-A9AA-24B829390D86}" type="presOf" srcId="{4C91E84F-F471-45D0-8182-7D720D89043B}" destId="{876176A2-870C-4BD6-9B33-CCB4E7A087AD}" srcOrd="0" destOrd="0" presId="urn:microsoft.com/office/officeart/2005/8/layout/process1"/>
    <dgm:cxn modelId="{53A31576-F150-452F-ADAB-986ABF378146}" type="presOf" srcId="{81BD8747-C878-4A8E-9F2A-10BCC79C8618}" destId="{35162856-0CE8-4B42-A767-CD24A416FBB0}" srcOrd="0" destOrd="0" presId="urn:microsoft.com/office/officeart/2005/8/layout/process1"/>
    <dgm:cxn modelId="{8FC08276-8926-4B48-AF6C-8B182F7A6221}" type="presOf" srcId="{0A083816-D365-4245-85CC-58CA092A41FE}" destId="{AF435E2A-E9BC-468F-96D4-065AFDF56703}" srcOrd="0" destOrd="0" presId="urn:microsoft.com/office/officeart/2005/8/layout/process1"/>
    <dgm:cxn modelId="{BC05AC80-B3EB-4D9C-B6A0-3666D65E11AB}" type="presOf" srcId="{79E61032-468B-4207-9117-4E25235D75A7}" destId="{64BD53D2-AA32-4BFE-930D-4062C5998D32}" srcOrd="1" destOrd="0" presId="urn:microsoft.com/office/officeart/2005/8/layout/process1"/>
    <dgm:cxn modelId="{0839639D-1A4D-4D61-9E7F-CB1998537A14}" type="presOf" srcId="{1E2919B5-0E17-4AB2-BB73-573D54FC874C}" destId="{C79B05EF-CDFD-4802-9595-851A406D3F1E}" srcOrd="0" destOrd="0" presId="urn:microsoft.com/office/officeart/2005/8/layout/process1"/>
    <dgm:cxn modelId="{F93DD09D-0024-4ED6-8CDE-36E904566797}" srcId="{49EB6257-2282-4B96-8CE4-A0A99C02AC5F}" destId="{7FC99158-ADD9-4A79-B21A-1CE32244695A}" srcOrd="3" destOrd="0" parTransId="{922B353D-00A9-4DE0-ADA2-2AADB2E11029}" sibTransId="{D6E8FFB0-8881-4C83-B79C-EF9C17828861}"/>
    <dgm:cxn modelId="{E1BE6EA1-A8FA-4FD1-95A4-2EB308CCCEC2}" type="presOf" srcId="{81BD8747-C878-4A8E-9F2A-10BCC79C8618}" destId="{733C25BA-D19F-4179-9F89-6BB34F0D85C6}" srcOrd="1" destOrd="0" presId="urn:microsoft.com/office/officeart/2005/8/layout/process1"/>
    <dgm:cxn modelId="{CD6053A5-A757-41EE-83CE-9AF6E9B5A576}" type="presOf" srcId="{D6E8FFB0-8881-4C83-B79C-EF9C17828861}" destId="{E1409499-0C39-40BC-9523-441EE4455E3B}" srcOrd="1" destOrd="0" presId="urn:microsoft.com/office/officeart/2005/8/layout/process1"/>
    <dgm:cxn modelId="{008E95A6-6A9D-4177-A359-D1BE135C8CBF}" type="presOf" srcId="{7FC99158-ADD9-4A79-B21A-1CE32244695A}" destId="{6DB1A4E7-8660-4565-A006-AF83A346B68E}" srcOrd="0" destOrd="0" presId="urn:microsoft.com/office/officeart/2005/8/layout/process1"/>
    <dgm:cxn modelId="{497083AD-E10D-4C46-86F3-22A37C5DA88B}" type="presOf" srcId="{5E6DF2CA-2BD3-48FD-B5C1-FA057F01A5ED}" destId="{555A0CAA-C4C0-4921-9ECB-176D74CC87AE}" srcOrd="1" destOrd="0" presId="urn:microsoft.com/office/officeart/2005/8/layout/process1"/>
    <dgm:cxn modelId="{C6C7D9CD-CCE3-49AB-ABD3-D83E758092BF}" srcId="{49EB6257-2282-4B96-8CE4-A0A99C02AC5F}" destId="{EA5B0D03-AEB6-452C-AFF7-BAA7F988C41E}" srcOrd="2" destOrd="0" parTransId="{33364E13-1B1E-45DB-A083-ADC0B0221175}" sibTransId="{0A083816-D365-4245-85CC-58CA092A41FE}"/>
    <dgm:cxn modelId="{B8231FD2-31AD-4918-8F5D-295A94A33D19}" type="presOf" srcId="{EA5B0D03-AEB6-452C-AFF7-BAA7F988C41E}" destId="{EA77ABEF-537B-44D3-A111-FE8E8C0F5C71}" srcOrd="0" destOrd="0" presId="urn:microsoft.com/office/officeart/2005/8/layout/process1"/>
    <dgm:cxn modelId="{384F09E8-1C61-4789-B897-4F884C223C3B}" srcId="{49EB6257-2282-4B96-8CE4-A0A99C02AC5F}" destId="{4C91E84F-F471-45D0-8182-7D720D89043B}" srcOrd="0" destOrd="0" parTransId="{D573736D-B809-45FB-A8CA-6FDE9C8870FB}" sibTransId="{5E6DF2CA-2BD3-48FD-B5C1-FA057F01A5ED}"/>
    <dgm:cxn modelId="{B0948AE9-BCDC-401F-8705-54DFDF1050AC}" type="presOf" srcId="{0A083816-D365-4245-85CC-58CA092A41FE}" destId="{2ACAAFC1-7F21-4036-A14E-124042AFEC27}" srcOrd="1" destOrd="0" presId="urn:microsoft.com/office/officeart/2005/8/layout/process1"/>
    <dgm:cxn modelId="{BDAABCEB-AE05-4140-8E49-D69512E75DED}" srcId="{49EB6257-2282-4B96-8CE4-A0A99C02AC5F}" destId="{607DF651-B93D-4F47-9007-2DA3A1489BF8}" srcOrd="5" destOrd="0" parTransId="{1E55A49C-9334-4DB4-A353-292D4F610429}" sibTransId="{01C50B8E-7941-4704-965D-3B26811E56E7}"/>
    <dgm:cxn modelId="{817D05F6-003F-48C3-98BF-E5974F532B5B}" type="presOf" srcId="{D6E8FFB0-8881-4C83-B79C-EF9C17828861}" destId="{7BF93DF9-08E8-4ED3-B91B-3AE3DB3B4D1C}" srcOrd="0" destOrd="0" presId="urn:microsoft.com/office/officeart/2005/8/layout/process1"/>
    <dgm:cxn modelId="{DC3A85F6-7AB8-4CAC-87DB-6A53658A0C6D}" type="presOf" srcId="{49EB6257-2282-4B96-8CE4-A0A99C02AC5F}" destId="{1DFEA340-9BF1-449E-9EDF-76F09BDAF4C3}" srcOrd="0" destOrd="0" presId="urn:microsoft.com/office/officeart/2005/8/layout/process1"/>
    <dgm:cxn modelId="{20F9BAFA-A2D4-488F-9101-95359BCF2A31}" type="presOf" srcId="{79E61032-468B-4207-9117-4E25235D75A7}" destId="{8E62136B-D3A0-4443-90EE-75B496D91320}" srcOrd="0" destOrd="0" presId="urn:microsoft.com/office/officeart/2005/8/layout/process1"/>
    <dgm:cxn modelId="{7EB8C2EC-DE94-49B5-9E63-E5429759B687}" type="presParOf" srcId="{1DFEA340-9BF1-449E-9EDF-76F09BDAF4C3}" destId="{876176A2-870C-4BD6-9B33-CCB4E7A087AD}" srcOrd="0" destOrd="0" presId="urn:microsoft.com/office/officeart/2005/8/layout/process1"/>
    <dgm:cxn modelId="{77417EB8-A802-4D5A-A031-CAF724D92896}" type="presParOf" srcId="{1DFEA340-9BF1-449E-9EDF-76F09BDAF4C3}" destId="{068E7A22-641C-4B9D-8FD9-38B0B7EB340A}" srcOrd="1" destOrd="0" presId="urn:microsoft.com/office/officeart/2005/8/layout/process1"/>
    <dgm:cxn modelId="{CB3BC4B6-C702-44AB-957C-7F619FC9CF16}" type="presParOf" srcId="{068E7A22-641C-4B9D-8FD9-38B0B7EB340A}" destId="{555A0CAA-C4C0-4921-9ECB-176D74CC87AE}" srcOrd="0" destOrd="0" presId="urn:microsoft.com/office/officeart/2005/8/layout/process1"/>
    <dgm:cxn modelId="{2D6F7F4E-70B7-483D-9F3F-DF67CF986323}" type="presParOf" srcId="{1DFEA340-9BF1-449E-9EDF-76F09BDAF4C3}" destId="{207223A6-AC29-4339-8828-F32180313A7D}" srcOrd="2" destOrd="0" presId="urn:microsoft.com/office/officeart/2005/8/layout/process1"/>
    <dgm:cxn modelId="{6F50A79A-05DA-43B6-852E-A2101052256F}" type="presParOf" srcId="{1DFEA340-9BF1-449E-9EDF-76F09BDAF4C3}" destId="{8E62136B-D3A0-4443-90EE-75B496D91320}" srcOrd="3" destOrd="0" presId="urn:microsoft.com/office/officeart/2005/8/layout/process1"/>
    <dgm:cxn modelId="{56D0DAD8-1395-48FA-90A6-D163281677F0}" type="presParOf" srcId="{8E62136B-D3A0-4443-90EE-75B496D91320}" destId="{64BD53D2-AA32-4BFE-930D-4062C5998D32}" srcOrd="0" destOrd="0" presId="urn:microsoft.com/office/officeart/2005/8/layout/process1"/>
    <dgm:cxn modelId="{8A404B92-3311-4F78-8C5E-7E36B18459F9}" type="presParOf" srcId="{1DFEA340-9BF1-449E-9EDF-76F09BDAF4C3}" destId="{EA77ABEF-537B-44D3-A111-FE8E8C0F5C71}" srcOrd="4" destOrd="0" presId="urn:microsoft.com/office/officeart/2005/8/layout/process1"/>
    <dgm:cxn modelId="{4F3E9B8C-EB35-4C40-B2F1-1E25B7233816}" type="presParOf" srcId="{1DFEA340-9BF1-449E-9EDF-76F09BDAF4C3}" destId="{AF435E2A-E9BC-468F-96D4-065AFDF56703}" srcOrd="5" destOrd="0" presId="urn:microsoft.com/office/officeart/2005/8/layout/process1"/>
    <dgm:cxn modelId="{C4C99AE4-5C97-466C-AC37-1CC8DD3AE261}" type="presParOf" srcId="{AF435E2A-E9BC-468F-96D4-065AFDF56703}" destId="{2ACAAFC1-7F21-4036-A14E-124042AFEC27}" srcOrd="0" destOrd="0" presId="urn:microsoft.com/office/officeart/2005/8/layout/process1"/>
    <dgm:cxn modelId="{C6566658-242A-4A75-B56D-29144C262B9A}" type="presParOf" srcId="{1DFEA340-9BF1-449E-9EDF-76F09BDAF4C3}" destId="{6DB1A4E7-8660-4565-A006-AF83A346B68E}" srcOrd="6" destOrd="0" presId="urn:microsoft.com/office/officeart/2005/8/layout/process1"/>
    <dgm:cxn modelId="{67E330C6-9B8F-4EE2-BB1D-7394972C05FB}" type="presParOf" srcId="{1DFEA340-9BF1-449E-9EDF-76F09BDAF4C3}" destId="{7BF93DF9-08E8-4ED3-B91B-3AE3DB3B4D1C}" srcOrd="7" destOrd="0" presId="urn:microsoft.com/office/officeart/2005/8/layout/process1"/>
    <dgm:cxn modelId="{039E929C-C619-4C88-89BE-8CC2D4566EA6}" type="presParOf" srcId="{7BF93DF9-08E8-4ED3-B91B-3AE3DB3B4D1C}" destId="{E1409499-0C39-40BC-9523-441EE4455E3B}" srcOrd="0" destOrd="0" presId="urn:microsoft.com/office/officeart/2005/8/layout/process1"/>
    <dgm:cxn modelId="{10E0C58B-2B49-488F-927A-7257B55047A8}" type="presParOf" srcId="{1DFEA340-9BF1-449E-9EDF-76F09BDAF4C3}" destId="{C79B05EF-CDFD-4802-9595-851A406D3F1E}" srcOrd="8" destOrd="0" presId="urn:microsoft.com/office/officeart/2005/8/layout/process1"/>
    <dgm:cxn modelId="{D705A24A-6E33-4215-9862-1FE825DAA680}" type="presParOf" srcId="{1DFEA340-9BF1-449E-9EDF-76F09BDAF4C3}" destId="{35162856-0CE8-4B42-A767-CD24A416FBB0}" srcOrd="9" destOrd="0" presId="urn:microsoft.com/office/officeart/2005/8/layout/process1"/>
    <dgm:cxn modelId="{832570E5-8053-471B-B154-74B805269D6A}" type="presParOf" srcId="{35162856-0CE8-4B42-A767-CD24A416FBB0}" destId="{733C25BA-D19F-4179-9F89-6BB34F0D85C6}" srcOrd="0" destOrd="0" presId="urn:microsoft.com/office/officeart/2005/8/layout/process1"/>
    <dgm:cxn modelId="{9DE53BF6-64ED-436A-8C47-D3C736E64300}" type="presParOf" srcId="{1DFEA340-9BF1-449E-9EDF-76F09BDAF4C3}" destId="{4B1E6DF8-BE3B-44E4-961C-9F66778FF878}" srcOrd="10" destOrd="0" presId="urn:microsoft.com/office/officeart/2005/8/layout/process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918EAD1-6390-47FA-A1B7-BFA737C1E726}" type="doc">
      <dgm:prSet loTypeId="urn:microsoft.com/office/officeart/2005/8/layout/lProcess2" loCatId="list" qsTypeId="urn:microsoft.com/office/officeart/2005/8/quickstyle/simple1" qsCatId="simple" csTypeId="urn:microsoft.com/office/officeart/2005/8/colors/accent0_1" csCatId="mainScheme" phldr="1"/>
      <dgm:spPr/>
      <dgm:t>
        <a:bodyPr/>
        <a:lstStyle/>
        <a:p>
          <a:endParaRPr lang="en-US"/>
        </a:p>
      </dgm:t>
    </dgm:pt>
    <dgm:pt modelId="{19E140D8-E940-49B2-AE4D-714BB981741A}">
      <dgm:prSet phldrT="[Text]" custT="1"/>
      <dgm:spPr/>
      <dgm:t>
        <a:bodyPr/>
        <a:lstStyle/>
        <a:p>
          <a:r>
            <a:rPr lang="en-US" sz="2000" dirty="0"/>
            <a:t>Drilling Data</a:t>
          </a:r>
        </a:p>
      </dgm:t>
    </dgm:pt>
    <dgm:pt modelId="{BC184ABE-0007-4F72-9719-BF14D0B00D79}" type="parTrans" cxnId="{F48D8769-D64E-4807-BB8D-A3F235FB19BF}">
      <dgm:prSet/>
      <dgm:spPr/>
      <dgm:t>
        <a:bodyPr/>
        <a:lstStyle/>
        <a:p>
          <a:endParaRPr lang="en-US" sz="1100"/>
        </a:p>
      </dgm:t>
    </dgm:pt>
    <dgm:pt modelId="{C6D1AB13-DDB7-48E6-B4ED-1181913D8552}" type="sibTrans" cxnId="{F48D8769-D64E-4807-BB8D-A3F235FB19BF}">
      <dgm:prSet/>
      <dgm:spPr/>
      <dgm:t>
        <a:bodyPr/>
        <a:lstStyle/>
        <a:p>
          <a:endParaRPr lang="en-US" sz="1100"/>
        </a:p>
      </dgm:t>
    </dgm:pt>
    <dgm:pt modelId="{8F169790-5511-4565-A9F9-A77B4AAC8049}">
      <dgm:prSet phldrT="[Text]" custT="1"/>
      <dgm:spPr/>
      <dgm:t>
        <a:bodyPr/>
        <a:lstStyle/>
        <a:p>
          <a:r>
            <a:rPr lang="en-US" sz="1600" dirty="0"/>
            <a:t>~114,552 Observations</a:t>
          </a:r>
        </a:p>
      </dgm:t>
    </dgm:pt>
    <dgm:pt modelId="{F4F38BB8-5C8D-4237-A79A-7B217E906319}" type="parTrans" cxnId="{E8D4EF68-F561-4A87-99FC-1AA9C7217F91}">
      <dgm:prSet/>
      <dgm:spPr/>
      <dgm:t>
        <a:bodyPr/>
        <a:lstStyle/>
        <a:p>
          <a:endParaRPr lang="en-US" sz="1100"/>
        </a:p>
      </dgm:t>
    </dgm:pt>
    <dgm:pt modelId="{5225ABCF-81EA-497E-A2B2-807F73268950}" type="sibTrans" cxnId="{E8D4EF68-F561-4A87-99FC-1AA9C7217F91}">
      <dgm:prSet/>
      <dgm:spPr/>
      <dgm:t>
        <a:bodyPr/>
        <a:lstStyle/>
        <a:p>
          <a:endParaRPr lang="en-US" sz="1100"/>
        </a:p>
      </dgm:t>
    </dgm:pt>
    <dgm:pt modelId="{D31869A5-AC1C-4A29-965C-B3FF8C0D9B14}">
      <dgm:prSet phldrT="[Text]" custT="1"/>
      <dgm:spPr/>
      <dgm:t>
        <a:bodyPr/>
        <a:lstStyle/>
        <a:p>
          <a:r>
            <a:rPr lang="en-US" sz="1600" dirty="0"/>
            <a:t>~12 Features</a:t>
          </a:r>
        </a:p>
      </dgm:t>
    </dgm:pt>
    <dgm:pt modelId="{ADEE1390-7B7D-46FA-BA88-C34BECB0E8F1}" type="parTrans" cxnId="{9AD914D0-5C8A-470D-B8E8-5E1619B8CB3E}">
      <dgm:prSet/>
      <dgm:spPr/>
      <dgm:t>
        <a:bodyPr/>
        <a:lstStyle/>
        <a:p>
          <a:endParaRPr lang="en-US" sz="1100"/>
        </a:p>
      </dgm:t>
    </dgm:pt>
    <dgm:pt modelId="{E520BDFE-E7D0-4C3A-8A3B-C2F44D8334A8}" type="sibTrans" cxnId="{9AD914D0-5C8A-470D-B8E8-5E1619B8CB3E}">
      <dgm:prSet/>
      <dgm:spPr/>
      <dgm:t>
        <a:bodyPr/>
        <a:lstStyle/>
        <a:p>
          <a:endParaRPr lang="en-US" sz="1100"/>
        </a:p>
      </dgm:t>
    </dgm:pt>
    <dgm:pt modelId="{CBDB6463-01D3-4087-B017-9A8DE8DAB095}">
      <dgm:prSet phldrT="[Text]" custT="1"/>
      <dgm:spPr/>
      <dgm:t>
        <a:bodyPr/>
        <a:lstStyle/>
        <a:p>
          <a:r>
            <a:rPr lang="en-US" sz="2000" dirty="0"/>
            <a:t>Frac Data</a:t>
          </a:r>
        </a:p>
      </dgm:t>
    </dgm:pt>
    <dgm:pt modelId="{9044D15C-A305-4B28-B2D9-2A8460A56C5A}" type="parTrans" cxnId="{086E4FD7-35A2-4CC7-8692-DE7AC7CFCCE2}">
      <dgm:prSet/>
      <dgm:spPr/>
      <dgm:t>
        <a:bodyPr/>
        <a:lstStyle/>
        <a:p>
          <a:endParaRPr lang="en-US" sz="1100"/>
        </a:p>
      </dgm:t>
    </dgm:pt>
    <dgm:pt modelId="{8241A40B-2159-48D0-AD17-FFDAED05D229}" type="sibTrans" cxnId="{086E4FD7-35A2-4CC7-8692-DE7AC7CFCCE2}">
      <dgm:prSet/>
      <dgm:spPr/>
      <dgm:t>
        <a:bodyPr/>
        <a:lstStyle/>
        <a:p>
          <a:endParaRPr lang="en-US" sz="1100"/>
        </a:p>
      </dgm:t>
    </dgm:pt>
    <dgm:pt modelId="{1BEDC326-40E0-441F-B097-4C9927CADA4D}">
      <dgm:prSet phldrT="[Text]" custT="1"/>
      <dgm:spPr/>
      <dgm:t>
        <a:bodyPr/>
        <a:lstStyle/>
        <a:p>
          <a:r>
            <a:rPr lang="en-US" sz="1600" dirty="0"/>
            <a:t>~95,913 Observations</a:t>
          </a:r>
        </a:p>
      </dgm:t>
    </dgm:pt>
    <dgm:pt modelId="{86C3AE0A-D379-4199-A41E-4177A4DE972E}" type="parTrans" cxnId="{52390C72-0263-4363-A078-A1279631CF84}">
      <dgm:prSet/>
      <dgm:spPr/>
      <dgm:t>
        <a:bodyPr/>
        <a:lstStyle/>
        <a:p>
          <a:endParaRPr lang="en-US" sz="1100"/>
        </a:p>
      </dgm:t>
    </dgm:pt>
    <dgm:pt modelId="{FA837E80-0C5B-4CDF-B3CE-581C64FAABFB}" type="sibTrans" cxnId="{52390C72-0263-4363-A078-A1279631CF84}">
      <dgm:prSet/>
      <dgm:spPr/>
      <dgm:t>
        <a:bodyPr/>
        <a:lstStyle/>
        <a:p>
          <a:endParaRPr lang="en-US" sz="1100"/>
        </a:p>
      </dgm:t>
    </dgm:pt>
    <dgm:pt modelId="{A19A5C2B-AE16-4B0C-A906-EEEDFE0E39AD}">
      <dgm:prSet phldrT="[Text]" custT="1"/>
      <dgm:spPr/>
      <dgm:t>
        <a:bodyPr/>
        <a:lstStyle/>
        <a:p>
          <a:r>
            <a:rPr lang="en-US" sz="1600" dirty="0"/>
            <a:t>~4 Features</a:t>
          </a:r>
        </a:p>
      </dgm:t>
    </dgm:pt>
    <dgm:pt modelId="{9BB1D712-68AF-4661-A75C-DFE251265438}" type="parTrans" cxnId="{31C66168-B04E-4F7F-882A-F865E2A725CD}">
      <dgm:prSet/>
      <dgm:spPr/>
      <dgm:t>
        <a:bodyPr/>
        <a:lstStyle/>
        <a:p>
          <a:endParaRPr lang="en-US" sz="1100"/>
        </a:p>
      </dgm:t>
    </dgm:pt>
    <dgm:pt modelId="{305B3390-E8B0-4DC5-9438-EA200D2E6E7D}" type="sibTrans" cxnId="{31C66168-B04E-4F7F-882A-F865E2A725CD}">
      <dgm:prSet/>
      <dgm:spPr/>
      <dgm:t>
        <a:bodyPr/>
        <a:lstStyle/>
        <a:p>
          <a:endParaRPr lang="en-US" sz="1100"/>
        </a:p>
      </dgm:t>
    </dgm:pt>
    <dgm:pt modelId="{0F6931C3-5B6D-44C1-9F73-397262F1DDC3}">
      <dgm:prSet phldrT="[Text]" custT="1"/>
      <dgm:spPr/>
      <dgm:t>
        <a:bodyPr/>
        <a:lstStyle/>
        <a:p>
          <a:r>
            <a:rPr lang="en-US" sz="2000" b="1" dirty="0"/>
            <a:t>Production Data</a:t>
          </a:r>
        </a:p>
      </dgm:t>
    </dgm:pt>
    <dgm:pt modelId="{FF44D053-52FE-47E5-877D-70483C3CF513}" type="parTrans" cxnId="{1D246E9C-2BDB-467C-9AC4-4367441C222E}">
      <dgm:prSet/>
      <dgm:spPr/>
      <dgm:t>
        <a:bodyPr/>
        <a:lstStyle/>
        <a:p>
          <a:endParaRPr lang="en-US" sz="1100"/>
        </a:p>
      </dgm:t>
    </dgm:pt>
    <dgm:pt modelId="{4BE009B3-02A5-434D-95C8-23166B3366F8}" type="sibTrans" cxnId="{1D246E9C-2BDB-467C-9AC4-4367441C222E}">
      <dgm:prSet/>
      <dgm:spPr/>
      <dgm:t>
        <a:bodyPr/>
        <a:lstStyle/>
        <a:p>
          <a:endParaRPr lang="en-US" sz="1100"/>
        </a:p>
      </dgm:t>
    </dgm:pt>
    <dgm:pt modelId="{9E593AF7-2EEA-4AAB-B9AF-945C6095BF52}">
      <dgm:prSet phldrT="[Text]" custT="1"/>
      <dgm:spPr/>
      <dgm:t>
        <a:bodyPr/>
        <a:lstStyle/>
        <a:p>
          <a:r>
            <a:rPr lang="en-US" sz="1600" dirty="0"/>
            <a:t>~115,650 Observations</a:t>
          </a:r>
        </a:p>
      </dgm:t>
    </dgm:pt>
    <dgm:pt modelId="{26907A60-CACA-481F-BE73-7CCB8AD59BBF}" type="parTrans" cxnId="{F03C91CF-F9F2-460F-9D89-8B31CAFBC4D4}">
      <dgm:prSet/>
      <dgm:spPr/>
      <dgm:t>
        <a:bodyPr/>
        <a:lstStyle/>
        <a:p>
          <a:endParaRPr lang="en-US" sz="1100"/>
        </a:p>
      </dgm:t>
    </dgm:pt>
    <dgm:pt modelId="{3FE44515-61C9-4649-BAA3-72870AF56A23}" type="sibTrans" cxnId="{F03C91CF-F9F2-460F-9D89-8B31CAFBC4D4}">
      <dgm:prSet/>
      <dgm:spPr/>
      <dgm:t>
        <a:bodyPr/>
        <a:lstStyle/>
        <a:p>
          <a:endParaRPr lang="en-US" sz="1100"/>
        </a:p>
      </dgm:t>
    </dgm:pt>
    <dgm:pt modelId="{D34BA379-878E-4F60-BCD6-D18F470B5BE2}">
      <dgm:prSet phldrT="[Text]" custT="1"/>
      <dgm:spPr/>
      <dgm:t>
        <a:bodyPr/>
        <a:lstStyle/>
        <a:p>
          <a:r>
            <a:rPr lang="en-US" sz="1600" dirty="0"/>
            <a:t>~14 Features</a:t>
          </a:r>
        </a:p>
      </dgm:t>
    </dgm:pt>
    <dgm:pt modelId="{ECEBC4D2-0471-4116-8D2F-C4C703B394D7}" type="parTrans" cxnId="{55A324E0-1BCF-4EBA-A1D5-9BC1E0DF39AF}">
      <dgm:prSet/>
      <dgm:spPr/>
      <dgm:t>
        <a:bodyPr/>
        <a:lstStyle/>
        <a:p>
          <a:endParaRPr lang="en-US" sz="1100"/>
        </a:p>
      </dgm:t>
    </dgm:pt>
    <dgm:pt modelId="{25CF43B0-1EF3-497E-8B50-356B30DB61CA}" type="sibTrans" cxnId="{55A324E0-1BCF-4EBA-A1D5-9BC1E0DF39AF}">
      <dgm:prSet/>
      <dgm:spPr/>
      <dgm:t>
        <a:bodyPr/>
        <a:lstStyle/>
        <a:p>
          <a:endParaRPr lang="en-US" sz="1100"/>
        </a:p>
      </dgm:t>
    </dgm:pt>
    <dgm:pt modelId="{25F238CA-31B5-4F73-A6D0-F0FC74816952}" type="pres">
      <dgm:prSet presAssocID="{1918EAD1-6390-47FA-A1B7-BFA737C1E726}" presName="theList" presStyleCnt="0">
        <dgm:presLayoutVars>
          <dgm:dir/>
          <dgm:animLvl val="lvl"/>
          <dgm:resizeHandles val="exact"/>
        </dgm:presLayoutVars>
      </dgm:prSet>
      <dgm:spPr/>
    </dgm:pt>
    <dgm:pt modelId="{AA753B4D-39C5-43ED-A5CC-C45CFCF094F8}" type="pres">
      <dgm:prSet presAssocID="{19E140D8-E940-49B2-AE4D-714BB981741A}" presName="compNode" presStyleCnt="0"/>
      <dgm:spPr/>
    </dgm:pt>
    <dgm:pt modelId="{BF1F6F8A-FD06-434E-B581-233628B2AA06}" type="pres">
      <dgm:prSet presAssocID="{19E140D8-E940-49B2-AE4D-714BB981741A}" presName="aNode" presStyleLbl="bgShp" presStyleIdx="0" presStyleCnt="3"/>
      <dgm:spPr/>
    </dgm:pt>
    <dgm:pt modelId="{9DB05175-DE4B-4B7C-8A45-84BDA0E48DF9}" type="pres">
      <dgm:prSet presAssocID="{19E140D8-E940-49B2-AE4D-714BB981741A}" presName="textNode" presStyleLbl="bgShp" presStyleIdx="0" presStyleCnt="3"/>
      <dgm:spPr/>
    </dgm:pt>
    <dgm:pt modelId="{2467A429-F29A-42C7-BC57-E319E7E13205}" type="pres">
      <dgm:prSet presAssocID="{19E140D8-E940-49B2-AE4D-714BB981741A}" presName="compChildNode" presStyleCnt="0"/>
      <dgm:spPr/>
    </dgm:pt>
    <dgm:pt modelId="{18D23341-D43D-4E4D-BA8C-CB54C997F529}" type="pres">
      <dgm:prSet presAssocID="{19E140D8-E940-49B2-AE4D-714BB981741A}" presName="theInnerList" presStyleCnt="0"/>
      <dgm:spPr/>
    </dgm:pt>
    <dgm:pt modelId="{7DE826EA-583D-4DBE-AC9D-D3418107BC30}" type="pres">
      <dgm:prSet presAssocID="{8F169790-5511-4565-A9F9-A77B4AAC8049}" presName="childNode" presStyleLbl="node1" presStyleIdx="0" presStyleCnt="6">
        <dgm:presLayoutVars>
          <dgm:bulletEnabled val="1"/>
        </dgm:presLayoutVars>
      </dgm:prSet>
      <dgm:spPr/>
    </dgm:pt>
    <dgm:pt modelId="{495705AC-EE54-4811-950E-F516A28E6367}" type="pres">
      <dgm:prSet presAssocID="{8F169790-5511-4565-A9F9-A77B4AAC8049}" presName="aSpace2" presStyleCnt="0"/>
      <dgm:spPr/>
    </dgm:pt>
    <dgm:pt modelId="{88996CF7-ABEA-4C52-BEE0-9DB468BE1A06}" type="pres">
      <dgm:prSet presAssocID="{D31869A5-AC1C-4A29-965C-B3FF8C0D9B14}" presName="childNode" presStyleLbl="node1" presStyleIdx="1" presStyleCnt="6">
        <dgm:presLayoutVars>
          <dgm:bulletEnabled val="1"/>
        </dgm:presLayoutVars>
      </dgm:prSet>
      <dgm:spPr/>
    </dgm:pt>
    <dgm:pt modelId="{EB5E692E-7896-45D8-9B3C-1D7459E08770}" type="pres">
      <dgm:prSet presAssocID="{19E140D8-E940-49B2-AE4D-714BB981741A}" presName="aSpace" presStyleCnt="0"/>
      <dgm:spPr/>
    </dgm:pt>
    <dgm:pt modelId="{1033F638-AF24-4C1B-B10A-89D54BB99E5A}" type="pres">
      <dgm:prSet presAssocID="{CBDB6463-01D3-4087-B017-9A8DE8DAB095}" presName="compNode" presStyleCnt="0"/>
      <dgm:spPr/>
    </dgm:pt>
    <dgm:pt modelId="{FC436AC5-986E-4827-AE51-8579F7D5E0EF}" type="pres">
      <dgm:prSet presAssocID="{CBDB6463-01D3-4087-B017-9A8DE8DAB095}" presName="aNode" presStyleLbl="bgShp" presStyleIdx="1" presStyleCnt="3" custLinFactNeighborX="0" custLinFactNeighborY="7606"/>
      <dgm:spPr/>
    </dgm:pt>
    <dgm:pt modelId="{B91E3355-1086-4DF6-8B23-758B4F9CF808}" type="pres">
      <dgm:prSet presAssocID="{CBDB6463-01D3-4087-B017-9A8DE8DAB095}" presName="textNode" presStyleLbl="bgShp" presStyleIdx="1" presStyleCnt="3"/>
      <dgm:spPr/>
    </dgm:pt>
    <dgm:pt modelId="{C54A8CD1-18EA-45A1-A183-FCAA1B3734CE}" type="pres">
      <dgm:prSet presAssocID="{CBDB6463-01D3-4087-B017-9A8DE8DAB095}" presName="compChildNode" presStyleCnt="0"/>
      <dgm:spPr/>
    </dgm:pt>
    <dgm:pt modelId="{7DBD3E2E-0694-4197-B5CA-BA1B316F68EE}" type="pres">
      <dgm:prSet presAssocID="{CBDB6463-01D3-4087-B017-9A8DE8DAB095}" presName="theInnerList" presStyleCnt="0"/>
      <dgm:spPr/>
    </dgm:pt>
    <dgm:pt modelId="{70890EC8-6943-4296-A086-EFACD267EE6B}" type="pres">
      <dgm:prSet presAssocID="{1BEDC326-40E0-441F-B097-4C9927CADA4D}" presName="childNode" presStyleLbl="node1" presStyleIdx="2" presStyleCnt="6">
        <dgm:presLayoutVars>
          <dgm:bulletEnabled val="1"/>
        </dgm:presLayoutVars>
      </dgm:prSet>
      <dgm:spPr/>
    </dgm:pt>
    <dgm:pt modelId="{AB951821-D88D-46A0-8C57-3F535D64597C}" type="pres">
      <dgm:prSet presAssocID="{1BEDC326-40E0-441F-B097-4C9927CADA4D}" presName="aSpace2" presStyleCnt="0"/>
      <dgm:spPr/>
    </dgm:pt>
    <dgm:pt modelId="{049712BA-7F99-447C-A4B4-40B53B14DCF1}" type="pres">
      <dgm:prSet presAssocID="{A19A5C2B-AE16-4B0C-A906-EEEDFE0E39AD}" presName="childNode" presStyleLbl="node1" presStyleIdx="3" presStyleCnt="6">
        <dgm:presLayoutVars>
          <dgm:bulletEnabled val="1"/>
        </dgm:presLayoutVars>
      </dgm:prSet>
      <dgm:spPr/>
    </dgm:pt>
    <dgm:pt modelId="{356AFD23-068F-46CB-A8FD-33039EFC5BA8}" type="pres">
      <dgm:prSet presAssocID="{CBDB6463-01D3-4087-B017-9A8DE8DAB095}" presName="aSpace" presStyleCnt="0"/>
      <dgm:spPr/>
    </dgm:pt>
    <dgm:pt modelId="{D4A6ADEF-21F5-4CD5-AEA7-41117177E90F}" type="pres">
      <dgm:prSet presAssocID="{0F6931C3-5B6D-44C1-9F73-397262F1DDC3}" presName="compNode" presStyleCnt="0"/>
      <dgm:spPr/>
    </dgm:pt>
    <dgm:pt modelId="{0A96358C-444B-4806-877B-7D803D460FF5}" type="pres">
      <dgm:prSet presAssocID="{0F6931C3-5B6D-44C1-9F73-397262F1DDC3}" presName="aNode" presStyleLbl="bgShp" presStyleIdx="2" presStyleCnt="3"/>
      <dgm:spPr/>
    </dgm:pt>
    <dgm:pt modelId="{53475BE7-4C7A-4843-A7A4-2956E906CFE7}" type="pres">
      <dgm:prSet presAssocID="{0F6931C3-5B6D-44C1-9F73-397262F1DDC3}" presName="textNode" presStyleLbl="bgShp" presStyleIdx="2" presStyleCnt="3"/>
      <dgm:spPr/>
    </dgm:pt>
    <dgm:pt modelId="{A0D33799-CB4D-4110-9313-E245C236C78C}" type="pres">
      <dgm:prSet presAssocID="{0F6931C3-5B6D-44C1-9F73-397262F1DDC3}" presName="compChildNode" presStyleCnt="0"/>
      <dgm:spPr/>
    </dgm:pt>
    <dgm:pt modelId="{BD25F15A-209A-433D-B29B-3A9D13539DC6}" type="pres">
      <dgm:prSet presAssocID="{0F6931C3-5B6D-44C1-9F73-397262F1DDC3}" presName="theInnerList" presStyleCnt="0"/>
      <dgm:spPr/>
    </dgm:pt>
    <dgm:pt modelId="{C98483A3-3D8D-4DB6-9EDA-6C67F1510E79}" type="pres">
      <dgm:prSet presAssocID="{9E593AF7-2EEA-4AAB-B9AF-945C6095BF52}" presName="childNode" presStyleLbl="node1" presStyleIdx="4" presStyleCnt="6">
        <dgm:presLayoutVars>
          <dgm:bulletEnabled val="1"/>
        </dgm:presLayoutVars>
      </dgm:prSet>
      <dgm:spPr/>
    </dgm:pt>
    <dgm:pt modelId="{98F0B3F6-22CF-407F-AEC9-25D847CD4ECF}" type="pres">
      <dgm:prSet presAssocID="{9E593AF7-2EEA-4AAB-B9AF-945C6095BF52}" presName="aSpace2" presStyleCnt="0"/>
      <dgm:spPr/>
    </dgm:pt>
    <dgm:pt modelId="{BCA2749E-512B-49A5-9119-A0F4420D954E}" type="pres">
      <dgm:prSet presAssocID="{D34BA379-878E-4F60-BCD6-D18F470B5BE2}" presName="childNode" presStyleLbl="node1" presStyleIdx="5" presStyleCnt="6">
        <dgm:presLayoutVars>
          <dgm:bulletEnabled val="1"/>
        </dgm:presLayoutVars>
      </dgm:prSet>
      <dgm:spPr/>
    </dgm:pt>
  </dgm:ptLst>
  <dgm:cxnLst>
    <dgm:cxn modelId="{3A7A3404-AC42-40EE-8652-03AABCB9F431}" type="presOf" srcId="{D31869A5-AC1C-4A29-965C-B3FF8C0D9B14}" destId="{88996CF7-ABEA-4C52-BEE0-9DB468BE1A06}" srcOrd="0" destOrd="0" presId="urn:microsoft.com/office/officeart/2005/8/layout/lProcess2"/>
    <dgm:cxn modelId="{A3FFDC11-B8E1-4B47-B72C-7EE6FABF473B}" type="presOf" srcId="{CBDB6463-01D3-4087-B017-9A8DE8DAB095}" destId="{FC436AC5-986E-4827-AE51-8579F7D5E0EF}" srcOrd="0" destOrd="0" presId="urn:microsoft.com/office/officeart/2005/8/layout/lProcess2"/>
    <dgm:cxn modelId="{856C221D-7FEA-4D0F-95A6-6B92BC90D437}" type="presOf" srcId="{19E140D8-E940-49B2-AE4D-714BB981741A}" destId="{9DB05175-DE4B-4B7C-8A45-84BDA0E48DF9}" srcOrd="1" destOrd="0" presId="urn:microsoft.com/office/officeart/2005/8/layout/lProcess2"/>
    <dgm:cxn modelId="{4844F527-ECCF-426E-9186-39C89160921B}" type="presOf" srcId="{0F6931C3-5B6D-44C1-9F73-397262F1DDC3}" destId="{0A96358C-444B-4806-877B-7D803D460FF5}" srcOrd="0" destOrd="0" presId="urn:microsoft.com/office/officeart/2005/8/layout/lProcess2"/>
    <dgm:cxn modelId="{77C3842A-052B-4476-9A69-FD185A5B0CEE}" type="presOf" srcId="{CBDB6463-01D3-4087-B017-9A8DE8DAB095}" destId="{B91E3355-1086-4DF6-8B23-758B4F9CF808}" srcOrd="1" destOrd="0" presId="urn:microsoft.com/office/officeart/2005/8/layout/lProcess2"/>
    <dgm:cxn modelId="{5897A12F-FCF6-41B0-B6F4-DFD536D38C8A}" type="presOf" srcId="{0F6931C3-5B6D-44C1-9F73-397262F1DDC3}" destId="{53475BE7-4C7A-4843-A7A4-2956E906CFE7}" srcOrd="1" destOrd="0" presId="urn:microsoft.com/office/officeart/2005/8/layout/lProcess2"/>
    <dgm:cxn modelId="{D843D534-0990-449F-803A-9EDE1A92C755}" type="presOf" srcId="{1BEDC326-40E0-441F-B097-4C9927CADA4D}" destId="{70890EC8-6943-4296-A086-EFACD267EE6B}" srcOrd="0" destOrd="0" presId="urn:microsoft.com/office/officeart/2005/8/layout/lProcess2"/>
    <dgm:cxn modelId="{118FB05F-874A-459A-BD05-F8D77BEE7EE4}" type="presOf" srcId="{D34BA379-878E-4F60-BCD6-D18F470B5BE2}" destId="{BCA2749E-512B-49A5-9119-A0F4420D954E}" srcOrd="0" destOrd="0" presId="urn:microsoft.com/office/officeart/2005/8/layout/lProcess2"/>
    <dgm:cxn modelId="{31C66168-B04E-4F7F-882A-F865E2A725CD}" srcId="{CBDB6463-01D3-4087-B017-9A8DE8DAB095}" destId="{A19A5C2B-AE16-4B0C-A906-EEEDFE0E39AD}" srcOrd="1" destOrd="0" parTransId="{9BB1D712-68AF-4661-A75C-DFE251265438}" sibTransId="{305B3390-E8B0-4DC5-9438-EA200D2E6E7D}"/>
    <dgm:cxn modelId="{E8D4EF68-F561-4A87-99FC-1AA9C7217F91}" srcId="{19E140D8-E940-49B2-AE4D-714BB981741A}" destId="{8F169790-5511-4565-A9F9-A77B4AAC8049}" srcOrd="0" destOrd="0" parTransId="{F4F38BB8-5C8D-4237-A79A-7B217E906319}" sibTransId="{5225ABCF-81EA-497E-A2B2-807F73268950}"/>
    <dgm:cxn modelId="{F48D8769-D64E-4807-BB8D-A3F235FB19BF}" srcId="{1918EAD1-6390-47FA-A1B7-BFA737C1E726}" destId="{19E140D8-E940-49B2-AE4D-714BB981741A}" srcOrd="0" destOrd="0" parTransId="{BC184ABE-0007-4F72-9719-BF14D0B00D79}" sibTransId="{C6D1AB13-DDB7-48E6-B4ED-1181913D8552}"/>
    <dgm:cxn modelId="{7C5A2150-8B6D-4570-A433-B20C22A0CF34}" type="presOf" srcId="{9E593AF7-2EEA-4AAB-B9AF-945C6095BF52}" destId="{C98483A3-3D8D-4DB6-9EDA-6C67F1510E79}" srcOrd="0" destOrd="0" presId="urn:microsoft.com/office/officeart/2005/8/layout/lProcess2"/>
    <dgm:cxn modelId="{52390C72-0263-4363-A078-A1279631CF84}" srcId="{CBDB6463-01D3-4087-B017-9A8DE8DAB095}" destId="{1BEDC326-40E0-441F-B097-4C9927CADA4D}" srcOrd="0" destOrd="0" parTransId="{86C3AE0A-D379-4199-A41E-4177A4DE972E}" sibTransId="{FA837E80-0C5B-4CDF-B3CE-581C64FAABFB}"/>
    <dgm:cxn modelId="{3A2BDF56-B85D-4D6F-B343-4EC1F69AE2B6}" type="presOf" srcId="{8F169790-5511-4565-A9F9-A77B4AAC8049}" destId="{7DE826EA-583D-4DBE-AC9D-D3418107BC30}" srcOrd="0" destOrd="0" presId="urn:microsoft.com/office/officeart/2005/8/layout/lProcess2"/>
    <dgm:cxn modelId="{1D246E9C-2BDB-467C-9AC4-4367441C222E}" srcId="{1918EAD1-6390-47FA-A1B7-BFA737C1E726}" destId="{0F6931C3-5B6D-44C1-9F73-397262F1DDC3}" srcOrd="2" destOrd="0" parTransId="{FF44D053-52FE-47E5-877D-70483C3CF513}" sibTransId="{4BE009B3-02A5-434D-95C8-23166B3366F8}"/>
    <dgm:cxn modelId="{6C1475C2-4E2D-4797-B734-17DB436D97A7}" type="presOf" srcId="{A19A5C2B-AE16-4B0C-A906-EEEDFE0E39AD}" destId="{049712BA-7F99-447C-A4B4-40B53B14DCF1}" srcOrd="0" destOrd="0" presId="urn:microsoft.com/office/officeart/2005/8/layout/lProcess2"/>
    <dgm:cxn modelId="{F03C91CF-F9F2-460F-9D89-8B31CAFBC4D4}" srcId="{0F6931C3-5B6D-44C1-9F73-397262F1DDC3}" destId="{9E593AF7-2EEA-4AAB-B9AF-945C6095BF52}" srcOrd="0" destOrd="0" parTransId="{26907A60-CACA-481F-BE73-7CCB8AD59BBF}" sibTransId="{3FE44515-61C9-4649-BAA3-72870AF56A23}"/>
    <dgm:cxn modelId="{9AD914D0-5C8A-470D-B8E8-5E1619B8CB3E}" srcId="{19E140D8-E940-49B2-AE4D-714BB981741A}" destId="{D31869A5-AC1C-4A29-965C-B3FF8C0D9B14}" srcOrd="1" destOrd="0" parTransId="{ADEE1390-7B7D-46FA-BA88-C34BECB0E8F1}" sibTransId="{E520BDFE-E7D0-4C3A-8A3B-C2F44D8334A8}"/>
    <dgm:cxn modelId="{F11650D6-A6A8-4532-9CCE-4FB45C6D979E}" type="presOf" srcId="{1918EAD1-6390-47FA-A1B7-BFA737C1E726}" destId="{25F238CA-31B5-4F73-A6D0-F0FC74816952}" srcOrd="0" destOrd="0" presId="urn:microsoft.com/office/officeart/2005/8/layout/lProcess2"/>
    <dgm:cxn modelId="{086E4FD7-35A2-4CC7-8692-DE7AC7CFCCE2}" srcId="{1918EAD1-6390-47FA-A1B7-BFA737C1E726}" destId="{CBDB6463-01D3-4087-B017-9A8DE8DAB095}" srcOrd="1" destOrd="0" parTransId="{9044D15C-A305-4B28-B2D9-2A8460A56C5A}" sibTransId="{8241A40B-2159-48D0-AD17-FFDAED05D229}"/>
    <dgm:cxn modelId="{55A324E0-1BCF-4EBA-A1D5-9BC1E0DF39AF}" srcId="{0F6931C3-5B6D-44C1-9F73-397262F1DDC3}" destId="{D34BA379-878E-4F60-BCD6-D18F470B5BE2}" srcOrd="1" destOrd="0" parTransId="{ECEBC4D2-0471-4116-8D2F-C4C703B394D7}" sibTransId="{25CF43B0-1EF3-497E-8B50-356B30DB61CA}"/>
    <dgm:cxn modelId="{9827E9E7-AD5B-4487-8B07-08DB601EE53D}" type="presOf" srcId="{19E140D8-E940-49B2-AE4D-714BB981741A}" destId="{BF1F6F8A-FD06-434E-B581-233628B2AA06}" srcOrd="0" destOrd="0" presId="urn:microsoft.com/office/officeart/2005/8/layout/lProcess2"/>
    <dgm:cxn modelId="{052A0320-3807-4745-83A6-2954162FA7F5}" type="presParOf" srcId="{25F238CA-31B5-4F73-A6D0-F0FC74816952}" destId="{AA753B4D-39C5-43ED-A5CC-C45CFCF094F8}" srcOrd="0" destOrd="0" presId="urn:microsoft.com/office/officeart/2005/8/layout/lProcess2"/>
    <dgm:cxn modelId="{23A2936A-41FE-4664-A0F2-0488AFF33BC8}" type="presParOf" srcId="{AA753B4D-39C5-43ED-A5CC-C45CFCF094F8}" destId="{BF1F6F8A-FD06-434E-B581-233628B2AA06}" srcOrd="0" destOrd="0" presId="urn:microsoft.com/office/officeart/2005/8/layout/lProcess2"/>
    <dgm:cxn modelId="{CA816B3B-3093-497A-8F04-431CC25E3D68}" type="presParOf" srcId="{AA753B4D-39C5-43ED-A5CC-C45CFCF094F8}" destId="{9DB05175-DE4B-4B7C-8A45-84BDA0E48DF9}" srcOrd="1" destOrd="0" presId="urn:microsoft.com/office/officeart/2005/8/layout/lProcess2"/>
    <dgm:cxn modelId="{9BF5637F-631C-4238-AB22-28C027442EEC}" type="presParOf" srcId="{AA753B4D-39C5-43ED-A5CC-C45CFCF094F8}" destId="{2467A429-F29A-42C7-BC57-E319E7E13205}" srcOrd="2" destOrd="0" presId="urn:microsoft.com/office/officeart/2005/8/layout/lProcess2"/>
    <dgm:cxn modelId="{E3159490-C81C-410B-A1AA-97A7ABCFC5BA}" type="presParOf" srcId="{2467A429-F29A-42C7-BC57-E319E7E13205}" destId="{18D23341-D43D-4E4D-BA8C-CB54C997F529}" srcOrd="0" destOrd="0" presId="urn:microsoft.com/office/officeart/2005/8/layout/lProcess2"/>
    <dgm:cxn modelId="{D887488C-4437-4E19-BC92-E7335BE85246}" type="presParOf" srcId="{18D23341-D43D-4E4D-BA8C-CB54C997F529}" destId="{7DE826EA-583D-4DBE-AC9D-D3418107BC30}" srcOrd="0" destOrd="0" presId="urn:microsoft.com/office/officeart/2005/8/layout/lProcess2"/>
    <dgm:cxn modelId="{6E33CFA0-097F-4158-BFB8-51D42C037C78}" type="presParOf" srcId="{18D23341-D43D-4E4D-BA8C-CB54C997F529}" destId="{495705AC-EE54-4811-950E-F516A28E6367}" srcOrd="1" destOrd="0" presId="urn:microsoft.com/office/officeart/2005/8/layout/lProcess2"/>
    <dgm:cxn modelId="{2BA65E11-48B1-4E2E-BFCE-CF5372F8F6AF}" type="presParOf" srcId="{18D23341-D43D-4E4D-BA8C-CB54C997F529}" destId="{88996CF7-ABEA-4C52-BEE0-9DB468BE1A06}" srcOrd="2" destOrd="0" presId="urn:microsoft.com/office/officeart/2005/8/layout/lProcess2"/>
    <dgm:cxn modelId="{E0FFE84B-2210-4035-83E8-8926479AF7B7}" type="presParOf" srcId="{25F238CA-31B5-4F73-A6D0-F0FC74816952}" destId="{EB5E692E-7896-45D8-9B3C-1D7459E08770}" srcOrd="1" destOrd="0" presId="urn:microsoft.com/office/officeart/2005/8/layout/lProcess2"/>
    <dgm:cxn modelId="{EA45E796-D5B0-4D21-AC5E-F3D535628A28}" type="presParOf" srcId="{25F238CA-31B5-4F73-A6D0-F0FC74816952}" destId="{1033F638-AF24-4C1B-B10A-89D54BB99E5A}" srcOrd="2" destOrd="0" presId="urn:microsoft.com/office/officeart/2005/8/layout/lProcess2"/>
    <dgm:cxn modelId="{39BD9E64-9EB4-48A5-93BD-23EA61210435}" type="presParOf" srcId="{1033F638-AF24-4C1B-B10A-89D54BB99E5A}" destId="{FC436AC5-986E-4827-AE51-8579F7D5E0EF}" srcOrd="0" destOrd="0" presId="urn:microsoft.com/office/officeart/2005/8/layout/lProcess2"/>
    <dgm:cxn modelId="{476EBB0C-5082-4BA1-8405-4A7A2E679AFA}" type="presParOf" srcId="{1033F638-AF24-4C1B-B10A-89D54BB99E5A}" destId="{B91E3355-1086-4DF6-8B23-758B4F9CF808}" srcOrd="1" destOrd="0" presId="urn:microsoft.com/office/officeart/2005/8/layout/lProcess2"/>
    <dgm:cxn modelId="{7307E73B-9EBE-4E54-AB77-15B1EA47FC17}" type="presParOf" srcId="{1033F638-AF24-4C1B-B10A-89D54BB99E5A}" destId="{C54A8CD1-18EA-45A1-A183-FCAA1B3734CE}" srcOrd="2" destOrd="0" presId="urn:microsoft.com/office/officeart/2005/8/layout/lProcess2"/>
    <dgm:cxn modelId="{EFAD149A-3413-455F-B4C0-6B144E51B534}" type="presParOf" srcId="{C54A8CD1-18EA-45A1-A183-FCAA1B3734CE}" destId="{7DBD3E2E-0694-4197-B5CA-BA1B316F68EE}" srcOrd="0" destOrd="0" presId="urn:microsoft.com/office/officeart/2005/8/layout/lProcess2"/>
    <dgm:cxn modelId="{BAEF2B38-6EAD-46AC-AC56-75AE4742894B}" type="presParOf" srcId="{7DBD3E2E-0694-4197-B5CA-BA1B316F68EE}" destId="{70890EC8-6943-4296-A086-EFACD267EE6B}" srcOrd="0" destOrd="0" presId="urn:microsoft.com/office/officeart/2005/8/layout/lProcess2"/>
    <dgm:cxn modelId="{9D688430-C363-4621-B627-45138F41E531}" type="presParOf" srcId="{7DBD3E2E-0694-4197-B5CA-BA1B316F68EE}" destId="{AB951821-D88D-46A0-8C57-3F535D64597C}" srcOrd="1" destOrd="0" presId="urn:microsoft.com/office/officeart/2005/8/layout/lProcess2"/>
    <dgm:cxn modelId="{2F5F1E92-6A24-49C8-B426-1A45C317BF4F}" type="presParOf" srcId="{7DBD3E2E-0694-4197-B5CA-BA1B316F68EE}" destId="{049712BA-7F99-447C-A4B4-40B53B14DCF1}" srcOrd="2" destOrd="0" presId="urn:microsoft.com/office/officeart/2005/8/layout/lProcess2"/>
    <dgm:cxn modelId="{F2F80916-0C6B-40A3-8962-97A8BC4730AA}" type="presParOf" srcId="{25F238CA-31B5-4F73-A6D0-F0FC74816952}" destId="{356AFD23-068F-46CB-A8FD-33039EFC5BA8}" srcOrd="3" destOrd="0" presId="urn:microsoft.com/office/officeart/2005/8/layout/lProcess2"/>
    <dgm:cxn modelId="{1D996850-0D13-4B3F-8F4C-DAA2A5785208}" type="presParOf" srcId="{25F238CA-31B5-4F73-A6D0-F0FC74816952}" destId="{D4A6ADEF-21F5-4CD5-AEA7-41117177E90F}" srcOrd="4" destOrd="0" presId="urn:microsoft.com/office/officeart/2005/8/layout/lProcess2"/>
    <dgm:cxn modelId="{47D95CBE-DA26-438A-B4C8-29283793E102}" type="presParOf" srcId="{D4A6ADEF-21F5-4CD5-AEA7-41117177E90F}" destId="{0A96358C-444B-4806-877B-7D803D460FF5}" srcOrd="0" destOrd="0" presId="urn:microsoft.com/office/officeart/2005/8/layout/lProcess2"/>
    <dgm:cxn modelId="{7AD8C141-5935-4A52-8759-4500A33078E8}" type="presParOf" srcId="{D4A6ADEF-21F5-4CD5-AEA7-41117177E90F}" destId="{53475BE7-4C7A-4843-A7A4-2956E906CFE7}" srcOrd="1" destOrd="0" presId="urn:microsoft.com/office/officeart/2005/8/layout/lProcess2"/>
    <dgm:cxn modelId="{E1449B95-6F79-4890-8404-1028C078681A}" type="presParOf" srcId="{D4A6ADEF-21F5-4CD5-AEA7-41117177E90F}" destId="{A0D33799-CB4D-4110-9313-E245C236C78C}" srcOrd="2" destOrd="0" presId="urn:microsoft.com/office/officeart/2005/8/layout/lProcess2"/>
    <dgm:cxn modelId="{B282DB36-A2BC-4047-8B8E-4EB9F010B924}" type="presParOf" srcId="{A0D33799-CB4D-4110-9313-E245C236C78C}" destId="{BD25F15A-209A-433D-B29B-3A9D13539DC6}" srcOrd="0" destOrd="0" presId="urn:microsoft.com/office/officeart/2005/8/layout/lProcess2"/>
    <dgm:cxn modelId="{16622803-8D0C-47AB-99A7-EA6822E5DB66}" type="presParOf" srcId="{BD25F15A-209A-433D-B29B-3A9D13539DC6}" destId="{C98483A3-3D8D-4DB6-9EDA-6C67F1510E79}" srcOrd="0" destOrd="0" presId="urn:microsoft.com/office/officeart/2005/8/layout/lProcess2"/>
    <dgm:cxn modelId="{DCB70320-E91A-40A2-85F1-7974FBB70223}" type="presParOf" srcId="{BD25F15A-209A-433D-B29B-3A9D13539DC6}" destId="{98F0B3F6-22CF-407F-AEC9-25D847CD4ECF}" srcOrd="1" destOrd="0" presId="urn:microsoft.com/office/officeart/2005/8/layout/lProcess2"/>
    <dgm:cxn modelId="{EBF9DB66-23D8-4EF2-B3F0-0EEF207519A3}" type="presParOf" srcId="{BD25F15A-209A-433D-B29B-3A9D13539DC6}" destId="{BCA2749E-512B-49A5-9119-A0F4420D954E}" srcOrd="2" destOrd="0" presId="urn:microsoft.com/office/officeart/2005/8/layout/lProcess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6176A2-870C-4BD6-9B33-CCB4E7A087AD}">
      <dsp:nvSpPr>
        <dsp:cNvPr id="0" name=""/>
        <dsp:cNvSpPr/>
      </dsp:nvSpPr>
      <dsp:spPr>
        <a:xfrm>
          <a:off x="0" y="219941"/>
          <a:ext cx="1413129" cy="847877"/>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Acquire Data</a:t>
          </a:r>
        </a:p>
      </dsp:txBody>
      <dsp:txXfrm>
        <a:off x="24833" y="244774"/>
        <a:ext cx="1363463" cy="798211"/>
      </dsp:txXfrm>
    </dsp:sp>
    <dsp:sp modelId="{068E7A22-641C-4B9D-8FD9-38B0B7EB340A}">
      <dsp:nvSpPr>
        <dsp:cNvPr id="0" name=""/>
        <dsp:cNvSpPr/>
      </dsp:nvSpPr>
      <dsp:spPr>
        <a:xfrm>
          <a:off x="1554441" y="468652"/>
          <a:ext cx="299583" cy="350455"/>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1554441" y="538743"/>
        <a:ext cx="209708" cy="210273"/>
      </dsp:txXfrm>
    </dsp:sp>
    <dsp:sp modelId="{207223A6-AC29-4339-8828-F32180313A7D}">
      <dsp:nvSpPr>
        <dsp:cNvPr id="0" name=""/>
        <dsp:cNvSpPr/>
      </dsp:nvSpPr>
      <dsp:spPr>
        <a:xfrm>
          <a:off x="1978380" y="219941"/>
          <a:ext cx="1413129" cy="847877"/>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Process Data</a:t>
          </a:r>
        </a:p>
      </dsp:txBody>
      <dsp:txXfrm>
        <a:off x="2003213" y="244774"/>
        <a:ext cx="1363463" cy="798211"/>
      </dsp:txXfrm>
    </dsp:sp>
    <dsp:sp modelId="{8E62136B-D3A0-4443-90EE-75B496D91320}">
      <dsp:nvSpPr>
        <dsp:cNvPr id="0" name=""/>
        <dsp:cNvSpPr/>
      </dsp:nvSpPr>
      <dsp:spPr>
        <a:xfrm>
          <a:off x="3532822" y="468652"/>
          <a:ext cx="299583" cy="350455"/>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3532822" y="538743"/>
        <a:ext cx="209708" cy="210273"/>
      </dsp:txXfrm>
    </dsp:sp>
    <dsp:sp modelId="{EA77ABEF-537B-44D3-A111-FE8E8C0F5C71}">
      <dsp:nvSpPr>
        <dsp:cNvPr id="0" name=""/>
        <dsp:cNvSpPr/>
      </dsp:nvSpPr>
      <dsp:spPr>
        <a:xfrm>
          <a:off x="3956761" y="219941"/>
          <a:ext cx="1413129" cy="847877"/>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Exploratory Data Analysis</a:t>
          </a:r>
        </a:p>
      </dsp:txBody>
      <dsp:txXfrm>
        <a:off x="3981594" y="244774"/>
        <a:ext cx="1363463" cy="798211"/>
      </dsp:txXfrm>
    </dsp:sp>
    <dsp:sp modelId="{AF435E2A-E9BC-468F-96D4-065AFDF56703}">
      <dsp:nvSpPr>
        <dsp:cNvPr id="0" name=""/>
        <dsp:cNvSpPr/>
      </dsp:nvSpPr>
      <dsp:spPr>
        <a:xfrm>
          <a:off x="5511203" y="468652"/>
          <a:ext cx="299583" cy="350455"/>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5511203" y="538743"/>
        <a:ext cx="209708" cy="210273"/>
      </dsp:txXfrm>
    </dsp:sp>
    <dsp:sp modelId="{6DB1A4E7-8660-4565-A006-AF83A346B68E}">
      <dsp:nvSpPr>
        <dsp:cNvPr id="0" name=""/>
        <dsp:cNvSpPr/>
      </dsp:nvSpPr>
      <dsp:spPr>
        <a:xfrm>
          <a:off x="5935141" y="219941"/>
          <a:ext cx="1413129" cy="847877"/>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Feature Engineering</a:t>
          </a:r>
        </a:p>
      </dsp:txBody>
      <dsp:txXfrm>
        <a:off x="5959974" y="244774"/>
        <a:ext cx="1363463" cy="798211"/>
      </dsp:txXfrm>
    </dsp:sp>
    <dsp:sp modelId="{7BF93DF9-08E8-4ED3-B91B-3AE3DB3B4D1C}">
      <dsp:nvSpPr>
        <dsp:cNvPr id="0" name=""/>
        <dsp:cNvSpPr/>
      </dsp:nvSpPr>
      <dsp:spPr>
        <a:xfrm>
          <a:off x="7489583" y="468652"/>
          <a:ext cx="299583" cy="350455"/>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7489583" y="538743"/>
        <a:ext cx="209708" cy="210273"/>
      </dsp:txXfrm>
    </dsp:sp>
    <dsp:sp modelId="{C79B05EF-CDFD-4802-9595-851A406D3F1E}">
      <dsp:nvSpPr>
        <dsp:cNvPr id="0" name=""/>
        <dsp:cNvSpPr/>
      </dsp:nvSpPr>
      <dsp:spPr>
        <a:xfrm>
          <a:off x="7913522" y="219941"/>
          <a:ext cx="1413129" cy="847877"/>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Model Prep | Testing</a:t>
          </a:r>
        </a:p>
      </dsp:txBody>
      <dsp:txXfrm>
        <a:off x="7938355" y="244774"/>
        <a:ext cx="1363463" cy="798211"/>
      </dsp:txXfrm>
    </dsp:sp>
    <dsp:sp modelId="{35162856-0CE8-4B42-A767-CD24A416FBB0}">
      <dsp:nvSpPr>
        <dsp:cNvPr id="0" name=""/>
        <dsp:cNvSpPr/>
      </dsp:nvSpPr>
      <dsp:spPr>
        <a:xfrm>
          <a:off x="9467964" y="468652"/>
          <a:ext cx="299583" cy="350455"/>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9467964" y="538743"/>
        <a:ext cx="209708" cy="210273"/>
      </dsp:txXfrm>
    </dsp:sp>
    <dsp:sp modelId="{4B1E6DF8-BE3B-44E4-961C-9F66778FF878}">
      <dsp:nvSpPr>
        <dsp:cNvPr id="0" name=""/>
        <dsp:cNvSpPr/>
      </dsp:nvSpPr>
      <dsp:spPr>
        <a:xfrm>
          <a:off x="9891903" y="219941"/>
          <a:ext cx="1413129" cy="847877"/>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Model Interpretation</a:t>
          </a:r>
        </a:p>
      </dsp:txBody>
      <dsp:txXfrm>
        <a:off x="9916736" y="244774"/>
        <a:ext cx="1363463" cy="79821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1F6F8A-FD06-434E-B581-233628B2AA06}">
      <dsp:nvSpPr>
        <dsp:cNvPr id="0" name=""/>
        <dsp:cNvSpPr/>
      </dsp:nvSpPr>
      <dsp:spPr>
        <a:xfrm>
          <a:off x="993" y="0"/>
          <a:ext cx="2582125" cy="3756660"/>
        </a:xfrm>
        <a:prstGeom prst="roundRect">
          <a:avLst>
            <a:gd name="adj" fmla="val 10000"/>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Drilling Data</a:t>
          </a:r>
        </a:p>
      </dsp:txBody>
      <dsp:txXfrm>
        <a:off x="993" y="0"/>
        <a:ext cx="2582125" cy="1126998"/>
      </dsp:txXfrm>
    </dsp:sp>
    <dsp:sp modelId="{7DE826EA-583D-4DBE-AC9D-D3418107BC30}">
      <dsp:nvSpPr>
        <dsp:cNvPr id="0" name=""/>
        <dsp:cNvSpPr/>
      </dsp:nvSpPr>
      <dsp:spPr>
        <a:xfrm>
          <a:off x="259205" y="1128098"/>
          <a:ext cx="2065700" cy="1132684"/>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30480" rIns="40640" bIns="30480" numCol="1" spcCol="1270" anchor="ctr" anchorCtr="0">
          <a:noAutofit/>
        </a:bodyPr>
        <a:lstStyle/>
        <a:p>
          <a:pPr marL="0" lvl="0" indent="0" algn="ctr" defTabSz="711200">
            <a:lnSpc>
              <a:spcPct val="90000"/>
            </a:lnSpc>
            <a:spcBef>
              <a:spcPct val="0"/>
            </a:spcBef>
            <a:spcAft>
              <a:spcPct val="35000"/>
            </a:spcAft>
            <a:buNone/>
          </a:pPr>
          <a:r>
            <a:rPr lang="en-US" sz="1600" kern="1200" dirty="0"/>
            <a:t>~114,552 Observations</a:t>
          </a:r>
        </a:p>
      </dsp:txBody>
      <dsp:txXfrm>
        <a:off x="292380" y="1161273"/>
        <a:ext cx="1999350" cy="1066334"/>
      </dsp:txXfrm>
    </dsp:sp>
    <dsp:sp modelId="{88996CF7-ABEA-4C52-BEE0-9DB468BE1A06}">
      <dsp:nvSpPr>
        <dsp:cNvPr id="0" name=""/>
        <dsp:cNvSpPr/>
      </dsp:nvSpPr>
      <dsp:spPr>
        <a:xfrm>
          <a:off x="259205" y="2435042"/>
          <a:ext cx="2065700" cy="1132684"/>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30480" rIns="40640" bIns="30480" numCol="1" spcCol="1270" anchor="ctr" anchorCtr="0">
          <a:noAutofit/>
        </a:bodyPr>
        <a:lstStyle/>
        <a:p>
          <a:pPr marL="0" lvl="0" indent="0" algn="ctr" defTabSz="711200">
            <a:lnSpc>
              <a:spcPct val="90000"/>
            </a:lnSpc>
            <a:spcBef>
              <a:spcPct val="0"/>
            </a:spcBef>
            <a:spcAft>
              <a:spcPct val="35000"/>
            </a:spcAft>
            <a:buNone/>
          </a:pPr>
          <a:r>
            <a:rPr lang="en-US" sz="1600" kern="1200" dirty="0"/>
            <a:t>~12 Features</a:t>
          </a:r>
        </a:p>
      </dsp:txBody>
      <dsp:txXfrm>
        <a:off x="292380" y="2468217"/>
        <a:ext cx="1999350" cy="1066334"/>
      </dsp:txXfrm>
    </dsp:sp>
    <dsp:sp modelId="{FC436AC5-986E-4827-AE51-8579F7D5E0EF}">
      <dsp:nvSpPr>
        <dsp:cNvPr id="0" name=""/>
        <dsp:cNvSpPr/>
      </dsp:nvSpPr>
      <dsp:spPr>
        <a:xfrm>
          <a:off x="2776778" y="0"/>
          <a:ext cx="2582125" cy="3756660"/>
        </a:xfrm>
        <a:prstGeom prst="roundRect">
          <a:avLst>
            <a:gd name="adj" fmla="val 10000"/>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Frac Data</a:t>
          </a:r>
        </a:p>
      </dsp:txBody>
      <dsp:txXfrm>
        <a:off x="2776778" y="0"/>
        <a:ext cx="2582125" cy="1126998"/>
      </dsp:txXfrm>
    </dsp:sp>
    <dsp:sp modelId="{70890EC8-6943-4296-A086-EFACD267EE6B}">
      <dsp:nvSpPr>
        <dsp:cNvPr id="0" name=""/>
        <dsp:cNvSpPr/>
      </dsp:nvSpPr>
      <dsp:spPr>
        <a:xfrm>
          <a:off x="3034991" y="1128098"/>
          <a:ext cx="2065700" cy="1132684"/>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30480" rIns="40640" bIns="30480" numCol="1" spcCol="1270" anchor="ctr" anchorCtr="0">
          <a:noAutofit/>
        </a:bodyPr>
        <a:lstStyle/>
        <a:p>
          <a:pPr marL="0" lvl="0" indent="0" algn="ctr" defTabSz="711200">
            <a:lnSpc>
              <a:spcPct val="90000"/>
            </a:lnSpc>
            <a:spcBef>
              <a:spcPct val="0"/>
            </a:spcBef>
            <a:spcAft>
              <a:spcPct val="35000"/>
            </a:spcAft>
            <a:buNone/>
          </a:pPr>
          <a:r>
            <a:rPr lang="en-US" sz="1600" kern="1200" dirty="0"/>
            <a:t>~95,913 Observations</a:t>
          </a:r>
        </a:p>
      </dsp:txBody>
      <dsp:txXfrm>
        <a:off x="3068166" y="1161273"/>
        <a:ext cx="1999350" cy="1066334"/>
      </dsp:txXfrm>
    </dsp:sp>
    <dsp:sp modelId="{049712BA-7F99-447C-A4B4-40B53B14DCF1}">
      <dsp:nvSpPr>
        <dsp:cNvPr id="0" name=""/>
        <dsp:cNvSpPr/>
      </dsp:nvSpPr>
      <dsp:spPr>
        <a:xfrm>
          <a:off x="3034991" y="2435042"/>
          <a:ext cx="2065700" cy="1132684"/>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30480" rIns="40640" bIns="30480" numCol="1" spcCol="1270" anchor="ctr" anchorCtr="0">
          <a:noAutofit/>
        </a:bodyPr>
        <a:lstStyle/>
        <a:p>
          <a:pPr marL="0" lvl="0" indent="0" algn="ctr" defTabSz="711200">
            <a:lnSpc>
              <a:spcPct val="90000"/>
            </a:lnSpc>
            <a:spcBef>
              <a:spcPct val="0"/>
            </a:spcBef>
            <a:spcAft>
              <a:spcPct val="35000"/>
            </a:spcAft>
            <a:buNone/>
          </a:pPr>
          <a:r>
            <a:rPr lang="en-US" sz="1600" kern="1200" dirty="0"/>
            <a:t>~4 Features</a:t>
          </a:r>
        </a:p>
      </dsp:txBody>
      <dsp:txXfrm>
        <a:off x="3068166" y="2468217"/>
        <a:ext cx="1999350" cy="1066334"/>
      </dsp:txXfrm>
    </dsp:sp>
    <dsp:sp modelId="{0A96358C-444B-4806-877B-7D803D460FF5}">
      <dsp:nvSpPr>
        <dsp:cNvPr id="0" name=""/>
        <dsp:cNvSpPr/>
      </dsp:nvSpPr>
      <dsp:spPr>
        <a:xfrm>
          <a:off x="5552563" y="0"/>
          <a:ext cx="2582125" cy="3756660"/>
        </a:xfrm>
        <a:prstGeom prst="roundRect">
          <a:avLst>
            <a:gd name="adj" fmla="val 10000"/>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1" kern="1200" dirty="0"/>
            <a:t>Production Data</a:t>
          </a:r>
        </a:p>
      </dsp:txBody>
      <dsp:txXfrm>
        <a:off x="5552563" y="0"/>
        <a:ext cx="2582125" cy="1126998"/>
      </dsp:txXfrm>
    </dsp:sp>
    <dsp:sp modelId="{C98483A3-3D8D-4DB6-9EDA-6C67F1510E79}">
      <dsp:nvSpPr>
        <dsp:cNvPr id="0" name=""/>
        <dsp:cNvSpPr/>
      </dsp:nvSpPr>
      <dsp:spPr>
        <a:xfrm>
          <a:off x="5810776" y="1128098"/>
          <a:ext cx="2065700" cy="1132684"/>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30480" rIns="40640" bIns="30480" numCol="1" spcCol="1270" anchor="ctr" anchorCtr="0">
          <a:noAutofit/>
        </a:bodyPr>
        <a:lstStyle/>
        <a:p>
          <a:pPr marL="0" lvl="0" indent="0" algn="ctr" defTabSz="711200">
            <a:lnSpc>
              <a:spcPct val="90000"/>
            </a:lnSpc>
            <a:spcBef>
              <a:spcPct val="0"/>
            </a:spcBef>
            <a:spcAft>
              <a:spcPct val="35000"/>
            </a:spcAft>
            <a:buNone/>
          </a:pPr>
          <a:r>
            <a:rPr lang="en-US" sz="1600" kern="1200" dirty="0"/>
            <a:t>~115,650 Observations</a:t>
          </a:r>
        </a:p>
      </dsp:txBody>
      <dsp:txXfrm>
        <a:off x="5843951" y="1161273"/>
        <a:ext cx="1999350" cy="1066334"/>
      </dsp:txXfrm>
    </dsp:sp>
    <dsp:sp modelId="{BCA2749E-512B-49A5-9119-A0F4420D954E}">
      <dsp:nvSpPr>
        <dsp:cNvPr id="0" name=""/>
        <dsp:cNvSpPr/>
      </dsp:nvSpPr>
      <dsp:spPr>
        <a:xfrm>
          <a:off x="5810776" y="2435042"/>
          <a:ext cx="2065700" cy="1132684"/>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30480" rIns="40640" bIns="30480" numCol="1" spcCol="1270" anchor="ctr" anchorCtr="0">
          <a:noAutofit/>
        </a:bodyPr>
        <a:lstStyle/>
        <a:p>
          <a:pPr marL="0" lvl="0" indent="0" algn="ctr" defTabSz="711200">
            <a:lnSpc>
              <a:spcPct val="90000"/>
            </a:lnSpc>
            <a:spcBef>
              <a:spcPct val="0"/>
            </a:spcBef>
            <a:spcAft>
              <a:spcPct val="35000"/>
            </a:spcAft>
            <a:buNone/>
          </a:pPr>
          <a:r>
            <a:rPr lang="en-US" sz="1600" kern="1200" dirty="0"/>
            <a:t>~14 Features</a:t>
          </a:r>
        </a:p>
      </dsp:txBody>
      <dsp:txXfrm>
        <a:off x="5843951" y="2468217"/>
        <a:ext cx="1999350" cy="1066334"/>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1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sz="quarter" idx="1"/>
          </p:nvPr>
        </p:nvSpPr>
        <p:spPr>
          <a:xfrm>
            <a:off x="3850443" y="0"/>
            <a:ext cx="2945659" cy="498056"/>
          </a:xfrm>
          <a:prstGeom prst="rect">
            <a:avLst/>
          </a:prstGeom>
        </p:spPr>
        <p:txBody>
          <a:bodyPr vert="horz" lIns="91440" tIns="45720" rIns="91440" bIns="45720" rtlCol="0"/>
          <a:lstStyle>
            <a:lvl1pPr algn="r">
              <a:defRPr sz="1200"/>
            </a:lvl1pPr>
          </a:lstStyle>
          <a:p>
            <a:fld id="{711B830B-CAF9-4A28-937F-CF7620B5FBF1}" type="datetimeFigureOut">
              <a:rPr lang="en-GB" smtClean="0"/>
              <a:t>04/10/2021</a:t>
            </a:fld>
            <a:endParaRPr lang="en-GB"/>
          </a:p>
        </p:txBody>
      </p:sp>
      <p:sp>
        <p:nvSpPr>
          <p:cNvPr id="4" name="Footer Placeholder 3"/>
          <p:cNvSpPr>
            <a:spLocks noGrp="1"/>
          </p:cNvSpPr>
          <p:nvPr>
            <p:ph type="ftr" sz="quarter" idx="2"/>
          </p:nvPr>
        </p:nvSpPr>
        <p:spPr>
          <a:xfrm>
            <a:off x="0" y="9428584"/>
            <a:ext cx="2945659" cy="498055"/>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p:cNvSpPr>
            <a:spLocks noGrp="1"/>
          </p:cNvSpPr>
          <p:nvPr>
            <p:ph type="sldNum" sz="quarter" idx="3"/>
          </p:nvPr>
        </p:nvSpPr>
        <p:spPr>
          <a:xfrm>
            <a:off x="3850443" y="9428584"/>
            <a:ext cx="2945659" cy="498055"/>
          </a:xfrm>
          <a:prstGeom prst="rect">
            <a:avLst/>
          </a:prstGeom>
        </p:spPr>
        <p:txBody>
          <a:bodyPr vert="horz" lIns="91440" tIns="45720" rIns="91440" bIns="45720" rtlCol="0" anchor="b"/>
          <a:lstStyle>
            <a:lvl1pPr algn="r">
              <a:defRPr sz="1200"/>
            </a:lvl1pPr>
          </a:lstStyle>
          <a:p>
            <a:fld id="{C06FE660-8BE0-4D60-972E-ACB9861B9D57}" type="slidenum">
              <a:rPr lang="en-GB" smtClean="0"/>
              <a:t>‹#›</a:t>
            </a:fld>
            <a:endParaRPr lang="en-GB"/>
          </a:p>
        </p:txBody>
      </p:sp>
    </p:spTree>
    <p:extLst>
      <p:ext uri="{BB962C8B-B14F-4D97-AF65-F5344CB8AC3E}">
        <p14:creationId xmlns:p14="http://schemas.microsoft.com/office/powerpoint/2010/main" val="263852631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50443" y="0"/>
            <a:ext cx="2945659" cy="498056"/>
          </a:xfrm>
          <a:prstGeom prst="rect">
            <a:avLst/>
          </a:prstGeom>
        </p:spPr>
        <p:txBody>
          <a:bodyPr vert="horz" lIns="91440" tIns="45720" rIns="91440" bIns="45720" rtlCol="0"/>
          <a:lstStyle>
            <a:lvl1pPr algn="r">
              <a:defRPr sz="1200"/>
            </a:lvl1pPr>
          </a:lstStyle>
          <a:p>
            <a:fld id="{EBF12955-4D1B-48F2-B2F7-BBFD207E1D78}" type="datetimeFigureOut">
              <a:rPr lang="en-GB" smtClean="0"/>
              <a:t>04/10/2021</a:t>
            </a:fld>
            <a:endParaRPr lang="en-GB"/>
          </a:p>
        </p:txBody>
      </p:sp>
      <p:sp>
        <p:nvSpPr>
          <p:cNvPr id="4" name="Slide Image Placeholder 3"/>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79768" y="4777194"/>
            <a:ext cx="5438140" cy="3908614"/>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9428584"/>
            <a:ext cx="2945659" cy="498055"/>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50443" y="9428584"/>
            <a:ext cx="2945659" cy="498055"/>
          </a:xfrm>
          <a:prstGeom prst="rect">
            <a:avLst/>
          </a:prstGeom>
        </p:spPr>
        <p:txBody>
          <a:bodyPr vert="horz" lIns="91440" tIns="45720" rIns="91440" bIns="45720" rtlCol="0" anchor="b"/>
          <a:lstStyle>
            <a:lvl1pPr algn="r">
              <a:defRPr sz="1200"/>
            </a:lvl1pPr>
          </a:lstStyle>
          <a:p>
            <a:fld id="{8492749A-4EA7-4BDF-8F7A-16D86A2D7E23}" type="slidenum">
              <a:rPr lang="en-GB" smtClean="0"/>
              <a:t>‹#›</a:t>
            </a:fld>
            <a:endParaRPr lang="en-GB"/>
          </a:p>
        </p:txBody>
      </p:sp>
    </p:spTree>
    <p:extLst>
      <p:ext uri="{BB962C8B-B14F-4D97-AF65-F5344CB8AC3E}">
        <p14:creationId xmlns:p14="http://schemas.microsoft.com/office/powerpoint/2010/main" val="27635396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5"/>
          </p:nvPr>
        </p:nvSpPr>
        <p:spPr/>
        <p:txBody>
          <a:bodyPr/>
          <a:lstStyle/>
          <a:p>
            <a:fld id="{A77D25D3-C290-4784-8BE1-8186D345F173}" type="slidenum">
              <a:rPr lang="en-US" smtClean="0"/>
              <a:t>2</a:t>
            </a:fld>
            <a:endParaRPr lang="en-US" dirty="0"/>
          </a:p>
        </p:txBody>
      </p:sp>
    </p:spTree>
    <p:extLst>
      <p:ext uri="{BB962C8B-B14F-4D97-AF65-F5344CB8AC3E}">
        <p14:creationId xmlns:p14="http://schemas.microsoft.com/office/powerpoint/2010/main" val="39750442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5"/>
          </p:nvPr>
        </p:nvSpPr>
        <p:spPr/>
        <p:txBody>
          <a:bodyPr/>
          <a:lstStyle/>
          <a:p>
            <a:fld id="{A77D25D3-C290-4784-8BE1-8186D345F173}" type="slidenum">
              <a:rPr lang="en-US" smtClean="0"/>
              <a:t>11</a:t>
            </a:fld>
            <a:endParaRPr lang="en-US" dirty="0"/>
          </a:p>
        </p:txBody>
      </p:sp>
    </p:spTree>
    <p:extLst>
      <p:ext uri="{BB962C8B-B14F-4D97-AF65-F5344CB8AC3E}">
        <p14:creationId xmlns:p14="http://schemas.microsoft.com/office/powerpoint/2010/main" val="26719870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5"/>
          </p:nvPr>
        </p:nvSpPr>
        <p:spPr/>
        <p:txBody>
          <a:bodyPr/>
          <a:lstStyle/>
          <a:p>
            <a:fld id="{A77D25D3-C290-4784-8BE1-8186D345F173}" type="slidenum">
              <a:rPr lang="en-US" smtClean="0"/>
              <a:t>12</a:t>
            </a:fld>
            <a:endParaRPr lang="en-US" dirty="0"/>
          </a:p>
        </p:txBody>
      </p:sp>
    </p:spTree>
    <p:extLst>
      <p:ext uri="{BB962C8B-B14F-4D97-AF65-F5344CB8AC3E}">
        <p14:creationId xmlns:p14="http://schemas.microsoft.com/office/powerpoint/2010/main" val="13310322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5"/>
          </p:nvPr>
        </p:nvSpPr>
        <p:spPr/>
        <p:txBody>
          <a:bodyPr/>
          <a:lstStyle/>
          <a:p>
            <a:fld id="{A77D25D3-C290-4784-8BE1-8186D345F173}" type="slidenum">
              <a:rPr lang="en-US" smtClean="0"/>
              <a:t>3</a:t>
            </a:fld>
            <a:endParaRPr lang="en-US" dirty="0"/>
          </a:p>
        </p:txBody>
      </p:sp>
    </p:spTree>
    <p:extLst>
      <p:ext uri="{BB962C8B-B14F-4D97-AF65-F5344CB8AC3E}">
        <p14:creationId xmlns:p14="http://schemas.microsoft.com/office/powerpoint/2010/main" val="9519457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5"/>
          </p:nvPr>
        </p:nvSpPr>
        <p:spPr/>
        <p:txBody>
          <a:bodyPr/>
          <a:lstStyle/>
          <a:p>
            <a:fld id="{A77D25D3-C290-4784-8BE1-8186D345F173}" type="slidenum">
              <a:rPr lang="en-US" smtClean="0"/>
              <a:t>4</a:t>
            </a:fld>
            <a:endParaRPr lang="en-US" dirty="0"/>
          </a:p>
        </p:txBody>
      </p:sp>
    </p:spTree>
    <p:extLst>
      <p:ext uri="{BB962C8B-B14F-4D97-AF65-F5344CB8AC3E}">
        <p14:creationId xmlns:p14="http://schemas.microsoft.com/office/powerpoint/2010/main" val="22793556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5"/>
          </p:nvPr>
        </p:nvSpPr>
        <p:spPr/>
        <p:txBody>
          <a:bodyPr/>
          <a:lstStyle/>
          <a:p>
            <a:fld id="{A77D25D3-C290-4784-8BE1-8186D345F173}" type="slidenum">
              <a:rPr lang="en-US" smtClean="0"/>
              <a:t>5</a:t>
            </a:fld>
            <a:endParaRPr lang="en-US" dirty="0"/>
          </a:p>
        </p:txBody>
      </p:sp>
    </p:spTree>
    <p:extLst>
      <p:ext uri="{BB962C8B-B14F-4D97-AF65-F5344CB8AC3E}">
        <p14:creationId xmlns:p14="http://schemas.microsoft.com/office/powerpoint/2010/main" val="33116625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5"/>
          </p:nvPr>
        </p:nvSpPr>
        <p:spPr/>
        <p:txBody>
          <a:bodyPr/>
          <a:lstStyle/>
          <a:p>
            <a:fld id="{A77D25D3-C290-4784-8BE1-8186D345F173}" type="slidenum">
              <a:rPr lang="en-US" smtClean="0"/>
              <a:t>6</a:t>
            </a:fld>
            <a:endParaRPr lang="en-US" dirty="0"/>
          </a:p>
        </p:txBody>
      </p:sp>
    </p:spTree>
    <p:extLst>
      <p:ext uri="{BB962C8B-B14F-4D97-AF65-F5344CB8AC3E}">
        <p14:creationId xmlns:p14="http://schemas.microsoft.com/office/powerpoint/2010/main" val="7587241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5"/>
          </p:nvPr>
        </p:nvSpPr>
        <p:spPr/>
        <p:txBody>
          <a:bodyPr/>
          <a:lstStyle/>
          <a:p>
            <a:fld id="{A77D25D3-C290-4784-8BE1-8186D345F173}" type="slidenum">
              <a:rPr lang="en-US" smtClean="0"/>
              <a:t>7</a:t>
            </a:fld>
            <a:endParaRPr lang="en-US" dirty="0"/>
          </a:p>
        </p:txBody>
      </p:sp>
    </p:spTree>
    <p:extLst>
      <p:ext uri="{BB962C8B-B14F-4D97-AF65-F5344CB8AC3E}">
        <p14:creationId xmlns:p14="http://schemas.microsoft.com/office/powerpoint/2010/main" val="26072469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5"/>
          </p:nvPr>
        </p:nvSpPr>
        <p:spPr/>
        <p:txBody>
          <a:bodyPr/>
          <a:lstStyle/>
          <a:p>
            <a:fld id="{A77D25D3-C290-4784-8BE1-8186D345F173}" type="slidenum">
              <a:rPr lang="en-US" smtClean="0"/>
              <a:t>8</a:t>
            </a:fld>
            <a:endParaRPr lang="en-US" dirty="0"/>
          </a:p>
        </p:txBody>
      </p:sp>
    </p:spTree>
    <p:extLst>
      <p:ext uri="{BB962C8B-B14F-4D97-AF65-F5344CB8AC3E}">
        <p14:creationId xmlns:p14="http://schemas.microsoft.com/office/powerpoint/2010/main" val="18541359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5"/>
          </p:nvPr>
        </p:nvSpPr>
        <p:spPr/>
        <p:txBody>
          <a:bodyPr/>
          <a:lstStyle/>
          <a:p>
            <a:fld id="{A77D25D3-C290-4784-8BE1-8186D345F173}" type="slidenum">
              <a:rPr lang="en-US" smtClean="0"/>
              <a:t>9</a:t>
            </a:fld>
            <a:endParaRPr lang="en-US" dirty="0"/>
          </a:p>
        </p:txBody>
      </p:sp>
    </p:spTree>
    <p:extLst>
      <p:ext uri="{BB962C8B-B14F-4D97-AF65-F5344CB8AC3E}">
        <p14:creationId xmlns:p14="http://schemas.microsoft.com/office/powerpoint/2010/main" val="26554746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5"/>
          </p:nvPr>
        </p:nvSpPr>
        <p:spPr/>
        <p:txBody>
          <a:bodyPr/>
          <a:lstStyle/>
          <a:p>
            <a:fld id="{A77D25D3-C290-4784-8BE1-8186D345F173}" type="slidenum">
              <a:rPr lang="en-US" smtClean="0"/>
              <a:t>10</a:t>
            </a:fld>
            <a:endParaRPr lang="en-US" dirty="0"/>
          </a:p>
        </p:txBody>
      </p:sp>
    </p:spTree>
    <p:extLst>
      <p:ext uri="{BB962C8B-B14F-4D97-AF65-F5344CB8AC3E}">
        <p14:creationId xmlns:p14="http://schemas.microsoft.com/office/powerpoint/2010/main" val="2145477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7.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7.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7.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7.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7.xml"/></Relationships>
</file>

<file path=ppt/slideLayouts/_rels/slideLayout15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7.xml"/></Relationships>
</file>

<file path=ppt/slideLayouts/_rels/slideLayout15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7.xml"/></Relationships>
</file>

<file path=ppt/slideLayouts/_rels/slideLayout15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7.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7.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Master" Target="../slideMasters/slideMaster7.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Master" Target="../slideMasters/slideMaster7.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7.xml"/></Relationships>
</file>

<file path=ppt/slideLayouts/_rels/slideLayout17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7.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8.xml"/></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8.xml"/></Relationships>
</file>

<file path=ppt/slideLayouts/_rels/slideLayout18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3.jpg"/><Relationship Id="rId1" Type="http://schemas.openxmlformats.org/officeDocument/2006/relationships/slideMaster" Target="../slideMasters/slideMaster8.xml"/></Relationships>
</file>

<file path=ppt/slideLayouts/_rels/slideLayout183.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32.png"/><Relationship Id="rId1" Type="http://schemas.openxmlformats.org/officeDocument/2006/relationships/slideMaster" Target="../slideMasters/slideMaster8.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8.xml"/></Relationships>
</file>

<file path=ppt/slideLayouts/_rels/slideLayout18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8.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8.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8.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8.xml"/></Relationships>
</file>

<file path=ppt/slideLayouts/_rels/slideLayout19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8.xml"/></Relationships>
</file>

<file path=ppt/slideLayouts/_rels/slideLayout19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Master" Target="../slideMasters/slideMaster8.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8.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Master" Target="../slideMasters/slideMaster8.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Master" Target="../slideMasters/slideMaster8.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Master" Target="../slideMasters/slideMaster8.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8.xml"/></Relationships>
</file>

<file path=ppt/slideLayouts/_rels/slideLayout20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8.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9.xml"/></Relationships>
</file>

<file path=ppt/slideLayouts/_rels/slideLayout2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9.xml"/></Relationships>
</file>

<file path=ppt/slideLayouts/_rels/slideLayout2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9.xml"/></Relationships>
</file>

<file path=ppt/slideLayouts/_rels/slideLayout2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9.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4.png"/><Relationship Id="rId1" Type="http://schemas.openxmlformats.org/officeDocument/2006/relationships/slideMaster" Target="../slideMasters/slideMaster9.xml"/></Relationships>
</file>

<file path=ppt/slideLayouts/_rels/slideLayout22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Master" Target="../slideMasters/slideMaster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9.xml"/></Relationships>
</file>

<file path=ppt/slideLayouts/_rels/slideLayout2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9.xml"/></Relationships>
</file>

<file path=ppt/slideLayouts/_rels/slideLayout22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9.xml"/></Relationships>
</file>

<file path=ppt/slideLayouts/_rels/slideLayout22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9.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9.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9.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9.xml"/></Relationships>
</file>

<file path=ppt/slideLayouts/_rels/slideLayout24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9.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0.xml"/></Relationships>
</file>

<file path=ppt/slideLayouts/_rels/slideLayout25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0.xml"/></Relationships>
</file>

<file path=ppt/slideLayouts/_rels/slideLayout25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0.xml"/></Relationships>
</file>

<file path=ppt/slideLayouts/_rels/slideLayout25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0.xml"/></Relationships>
</file>

<file path=ppt/slideLayouts/_rels/slideLayout25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jpeg"/><Relationship Id="rId1" Type="http://schemas.openxmlformats.org/officeDocument/2006/relationships/slideMaster" Target="../slideMasters/slideMaster10.xml"/></Relationships>
</file>

<file path=ppt/slideLayouts/_rels/slideLayout25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Master" Target="../slideMasters/slideMaster10.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0.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0.xml"/></Relationships>
</file>

<file path=ppt/slideLayouts/_rels/slideLayout26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0.xml"/></Relationships>
</file>

<file path=ppt/slideLayouts/_rels/slideLayout26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0.xml"/></Relationships>
</file>

<file path=ppt/slideLayouts/_rels/slideLayout26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0.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0.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0.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10.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10.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0.xml"/></Relationships>
</file>

<file path=ppt/slideLayouts/_rels/slideLayout28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0.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0.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0.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11.xml"/></Relationships>
</file>

<file path=ppt/slideLayouts/_rels/slideLayout29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11.xml"/></Relationships>
</file>

<file path=ppt/slideLayouts/_rels/slideLayout29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3.jpg"/><Relationship Id="rId1" Type="http://schemas.openxmlformats.org/officeDocument/2006/relationships/slideMaster" Target="../slideMasters/slideMaster11.xml"/></Relationships>
</file>

<file path=ppt/slideLayouts/_rels/slideLayout298.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32.png"/><Relationship Id="rId1" Type="http://schemas.openxmlformats.org/officeDocument/2006/relationships/slideMaster" Target="../slideMasters/slideMaster11.xml"/></Relationships>
</file>

<file path=ppt/slideLayouts/_rels/slideLayout29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1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11.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11.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11.xml"/></Relationships>
</file>

<file path=ppt/slideLayouts/_rels/slideLayout30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1.xml"/></Relationships>
</file>

<file path=ppt/slideLayouts/_rels/slideLayout30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1.xml"/></Relationships>
</file>

<file path=ppt/slideLayouts/_rels/slideLayout30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Master" Target="../slideMasters/slideMaster11.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Master" Target="../slideMasters/slideMaster11.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Master" Target="../slideMasters/slideMaster11.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32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Master" Target="../slideMasters/slideMaster11.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1.xml"/></Relationships>
</file>

<file path=ppt/slideLayouts/_rels/slideLayout3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1.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5.png"/><Relationship Id="rId1" Type="http://schemas.openxmlformats.org/officeDocument/2006/relationships/slideMaster" Target="../slideMasters/slideMaster2.xml"/><Relationship Id="rId4" Type="http://schemas.openxmlformats.org/officeDocument/2006/relationships/image" Target="../media/image19.jpe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1" y="1371600"/>
            <a:ext cx="11584516" cy="4865712"/>
          </a:xfrm>
        </p:spPr>
        <p:txBody>
          <a:bodyPr/>
          <a:lstStyle>
            <a:lvl1pPr>
              <a:buClrTx/>
              <a:defRPr/>
            </a:lvl1pPr>
            <a:lvl2pPr>
              <a:buClrTx/>
              <a:defRPr/>
            </a:lvl2pPr>
            <a:lvl3pPr>
              <a:buClrTx/>
              <a:defRPr/>
            </a:lvl3pPr>
            <a:lvl4pPr>
              <a:buClrTx/>
              <a:defRPr/>
            </a:lvl4pPr>
            <a:lvl5pPr>
              <a:buClrTx/>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itle 4"/>
          <p:cNvSpPr>
            <a:spLocks noGrp="1" noChangeArrowheads="1"/>
          </p:cNvSpPr>
          <p:nvPr>
            <p:ph type="title"/>
          </p:nvPr>
        </p:nvSpPr>
        <p:spPr bwMode="auto">
          <a:xfrm>
            <a:off x="304800" y="152401"/>
            <a:ext cx="11582400" cy="723519"/>
          </a:xfrm>
          <a:prstGeom prst="rect">
            <a:avLst/>
          </a:prstGeom>
          <a:noFill/>
          <a:ln w="12700">
            <a:noFill/>
            <a:miter lim="800000"/>
            <a:headEnd/>
            <a:tailEnd/>
          </a:ln>
          <a:effectLst/>
        </p:spPr>
        <p:txBody>
          <a:bodyPr vert="horz" wrap="square" lIns="90000" tIns="43200" rIns="90000" bIns="43200" numCol="1" anchor="t" anchorCtr="0" compatLnSpc="1">
            <a:prstTxWarp prst="textNoShape">
              <a:avLst/>
            </a:prstTxWarp>
          </a:bodyPr>
          <a:lstStyle>
            <a:lvl1pPr>
              <a:defRPr>
                <a:latin typeface="Arial" panose="020B0604020202020204" pitchFamily="34" charset="0"/>
              </a:defRPr>
            </a:lvl1pPr>
          </a:lstStyle>
          <a:p>
            <a:pPr lvl="0"/>
            <a:r>
              <a:rPr lang="en-US" dirty="0"/>
              <a:t>Click to edit Master title style</a:t>
            </a:r>
          </a:p>
        </p:txBody>
      </p:sp>
    </p:spTree>
    <p:extLst>
      <p:ext uri="{BB962C8B-B14F-4D97-AF65-F5344CB8AC3E}">
        <p14:creationId xmlns:p14="http://schemas.microsoft.com/office/powerpoint/2010/main" val="324678116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Cover black plain">
    <p:bg>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11480" y="146304"/>
            <a:ext cx="7205472" cy="2578608"/>
          </a:xfrm>
        </p:spPr>
        <p:txBody>
          <a:bodyPr tIns="0" anchor="t">
            <a:noAutofit/>
          </a:bodyPr>
          <a:lstStyle>
            <a:lvl1pPr algn="l">
              <a:defRPr sz="4400" b="1" baseline="0"/>
            </a:lvl1pPr>
          </a:lstStyle>
          <a:p>
            <a:r>
              <a:rPr lang="en-US" dirty="0"/>
              <a:t>Click to insert Presentation Title</a:t>
            </a:r>
          </a:p>
        </p:txBody>
      </p:sp>
      <p:sp>
        <p:nvSpPr>
          <p:cNvPr id="3" name="Subtitle 2"/>
          <p:cNvSpPr>
            <a:spLocks noGrp="1"/>
          </p:cNvSpPr>
          <p:nvPr>
            <p:ph type="subTitle" idx="1" hasCustomPrompt="1"/>
          </p:nvPr>
        </p:nvSpPr>
        <p:spPr>
          <a:xfrm>
            <a:off x="411480" y="2743200"/>
            <a:ext cx="7205472" cy="1179576"/>
          </a:xfrm>
        </p:spPr>
        <p:txBody>
          <a:bodyPr/>
          <a:lstStyle>
            <a:lvl1pPr marL="0" indent="0" algn="l">
              <a:spcBef>
                <a:spcPts val="0"/>
              </a:spcBef>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insert subtitle</a:t>
            </a:r>
          </a:p>
        </p:txBody>
      </p:sp>
      <p:sp>
        <p:nvSpPr>
          <p:cNvPr id="7" name="Text Placeholder 5"/>
          <p:cNvSpPr>
            <a:spLocks noGrp="1"/>
          </p:cNvSpPr>
          <p:nvPr>
            <p:ph type="body" sz="quarter" idx="11" hasCustomPrompt="1"/>
          </p:nvPr>
        </p:nvSpPr>
        <p:spPr>
          <a:xfrm>
            <a:off x="8618071" y="1111722"/>
            <a:ext cx="3169920" cy="259884"/>
          </a:xfrm>
        </p:spPr>
        <p:txBody>
          <a:bodyPr>
            <a:noAutofit/>
          </a:bodyPr>
          <a:lstStyle>
            <a:lvl1pPr marL="0" indent="0">
              <a:buNone/>
              <a:defRPr sz="1050" b="0"/>
            </a:lvl1pPr>
          </a:lstStyle>
          <a:p>
            <a:pPr lvl="0"/>
            <a:r>
              <a:rPr lang="en-US" dirty="0"/>
              <a:t>Click to insert date</a:t>
            </a:r>
          </a:p>
        </p:txBody>
      </p:sp>
      <p:sp>
        <p:nvSpPr>
          <p:cNvPr id="13" name="Text Placeholder 5"/>
          <p:cNvSpPr>
            <a:spLocks noGrp="1"/>
          </p:cNvSpPr>
          <p:nvPr>
            <p:ph type="body" sz="quarter" idx="10" hasCustomPrompt="1"/>
          </p:nvPr>
        </p:nvSpPr>
        <p:spPr>
          <a:xfrm>
            <a:off x="8618071" y="152585"/>
            <a:ext cx="3169920" cy="896287"/>
          </a:xfrm>
        </p:spPr>
        <p:txBody>
          <a:bodyPr>
            <a:noAutofit/>
          </a:bodyPr>
          <a:lstStyle>
            <a:lvl1pPr marL="0" indent="0">
              <a:spcBef>
                <a:spcPts val="300"/>
              </a:spcBef>
              <a:spcAft>
                <a:spcPts val="0"/>
              </a:spcAft>
              <a:buNone/>
              <a:defRPr sz="1100" b="1" baseline="0"/>
            </a:lvl1pPr>
          </a:lstStyle>
          <a:p>
            <a:pPr lvl="0"/>
            <a:r>
              <a:rPr lang="en-US" dirty="0"/>
              <a:t>Alternative 2: Click to insert Presenter Name(s)</a:t>
            </a:r>
            <a:br>
              <a:rPr lang="en-US" dirty="0"/>
            </a:br>
            <a:r>
              <a:rPr lang="en-US" dirty="0"/>
              <a:t>Job Title</a:t>
            </a:r>
            <a:br>
              <a:rPr lang="en-US" dirty="0"/>
            </a:br>
            <a:r>
              <a:rPr lang="en-US" dirty="0"/>
              <a:t>Department / Sector</a:t>
            </a:r>
          </a:p>
        </p:txBody>
      </p:sp>
      <p:sp>
        <p:nvSpPr>
          <p:cNvPr id="9" name="Rectangle 8"/>
          <p:cNvSpPr/>
          <p:nvPr userDrawn="1"/>
        </p:nvSpPr>
        <p:spPr>
          <a:xfrm>
            <a:off x="12287025" y="-4042"/>
            <a:ext cx="1386247" cy="243104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lstStyle/>
          <a:p>
            <a:pPr algn="l"/>
            <a:r>
              <a:rPr lang="en-US" sz="1000" b="1" baseline="0" dirty="0">
                <a:solidFill>
                  <a:schemeClr val="bg1"/>
                </a:solidFill>
              </a:rPr>
              <a:t>Cover</a:t>
            </a:r>
          </a:p>
          <a:p>
            <a:pPr algn="l"/>
            <a:r>
              <a:rPr lang="en-US" sz="1000" baseline="0" dirty="0">
                <a:solidFill>
                  <a:schemeClr val="bg1"/>
                </a:solidFill>
              </a:rPr>
              <a:t>Do not change the size of the title. Keep the title short and use the subtitle area for longer descriptions if needed. </a:t>
            </a:r>
            <a:endParaRPr lang="en-US" sz="1000" dirty="0">
              <a:solidFill>
                <a:schemeClr val="bg1"/>
              </a:solidFill>
            </a:endParaRPr>
          </a:p>
        </p:txBody>
      </p:sp>
      <p:sp>
        <p:nvSpPr>
          <p:cNvPr id="11" name="Text Placeholder 5"/>
          <p:cNvSpPr>
            <a:spLocks noGrp="1"/>
          </p:cNvSpPr>
          <p:nvPr>
            <p:ph type="body" sz="quarter" idx="12" hasCustomPrompt="1"/>
          </p:nvPr>
        </p:nvSpPr>
        <p:spPr>
          <a:xfrm>
            <a:off x="6096000" y="5764754"/>
            <a:ext cx="5689600" cy="738818"/>
          </a:xfrm>
        </p:spPr>
        <p:txBody>
          <a:bodyPr tIns="0" rIns="0" bIns="0">
            <a:noAutofit/>
          </a:bodyPr>
          <a:lstStyle>
            <a:lvl1pPr marL="0" indent="0" algn="r">
              <a:buNone/>
              <a:defRPr sz="900" b="0">
                <a:solidFill>
                  <a:schemeClr val="tx1"/>
                </a:solidFill>
                <a:latin typeface="Arial Narrow" panose="020B0606020202030204" pitchFamily="34" charset="0"/>
              </a:defRPr>
            </a:lvl1pPr>
          </a:lstStyle>
          <a:p>
            <a:pPr lvl="0"/>
            <a:r>
              <a:rPr lang="en-US" dirty="0"/>
              <a:t>Click to insert disclaimer paragraph</a:t>
            </a:r>
          </a:p>
        </p:txBody>
      </p:sp>
      <p:sp>
        <p:nvSpPr>
          <p:cNvPr id="12" name="Text Placeholder 5"/>
          <p:cNvSpPr>
            <a:spLocks noGrp="1"/>
          </p:cNvSpPr>
          <p:nvPr>
            <p:ph type="body" sz="quarter" idx="13" hasCustomPrompt="1"/>
          </p:nvPr>
        </p:nvSpPr>
        <p:spPr>
          <a:xfrm>
            <a:off x="411480" y="4196049"/>
            <a:ext cx="7231529" cy="896287"/>
          </a:xfrm>
        </p:spPr>
        <p:txBody>
          <a:bodyPr>
            <a:noAutofit/>
          </a:bodyPr>
          <a:lstStyle>
            <a:lvl1pPr marL="0" indent="0">
              <a:spcBef>
                <a:spcPts val="300"/>
              </a:spcBef>
              <a:spcAft>
                <a:spcPts val="0"/>
              </a:spcAft>
              <a:buNone/>
              <a:defRPr sz="1100" b="1" baseline="0"/>
            </a:lvl1pPr>
          </a:lstStyle>
          <a:p>
            <a:pPr lvl="0"/>
            <a:r>
              <a:rPr lang="en-US" dirty="0"/>
              <a:t>Alternative 1: Click to insert Presenter Name(s)</a:t>
            </a:r>
            <a:br>
              <a:rPr lang="en-US" dirty="0"/>
            </a:br>
            <a:r>
              <a:rPr lang="en-US" dirty="0"/>
              <a:t>Job Title</a:t>
            </a:r>
            <a:br>
              <a:rPr lang="en-US" dirty="0"/>
            </a:br>
            <a:r>
              <a:rPr lang="en-US" dirty="0"/>
              <a:t>Department / Sector</a:t>
            </a:r>
          </a:p>
        </p:txBody>
      </p:sp>
      <p:sp>
        <p:nvSpPr>
          <p:cNvPr id="14" name="Text Placeholder 5"/>
          <p:cNvSpPr>
            <a:spLocks noGrp="1"/>
          </p:cNvSpPr>
          <p:nvPr>
            <p:ph type="body" sz="quarter" idx="14" hasCustomPrompt="1"/>
          </p:nvPr>
        </p:nvSpPr>
        <p:spPr>
          <a:xfrm>
            <a:off x="411480" y="5155186"/>
            <a:ext cx="3169920" cy="259884"/>
          </a:xfrm>
        </p:spPr>
        <p:txBody>
          <a:bodyPr>
            <a:noAutofit/>
          </a:bodyPr>
          <a:lstStyle>
            <a:lvl1pPr marL="0" indent="0">
              <a:buNone/>
              <a:defRPr sz="1050" b="0"/>
            </a:lvl1pPr>
          </a:lstStyle>
          <a:p>
            <a:pPr lvl="0"/>
            <a:r>
              <a:rPr lang="en-US" dirty="0"/>
              <a:t>Click to insert date</a:t>
            </a:r>
          </a:p>
        </p:txBody>
      </p:sp>
      <p:sp>
        <p:nvSpPr>
          <p:cNvPr id="15" name="Rectangle 14"/>
          <p:cNvSpPr/>
          <p:nvPr userDrawn="1"/>
        </p:nvSpPr>
        <p:spPr>
          <a:xfrm>
            <a:off x="-13251" y="6867939"/>
            <a:ext cx="12205252" cy="36774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dirty="0" err="1">
              <a:solidFill>
                <a:schemeClr val="tx1"/>
              </a:solidFill>
            </a:endParaRPr>
          </a:p>
        </p:txBody>
      </p:sp>
      <p:grpSp>
        <p:nvGrpSpPr>
          <p:cNvPr id="24" name="Group 23"/>
          <p:cNvGrpSpPr/>
          <p:nvPr userDrawn="1"/>
        </p:nvGrpSpPr>
        <p:grpSpPr>
          <a:xfrm>
            <a:off x="12284310" y="2497574"/>
            <a:ext cx="1389888" cy="1233768"/>
            <a:chOff x="9215268" y="3023356"/>
            <a:chExt cx="1389888" cy="1233768"/>
          </a:xfrm>
        </p:grpSpPr>
        <p:sp>
          <p:nvSpPr>
            <p:cNvPr id="25" name="Rectangle 24"/>
            <p:cNvSpPr/>
            <p:nvPr userDrawn="1"/>
          </p:nvSpPr>
          <p:spPr>
            <a:xfrm>
              <a:off x="9215268" y="3023356"/>
              <a:ext cx="1389888" cy="123376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0" rtlCol="0" anchor="t"/>
            <a:lstStyle/>
            <a:p>
              <a:pPr algn="l"/>
              <a:r>
                <a:rPr lang="en-US" sz="1000" b="0" baseline="0" dirty="0">
                  <a:solidFill>
                    <a:schemeClr val="bg1"/>
                  </a:solidFill>
                </a:rPr>
                <a:t>Only use </a:t>
              </a:r>
              <a:r>
                <a:rPr lang="en-US" sz="1000" b="0" baseline="0" dirty="0">
                  <a:solidFill>
                    <a:srgbClr val="D6002A"/>
                  </a:solidFill>
                </a:rPr>
                <a:t>S&amp;P Global Red </a:t>
              </a:r>
              <a:r>
                <a:rPr lang="en-US" sz="1000" b="0" baseline="0" dirty="0">
                  <a:solidFill>
                    <a:schemeClr val="bg1"/>
                  </a:solidFill>
                </a:rPr>
                <a:t>for key text high-lights, not shapes or charts. </a:t>
              </a:r>
              <a:br>
                <a:rPr lang="en-US" sz="1000" b="0" baseline="0" dirty="0">
                  <a:solidFill>
                    <a:schemeClr val="bg1"/>
                  </a:solidFill>
                </a:rPr>
              </a:br>
              <a:r>
                <a:rPr lang="en-US" sz="1000" b="0" baseline="0" dirty="0">
                  <a:solidFill>
                    <a:schemeClr val="bg1"/>
                  </a:solidFill>
                </a:rPr>
                <a:t>It’s available in the custom color palette</a:t>
              </a:r>
              <a:r>
                <a:rPr lang="en-US" sz="1000" b="0" baseline="0" dirty="0">
                  <a:solidFill>
                    <a:schemeClr val="tx1"/>
                  </a:solidFill>
                </a:rPr>
                <a:t>. </a:t>
              </a:r>
            </a:p>
          </p:txBody>
        </p:sp>
        <p:sp>
          <p:nvSpPr>
            <p:cNvPr id="26" name="Rectangle 25"/>
            <p:cNvSpPr/>
            <p:nvPr userDrawn="1"/>
          </p:nvSpPr>
          <p:spPr>
            <a:xfrm>
              <a:off x="9264542" y="4042368"/>
              <a:ext cx="126397" cy="126397"/>
            </a:xfrm>
            <a:prstGeom prst="rect">
              <a:avLst/>
            </a:prstGeom>
            <a:solidFill>
              <a:srgbClr val="D60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tx1"/>
                </a:solidFill>
              </a:endParaRPr>
            </a:p>
          </p:txBody>
        </p:sp>
      </p:grpSp>
      <p:pic>
        <p:nvPicPr>
          <p:cNvPr id="21" name="Platts"/>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47857" y="5508180"/>
            <a:ext cx="2222072" cy="1261872"/>
          </a:xfrm>
          <a:prstGeom prst="rect">
            <a:avLst/>
          </a:prstGeom>
        </p:spPr>
      </p:pic>
    </p:spTree>
    <p:extLst>
      <p:ext uri="{BB962C8B-B14F-4D97-AF65-F5344CB8AC3E}">
        <p14:creationId xmlns:p14="http://schemas.microsoft.com/office/powerpoint/2010/main" val="3962793988"/>
      </p:ext>
    </p:extLst>
  </p:cSld>
  <p:clrMapOvr>
    <a:overrideClrMapping bg1="dk1" tx1="lt1" bg2="dk2" tx2="lt2" accent1="accent1" accent2="accent2" accent3="accent3" accent4="accent4" accent5="accent5" accent6="accent6" hlink="hlink" folHlink="folHlink"/>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850346602"/>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userDrawn="1">
  <p:cSld name="Agenda - Takeaway ">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8324DE0-CC00-47DF-BF82-205B7A8B3FF5}" type="datetime1">
              <a:rPr lang="en-US" smtClean="0">
                <a:solidFill>
                  <a:prstClr val="black">
                    <a:tint val="75000"/>
                  </a:prstClr>
                </a:solidFill>
              </a:rPr>
              <a:pPr/>
              <a:t>10/4/2021</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r>
              <a:rPr lang="en-US">
                <a:solidFill>
                  <a:prstClr val="black">
                    <a:tint val="75000"/>
                  </a:prstClr>
                </a:solidFill>
              </a:rPr>
              <a:t>To change, turn on or off footer: Inset &gt; Header &amp; Footer &gt; Enter / change text &gt; Click Apply All. </a:t>
            </a:r>
          </a:p>
        </p:txBody>
      </p:sp>
      <p:sp>
        <p:nvSpPr>
          <p:cNvPr id="5" name="Slide Number Placeholder 4"/>
          <p:cNvSpPr>
            <a:spLocks noGrp="1"/>
          </p:cNvSpPr>
          <p:nvPr>
            <p:ph type="sldNum" sz="quarter" idx="12"/>
          </p:nvPr>
        </p:nvSpPr>
        <p:spPr/>
        <p:txBody>
          <a:bodyPr/>
          <a:lstStyle/>
          <a:p>
            <a:fld id="{5246FB18-5DF1-419A-B975-14AFDDD65B9F}" type="slidenum">
              <a:rPr lang="en-US" smtClean="0">
                <a:solidFill>
                  <a:prstClr val="black"/>
                </a:solidFill>
              </a:rPr>
              <a:pPr/>
              <a:t>‹#›</a:t>
            </a:fld>
            <a:endParaRPr lang="en-US">
              <a:solidFill>
                <a:prstClr val="black"/>
              </a:solidFill>
            </a:endParaRPr>
          </a:p>
        </p:txBody>
      </p:sp>
      <p:sp>
        <p:nvSpPr>
          <p:cNvPr id="9" name="Text Placeholder 8"/>
          <p:cNvSpPr>
            <a:spLocks noGrp="1"/>
          </p:cNvSpPr>
          <p:nvPr>
            <p:ph type="body" sz="quarter" idx="16" hasCustomPrompt="1"/>
          </p:nvPr>
        </p:nvSpPr>
        <p:spPr>
          <a:xfrm>
            <a:off x="1046787" y="1814929"/>
            <a:ext cx="10738812" cy="558010"/>
          </a:xfrm>
        </p:spPr>
        <p:txBody>
          <a:bodyPr tIns="0" rIns="0" bIns="0" anchor="ctr"/>
          <a:lstStyle>
            <a:lvl1pPr marL="0" indent="0">
              <a:spcBef>
                <a:spcPts val="200"/>
              </a:spcBef>
              <a:spcAft>
                <a:spcPts val="0"/>
              </a:spcAft>
              <a:buFont typeface="Arial" panose="020B0604020202020204" pitchFamily="34" charset="0"/>
              <a:buNone/>
              <a:defRPr sz="1800" b="1" baseline="0"/>
            </a:lvl1pPr>
            <a:lvl2pPr marL="0" indent="0">
              <a:spcBef>
                <a:spcPts val="0"/>
              </a:spcBef>
              <a:spcAft>
                <a:spcPts val="0"/>
              </a:spcAft>
              <a:buFont typeface="Arial" panose="020B0604020202020204" pitchFamily="34" charset="0"/>
              <a:buNone/>
              <a:defRPr sz="1800"/>
            </a:lvl2pPr>
          </a:lstStyle>
          <a:p>
            <a:pPr lvl="0"/>
            <a:r>
              <a:rPr lang="en-US" dirty="0"/>
              <a:t>Click to add agenda item/takeaway/text – max two rows</a:t>
            </a:r>
          </a:p>
          <a:p>
            <a:pPr lvl="1"/>
            <a:r>
              <a:rPr lang="en-US" dirty="0"/>
              <a:t>Second level</a:t>
            </a:r>
          </a:p>
        </p:txBody>
      </p:sp>
      <p:sp>
        <p:nvSpPr>
          <p:cNvPr id="11" name="Text Placeholder 10"/>
          <p:cNvSpPr>
            <a:spLocks noGrp="1"/>
          </p:cNvSpPr>
          <p:nvPr>
            <p:ph type="body" sz="quarter" idx="17" hasCustomPrompt="1"/>
          </p:nvPr>
        </p:nvSpPr>
        <p:spPr>
          <a:xfrm>
            <a:off x="406401" y="1814930"/>
            <a:ext cx="490071" cy="558009"/>
          </a:xfrm>
        </p:spPr>
        <p:txBody>
          <a:bodyPr tIns="0" rIns="0" bIns="0"/>
          <a:lstStyle>
            <a:lvl1pPr marL="0" indent="0">
              <a:buNone/>
              <a:defRPr sz="4400" b="1"/>
            </a:lvl1pPr>
            <a:lvl2pPr marL="169862" indent="0">
              <a:buNone/>
              <a:defRPr/>
            </a:lvl2pPr>
          </a:lstStyle>
          <a:p>
            <a:pPr lvl="0"/>
            <a:r>
              <a:rPr lang="en-US" dirty="0"/>
              <a:t>#</a:t>
            </a:r>
          </a:p>
        </p:txBody>
      </p:sp>
      <p:sp>
        <p:nvSpPr>
          <p:cNvPr id="12" name="Text Placeholder 10"/>
          <p:cNvSpPr>
            <a:spLocks noGrp="1"/>
          </p:cNvSpPr>
          <p:nvPr>
            <p:ph type="body" sz="quarter" idx="18" hasCustomPrompt="1"/>
          </p:nvPr>
        </p:nvSpPr>
        <p:spPr>
          <a:xfrm>
            <a:off x="406399" y="2558590"/>
            <a:ext cx="490071" cy="558009"/>
          </a:xfrm>
        </p:spPr>
        <p:txBody>
          <a:bodyPr tIns="0" rIns="0" bIns="0"/>
          <a:lstStyle>
            <a:lvl1pPr marL="0" indent="0">
              <a:buNone/>
              <a:defRPr sz="4400" b="1"/>
            </a:lvl1pPr>
            <a:lvl2pPr marL="169862" indent="0">
              <a:buNone/>
              <a:defRPr/>
            </a:lvl2pPr>
          </a:lstStyle>
          <a:p>
            <a:pPr lvl="0"/>
            <a:r>
              <a:rPr lang="en-US" dirty="0"/>
              <a:t>#</a:t>
            </a:r>
          </a:p>
        </p:txBody>
      </p:sp>
      <p:sp>
        <p:nvSpPr>
          <p:cNvPr id="13" name="Text Placeholder 10"/>
          <p:cNvSpPr>
            <a:spLocks noGrp="1"/>
          </p:cNvSpPr>
          <p:nvPr>
            <p:ph type="body" sz="quarter" idx="19" hasCustomPrompt="1"/>
          </p:nvPr>
        </p:nvSpPr>
        <p:spPr>
          <a:xfrm>
            <a:off x="406401" y="3302250"/>
            <a:ext cx="490071" cy="558009"/>
          </a:xfrm>
        </p:spPr>
        <p:txBody>
          <a:bodyPr tIns="0" rIns="0" bIns="0"/>
          <a:lstStyle>
            <a:lvl1pPr marL="0" indent="0">
              <a:buNone/>
              <a:defRPr sz="4400" b="1"/>
            </a:lvl1pPr>
            <a:lvl2pPr marL="169862" indent="0">
              <a:buNone/>
              <a:defRPr/>
            </a:lvl2pPr>
          </a:lstStyle>
          <a:p>
            <a:pPr lvl="0"/>
            <a:r>
              <a:rPr lang="en-US" dirty="0"/>
              <a:t>#</a:t>
            </a:r>
          </a:p>
        </p:txBody>
      </p:sp>
      <p:sp>
        <p:nvSpPr>
          <p:cNvPr id="14" name="Text Placeholder 10"/>
          <p:cNvSpPr>
            <a:spLocks noGrp="1"/>
          </p:cNvSpPr>
          <p:nvPr>
            <p:ph type="body" sz="quarter" idx="20" hasCustomPrompt="1"/>
          </p:nvPr>
        </p:nvSpPr>
        <p:spPr>
          <a:xfrm>
            <a:off x="406398" y="4045910"/>
            <a:ext cx="490071" cy="558009"/>
          </a:xfrm>
        </p:spPr>
        <p:txBody>
          <a:bodyPr tIns="0" rIns="0" bIns="0"/>
          <a:lstStyle>
            <a:lvl1pPr marL="0" indent="0">
              <a:buNone/>
              <a:defRPr sz="4400" b="1"/>
            </a:lvl1pPr>
            <a:lvl2pPr marL="169862" indent="0">
              <a:buNone/>
              <a:defRPr/>
            </a:lvl2pPr>
          </a:lstStyle>
          <a:p>
            <a:pPr lvl="0"/>
            <a:r>
              <a:rPr lang="en-US" dirty="0"/>
              <a:t>#</a:t>
            </a:r>
          </a:p>
        </p:txBody>
      </p:sp>
      <p:sp>
        <p:nvSpPr>
          <p:cNvPr id="15" name="Text Placeholder 8"/>
          <p:cNvSpPr>
            <a:spLocks noGrp="1"/>
          </p:cNvSpPr>
          <p:nvPr>
            <p:ph type="body" sz="quarter" idx="21" hasCustomPrompt="1"/>
          </p:nvPr>
        </p:nvSpPr>
        <p:spPr>
          <a:xfrm>
            <a:off x="1046787" y="2558589"/>
            <a:ext cx="10738812" cy="558010"/>
          </a:xfrm>
        </p:spPr>
        <p:txBody>
          <a:bodyPr tIns="0" rIns="0" bIns="0" anchor="ctr"/>
          <a:lstStyle>
            <a:lvl1pPr marL="0" indent="0">
              <a:spcBef>
                <a:spcPts val="200"/>
              </a:spcBef>
              <a:spcAft>
                <a:spcPts val="0"/>
              </a:spcAft>
              <a:buFont typeface="Arial" panose="020B0604020202020204" pitchFamily="34" charset="0"/>
              <a:buNone/>
              <a:defRPr sz="1800" b="1"/>
            </a:lvl1pPr>
            <a:lvl2pPr marL="0" indent="0">
              <a:spcBef>
                <a:spcPts val="0"/>
              </a:spcBef>
              <a:spcAft>
                <a:spcPts val="0"/>
              </a:spcAft>
              <a:buFont typeface="Arial" panose="020B0604020202020204" pitchFamily="34" charset="0"/>
              <a:buNone/>
              <a:defRPr sz="1800"/>
            </a:lvl2pPr>
          </a:lstStyle>
          <a:p>
            <a:pPr lvl="0"/>
            <a:r>
              <a:rPr lang="en-US" dirty="0"/>
              <a:t>Click to add agenda item/takeaway/text – max two rows</a:t>
            </a:r>
          </a:p>
          <a:p>
            <a:pPr lvl="1"/>
            <a:r>
              <a:rPr lang="en-US" dirty="0"/>
              <a:t>Second level</a:t>
            </a:r>
          </a:p>
        </p:txBody>
      </p:sp>
      <p:sp>
        <p:nvSpPr>
          <p:cNvPr id="16" name="Text Placeholder 8"/>
          <p:cNvSpPr>
            <a:spLocks noGrp="1"/>
          </p:cNvSpPr>
          <p:nvPr>
            <p:ph type="body" sz="quarter" idx="22" hasCustomPrompt="1"/>
          </p:nvPr>
        </p:nvSpPr>
        <p:spPr>
          <a:xfrm>
            <a:off x="1046787" y="3302249"/>
            <a:ext cx="10738812" cy="558010"/>
          </a:xfrm>
        </p:spPr>
        <p:txBody>
          <a:bodyPr tIns="0" rIns="0" bIns="0" anchor="ctr"/>
          <a:lstStyle>
            <a:lvl1pPr marL="0" indent="0">
              <a:spcBef>
                <a:spcPts val="200"/>
              </a:spcBef>
              <a:spcAft>
                <a:spcPts val="0"/>
              </a:spcAft>
              <a:buFont typeface="Arial" panose="020B0604020202020204" pitchFamily="34" charset="0"/>
              <a:buNone/>
              <a:defRPr sz="1800" b="1"/>
            </a:lvl1pPr>
            <a:lvl2pPr marL="0" indent="0">
              <a:spcBef>
                <a:spcPts val="0"/>
              </a:spcBef>
              <a:spcAft>
                <a:spcPts val="0"/>
              </a:spcAft>
              <a:buFont typeface="Arial" panose="020B0604020202020204" pitchFamily="34" charset="0"/>
              <a:buNone/>
              <a:defRPr sz="1800"/>
            </a:lvl2pPr>
          </a:lstStyle>
          <a:p>
            <a:pPr lvl="0"/>
            <a:r>
              <a:rPr lang="en-US" dirty="0"/>
              <a:t>Click to add agenda item/takeaway/text – max two rows</a:t>
            </a:r>
          </a:p>
          <a:p>
            <a:pPr lvl="1"/>
            <a:r>
              <a:rPr lang="en-US" dirty="0"/>
              <a:t>Second level</a:t>
            </a:r>
          </a:p>
        </p:txBody>
      </p:sp>
      <p:sp>
        <p:nvSpPr>
          <p:cNvPr id="17" name="Text Placeholder 8"/>
          <p:cNvSpPr>
            <a:spLocks noGrp="1"/>
          </p:cNvSpPr>
          <p:nvPr>
            <p:ph type="body" sz="quarter" idx="23" hasCustomPrompt="1"/>
          </p:nvPr>
        </p:nvSpPr>
        <p:spPr>
          <a:xfrm>
            <a:off x="1046787" y="4045909"/>
            <a:ext cx="10738812" cy="558010"/>
          </a:xfrm>
        </p:spPr>
        <p:txBody>
          <a:bodyPr tIns="0" rIns="0" bIns="0" anchor="ctr"/>
          <a:lstStyle>
            <a:lvl1pPr marL="0" indent="0">
              <a:spcBef>
                <a:spcPts val="200"/>
              </a:spcBef>
              <a:spcAft>
                <a:spcPts val="0"/>
              </a:spcAft>
              <a:buFont typeface="Arial" panose="020B0604020202020204" pitchFamily="34" charset="0"/>
              <a:buNone/>
              <a:defRPr sz="1800" b="1"/>
            </a:lvl1pPr>
            <a:lvl2pPr marL="0" indent="0">
              <a:spcBef>
                <a:spcPts val="0"/>
              </a:spcBef>
              <a:spcAft>
                <a:spcPts val="0"/>
              </a:spcAft>
              <a:buFont typeface="Arial" panose="020B0604020202020204" pitchFamily="34" charset="0"/>
              <a:buNone/>
              <a:defRPr sz="1800"/>
            </a:lvl2pPr>
          </a:lstStyle>
          <a:p>
            <a:pPr lvl="0"/>
            <a:r>
              <a:rPr lang="en-US" dirty="0"/>
              <a:t>Click to add agenda item/takeaway/text – max two rows</a:t>
            </a:r>
          </a:p>
          <a:p>
            <a:pPr lvl="1"/>
            <a:r>
              <a:rPr lang="en-US" dirty="0"/>
              <a:t>Second level</a:t>
            </a:r>
          </a:p>
        </p:txBody>
      </p:sp>
      <p:sp>
        <p:nvSpPr>
          <p:cNvPr id="18" name="Text Placeholder 8"/>
          <p:cNvSpPr>
            <a:spLocks noGrp="1"/>
          </p:cNvSpPr>
          <p:nvPr>
            <p:ph type="body" sz="quarter" idx="24" hasCustomPrompt="1"/>
          </p:nvPr>
        </p:nvSpPr>
        <p:spPr>
          <a:xfrm>
            <a:off x="1046787" y="4789569"/>
            <a:ext cx="10738812" cy="558010"/>
          </a:xfrm>
        </p:spPr>
        <p:txBody>
          <a:bodyPr tIns="0" rIns="0" bIns="0" anchor="ctr"/>
          <a:lstStyle>
            <a:lvl1pPr marL="0" indent="0">
              <a:spcBef>
                <a:spcPts val="200"/>
              </a:spcBef>
              <a:spcAft>
                <a:spcPts val="0"/>
              </a:spcAft>
              <a:buFont typeface="Arial" panose="020B0604020202020204" pitchFamily="34" charset="0"/>
              <a:buNone/>
              <a:defRPr sz="1800" b="1"/>
            </a:lvl1pPr>
            <a:lvl2pPr marL="0" indent="0">
              <a:spcBef>
                <a:spcPts val="0"/>
              </a:spcBef>
              <a:spcAft>
                <a:spcPts val="0"/>
              </a:spcAft>
              <a:buFont typeface="Arial" panose="020B0604020202020204" pitchFamily="34" charset="0"/>
              <a:buNone/>
              <a:defRPr sz="1800"/>
            </a:lvl2pPr>
          </a:lstStyle>
          <a:p>
            <a:pPr lvl="0"/>
            <a:r>
              <a:rPr lang="en-US" dirty="0"/>
              <a:t>Click to add agenda item/takeaway/text – max two rows</a:t>
            </a:r>
          </a:p>
          <a:p>
            <a:pPr lvl="1"/>
            <a:r>
              <a:rPr lang="en-US" dirty="0"/>
              <a:t>Second level</a:t>
            </a:r>
          </a:p>
        </p:txBody>
      </p:sp>
      <p:sp>
        <p:nvSpPr>
          <p:cNvPr id="20" name="Text Placeholder 10"/>
          <p:cNvSpPr>
            <a:spLocks noGrp="1"/>
          </p:cNvSpPr>
          <p:nvPr>
            <p:ph type="body" sz="quarter" idx="25" hasCustomPrompt="1"/>
          </p:nvPr>
        </p:nvSpPr>
        <p:spPr>
          <a:xfrm>
            <a:off x="408762" y="4789570"/>
            <a:ext cx="490071" cy="558009"/>
          </a:xfrm>
        </p:spPr>
        <p:txBody>
          <a:bodyPr tIns="0" rIns="0" bIns="0"/>
          <a:lstStyle>
            <a:lvl1pPr marL="0" indent="0">
              <a:buNone/>
              <a:defRPr sz="4400" b="1"/>
            </a:lvl1pPr>
            <a:lvl2pPr marL="169862" indent="0">
              <a:buNone/>
              <a:defRPr/>
            </a:lvl2pPr>
          </a:lstStyle>
          <a:p>
            <a:pPr lvl="0"/>
            <a:r>
              <a:rPr lang="en-US" dirty="0"/>
              <a:t>#</a:t>
            </a:r>
          </a:p>
        </p:txBody>
      </p:sp>
      <p:sp>
        <p:nvSpPr>
          <p:cNvPr id="21" name="Text Placeholder 8"/>
          <p:cNvSpPr>
            <a:spLocks noGrp="1"/>
          </p:cNvSpPr>
          <p:nvPr>
            <p:ph type="body" sz="quarter" idx="26" hasCustomPrompt="1"/>
          </p:nvPr>
        </p:nvSpPr>
        <p:spPr>
          <a:xfrm>
            <a:off x="1046787" y="5533229"/>
            <a:ext cx="10738812" cy="558010"/>
          </a:xfrm>
        </p:spPr>
        <p:txBody>
          <a:bodyPr tIns="0" rIns="0" bIns="0" anchor="ctr"/>
          <a:lstStyle>
            <a:lvl1pPr marL="0" indent="0">
              <a:spcBef>
                <a:spcPts val="200"/>
              </a:spcBef>
              <a:spcAft>
                <a:spcPts val="0"/>
              </a:spcAft>
              <a:buFont typeface="Arial" panose="020B0604020202020204" pitchFamily="34" charset="0"/>
              <a:buNone/>
              <a:defRPr sz="1800" b="1"/>
            </a:lvl1pPr>
            <a:lvl2pPr marL="0" indent="0">
              <a:spcBef>
                <a:spcPts val="0"/>
              </a:spcBef>
              <a:spcAft>
                <a:spcPts val="0"/>
              </a:spcAft>
              <a:buFont typeface="Arial" panose="020B0604020202020204" pitchFamily="34" charset="0"/>
              <a:buNone/>
              <a:defRPr sz="1800" baseline="0"/>
            </a:lvl2pPr>
          </a:lstStyle>
          <a:p>
            <a:pPr lvl="0"/>
            <a:r>
              <a:rPr lang="en-US" dirty="0"/>
              <a:t>Click to add agenda item/takeaway/text – max two rows</a:t>
            </a:r>
          </a:p>
          <a:p>
            <a:pPr lvl="1"/>
            <a:r>
              <a:rPr lang="en-US" dirty="0"/>
              <a:t>Second level</a:t>
            </a:r>
          </a:p>
        </p:txBody>
      </p:sp>
      <p:sp>
        <p:nvSpPr>
          <p:cNvPr id="22" name="Text Placeholder 10"/>
          <p:cNvSpPr>
            <a:spLocks noGrp="1"/>
          </p:cNvSpPr>
          <p:nvPr>
            <p:ph type="body" sz="quarter" idx="27" hasCustomPrompt="1"/>
          </p:nvPr>
        </p:nvSpPr>
        <p:spPr>
          <a:xfrm>
            <a:off x="408762" y="5533230"/>
            <a:ext cx="490071" cy="558009"/>
          </a:xfrm>
        </p:spPr>
        <p:txBody>
          <a:bodyPr tIns="0" rIns="0" bIns="0"/>
          <a:lstStyle>
            <a:lvl1pPr marL="0" indent="0">
              <a:buNone/>
              <a:defRPr sz="4400" b="1"/>
            </a:lvl1pPr>
            <a:lvl2pPr marL="169862" indent="0">
              <a:buNone/>
              <a:defRPr/>
            </a:lvl2pPr>
          </a:lstStyle>
          <a:p>
            <a:pPr lvl="0"/>
            <a:r>
              <a:rPr lang="en-US" dirty="0"/>
              <a:t>#</a:t>
            </a:r>
          </a:p>
        </p:txBody>
      </p:sp>
      <p:sp>
        <p:nvSpPr>
          <p:cNvPr id="23" name="Text Placeholder 7"/>
          <p:cNvSpPr>
            <a:spLocks noGrp="1"/>
          </p:cNvSpPr>
          <p:nvPr>
            <p:ph type="body" sz="quarter" idx="13" hasCustomPrompt="1"/>
          </p:nvPr>
        </p:nvSpPr>
        <p:spPr>
          <a:xfrm>
            <a:off x="411480" y="1084264"/>
            <a:ext cx="11379200" cy="706437"/>
          </a:xfrm>
        </p:spPr>
        <p:txBody>
          <a:bodyPr/>
          <a:lstStyle>
            <a:lvl1pPr marL="0" indent="0">
              <a:buNone/>
              <a:defRPr sz="1800" b="0" baseline="0"/>
            </a:lvl1pPr>
            <a:lvl2pPr marL="169863" indent="0">
              <a:buNone/>
              <a:defRPr/>
            </a:lvl2pPr>
          </a:lstStyle>
          <a:p>
            <a:pPr lvl="0"/>
            <a:r>
              <a:rPr lang="en-US" dirty="0"/>
              <a:t>Click to edit date, place or introduction / summary</a:t>
            </a:r>
          </a:p>
        </p:txBody>
      </p:sp>
      <p:sp>
        <p:nvSpPr>
          <p:cNvPr id="19" name="Rectangle 18"/>
          <p:cNvSpPr/>
          <p:nvPr userDrawn="1"/>
        </p:nvSpPr>
        <p:spPr>
          <a:xfrm>
            <a:off x="12287025" y="-4043"/>
            <a:ext cx="1386247" cy="243104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lstStyle/>
          <a:p>
            <a:r>
              <a:rPr lang="en-US" sz="1000" b="1" dirty="0">
                <a:solidFill>
                  <a:prstClr val="black"/>
                </a:solidFill>
              </a:rPr>
              <a:t>Agenda &amp; Takeaways</a:t>
            </a:r>
          </a:p>
          <a:p>
            <a:r>
              <a:rPr lang="en-US" sz="1000" dirty="0">
                <a:solidFill>
                  <a:prstClr val="black"/>
                </a:solidFill>
              </a:rPr>
              <a:t>Replace # with number or letter in left placeholders and explanatory text in right placeholders. Max one row of text.  Remove placeholders not in use. </a:t>
            </a:r>
          </a:p>
        </p:txBody>
      </p:sp>
      <p:grpSp>
        <p:nvGrpSpPr>
          <p:cNvPr id="25" name="Group 24"/>
          <p:cNvGrpSpPr/>
          <p:nvPr userDrawn="1"/>
        </p:nvGrpSpPr>
        <p:grpSpPr>
          <a:xfrm>
            <a:off x="12284310" y="2497574"/>
            <a:ext cx="1389888" cy="1233768"/>
            <a:chOff x="9215268" y="3023356"/>
            <a:chExt cx="1389888" cy="1233768"/>
          </a:xfrm>
        </p:grpSpPr>
        <p:sp>
          <p:nvSpPr>
            <p:cNvPr id="26" name="Rectangle 25"/>
            <p:cNvSpPr/>
            <p:nvPr userDrawn="1"/>
          </p:nvSpPr>
          <p:spPr>
            <a:xfrm>
              <a:off x="9215268" y="3023356"/>
              <a:ext cx="1389888" cy="123376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0" rtlCol="0" anchor="t"/>
            <a:lstStyle/>
            <a:p>
              <a:r>
                <a:rPr lang="en-US" sz="1000" dirty="0">
                  <a:solidFill>
                    <a:prstClr val="black"/>
                  </a:solidFill>
                </a:rPr>
                <a:t>Only use </a:t>
              </a:r>
              <a:r>
                <a:rPr lang="en-US" sz="1000" dirty="0">
                  <a:solidFill>
                    <a:srgbClr val="D6002A"/>
                  </a:solidFill>
                </a:rPr>
                <a:t>S&amp;P Global Red </a:t>
              </a:r>
              <a:r>
                <a:rPr lang="en-US" sz="1000" dirty="0">
                  <a:solidFill>
                    <a:prstClr val="black"/>
                  </a:solidFill>
                </a:rPr>
                <a:t>for key text high-lights, not shapes or charts. </a:t>
              </a:r>
              <a:br>
                <a:rPr lang="en-US" sz="1000" dirty="0">
                  <a:solidFill>
                    <a:prstClr val="black"/>
                  </a:solidFill>
                </a:rPr>
              </a:br>
              <a:r>
                <a:rPr lang="en-US" sz="1000" dirty="0">
                  <a:solidFill>
                    <a:prstClr val="black"/>
                  </a:solidFill>
                </a:rPr>
                <a:t>It’s available in the custom color palette. </a:t>
              </a:r>
            </a:p>
          </p:txBody>
        </p:sp>
        <p:sp>
          <p:nvSpPr>
            <p:cNvPr id="32" name="Rectangle 31"/>
            <p:cNvSpPr/>
            <p:nvPr userDrawn="1"/>
          </p:nvSpPr>
          <p:spPr>
            <a:xfrm>
              <a:off x="9264542" y="4042368"/>
              <a:ext cx="126397" cy="126397"/>
            </a:xfrm>
            <a:prstGeom prst="rect">
              <a:avLst/>
            </a:prstGeom>
            <a:solidFill>
              <a:srgbClr val="D60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prstClr val="black"/>
                </a:solidFill>
              </a:endParaRPr>
            </a:p>
          </p:txBody>
        </p:sp>
      </p:grpSp>
      <p:grpSp>
        <p:nvGrpSpPr>
          <p:cNvPr id="33" name="Group 32"/>
          <p:cNvGrpSpPr/>
          <p:nvPr userDrawn="1"/>
        </p:nvGrpSpPr>
        <p:grpSpPr>
          <a:xfrm>
            <a:off x="12287025" y="3841031"/>
            <a:ext cx="1388611" cy="1588569"/>
            <a:chOff x="13673268" y="2618012"/>
            <a:chExt cx="3060457" cy="3501159"/>
          </a:xfrm>
        </p:grpSpPr>
        <p:pic>
          <p:nvPicPr>
            <p:cNvPr id="34" name="Picture 33"/>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673268" y="4393853"/>
              <a:ext cx="3060457" cy="1725318"/>
            </a:xfrm>
            <a:prstGeom prst="rect">
              <a:avLst/>
            </a:prstGeom>
          </p:spPr>
        </p:pic>
        <p:pic>
          <p:nvPicPr>
            <p:cNvPr id="35" name="Picture 34"/>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3673268" y="2618012"/>
              <a:ext cx="3060457" cy="1725318"/>
            </a:xfrm>
            <a:prstGeom prst="rect">
              <a:avLst/>
            </a:prstGeom>
          </p:spPr>
        </p:pic>
      </p:grpSp>
    </p:spTree>
    <p:extLst>
      <p:ext uri="{BB962C8B-B14F-4D97-AF65-F5344CB8AC3E}">
        <p14:creationId xmlns:p14="http://schemas.microsoft.com/office/powerpoint/2010/main" val="3877795391"/>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userDrawn="1">
  <p:cSld name="Divider black plain">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11480" y="206375"/>
            <a:ext cx="9490635" cy="4249084"/>
          </a:xfrm>
        </p:spPr>
        <p:txBody>
          <a:bodyPr tIns="0" anchor="t"/>
          <a:lstStyle>
            <a:lvl1pPr>
              <a:defRPr sz="5400" b="1"/>
            </a:lvl1pPr>
          </a:lstStyle>
          <a:p>
            <a:r>
              <a:rPr lang="en-US" dirty="0"/>
              <a:t>Click to edit Master title style</a:t>
            </a:r>
          </a:p>
        </p:txBody>
      </p:sp>
      <p:sp>
        <p:nvSpPr>
          <p:cNvPr id="3" name="Text Placeholder 2"/>
          <p:cNvSpPr>
            <a:spLocks noGrp="1"/>
          </p:cNvSpPr>
          <p:nvPr>
            <p:ph type="body" idx="1"/>
          </p:nvPr>
        </p:nvSpPr>
        <p:spPr>
          <a:xfrm>
            <a:off x="411480" y="4574876"/>
            <a:ext cx="9490635" cy="1516362"/>
          </a:xfrm>
        </p:spPr>
        <p:txBody>
          <a:bodyPr anchor="t"/>
          <a:lstStyle>
            <a:lvl1pPr marL="0" indent="0">
              <a:spcBef>
                <a:spcPts val="0"/>
              </a:spcBef>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7" name="Rectangle 6"/>
          <p:cNvSpPr/>
          <p:nvPr userDrawn="1"/>
        </p:nvSpPr>
        <p:spPr>
          <a:xfrm>
            <a:off x="12287025" y="-4043"/>
            <a:ext cx="1386247" cy="243104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lstStyle/>
          <a:p>
            <a:r>
              <a:rPr lang="en-US" sz="1000" b="1" dirty="0">
                <a:solidFill>
                  <a:prstClr val="black"/>
                </a:solidFill>
              </a:rPr>
              <a:t>Divider</a:t>
            </a:r>
          </a:p>
          <a:p>
            <a:r>
              <a:rPr lang="en-US" sz="1000" dirty="0">
                <a:solidFill>
                  <a:prstClr val="black"/>
                </a:solidFill>
              </a:rPr>
              <a:t>Remove subtitle placeholder if not needed. </a:t>
            </a:r>
          </a:p>
          <a:p>
            <a:endParaRPr lang="en-US" sz="1000" dirty="0">
              <a:solidFill>
                <a:prstClr val="black"/>
              </a:solidFill>
            </a:endParaRPr>
          </a:p>
        </p:txBody>
      </p:sp>
      <p:sp>
        <p:nvSpPr>
          <p:cNvPr id="9" name="Rectangle 8"/>
          <p:cNvSpPr/>
          <p:nvPr userDrawn="1"/>
        </p:nvSpPr>
        <p:spPr>
          <a:xfrm>
            <a:off x="-13251" y="6878697"/>
            <a:ext cx="12205252" cy="36774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solidFill>
                <a:prstClr val="white"/>
              </a:solidFill>
            </a:endParaRPr>
          </a:p>
        </p:txBody>
      </p:sp>
      <p:sp>
        <p:nvSpPr>
          <p:cNvPr id="18" name="TextBox 17"/>
          <p:cNvSpPr txBox="1"/>
          <p:nvPr userDrawn="1"/>
        </p:nvSpPr>
        <p:spPr>
          <a:xfrm>
            <a:off x="12287024" y="5975774"/>
            <a:ext cx="1706880" cy="142555"/>
          </a:xfrm>
          <a:prstGeom prst="rect">
            <a:avLst/>
          </a:prstGeom>
          <a:noFill/>
        </p:spPr>
        <p:txBody>
          <a:bodyPr wrap="square" lIns="0" tIns="0" rIns="0" bIns="0" rtlCol="0">
            <a:noAutofit/>
          </a:bodyPr>
          <a:lstStyle/>
          <a:p>
            <a:r>
              <a:rPr lang="en-US" sz="800" dirty="0">
                <a:solidFill>
                  <a:prstClr val="white">
                    <a:lumMod val="65000"/>
                  </a:prstClr>
                </a:solidFill>
                <a:latin typeface="Arial Narrow" panose="020B0606020202030204" pitchFamily="34" charset="0"/>
              </a:rPr>
              <a:t>No content below the line</a:t>
            </a:r>
          </a:p>
        </p:txBody>
      </p:sp>
      <p:sp>
        <p:nvSpPr>
          <p:cNvPr id="19" name="TextBox 18"/>
          <p:cNvSpPr txBox="1"/>
          <p:nvPr userDrawn="1"/>
        </p:nvSpPr>
        <p:spPr>
          <a:xfrm>
            <a:off x="-1786823" y="5987532"/>
            <a:ext cx="1706880" cy="142555"/>
          </a:xfrm>
          <a:prstGeom prst="rect">
            <a:avLst/>
          </a:prstGeom>
          <a:noFill/>
        </p:spPr>
        <p:txBody>
          <a:bodyPr wrap="square" lIns="0" tIns="0" rIns="0" bIns="0" rtlCol="0">
            <a:noAutofit/>
          </a:bodyPr>
          <a:lstStyle/>
          <a:p>
            <a:pPr algn="r"/>
            <a:r>
              <a:rPr lang="en-US" sz="800" dirty="0">
                <a:solidFill>
                  <a:prstClr val="white">
                    <a:lumMod val="65000"/>
                  </a:prstClr>
                </a:solidFill>
                <a:latin typeface="Arial Narrow" panose="020B0606020202030204" pitchFamily="34" charset="0"/>
              </a:rPr>
              <a:t>No content below the line</a:t>
            </a:r>
          </a:p>
        </p:txBody>
      </p:sp>
      <p:cxnSp>
        <p:nvCxnSpPr>
          <p:cNvPr id="20" name="Straight Connector 19"/>
          <p:cNvCxnSpPr/>
          <p:nvPr userDrawn="1"/>
        </p:nvCxnSpPr>
        <p:spPr>
          <a:xfrm>
            <a:off x="-395621" y="6090880"/>
            <a:ext cx="395621" cy="0"/>
          </a:xfrm>
          <a:prstGeom prst="line">
            <a:avLst/>
          </a:prstGeom>
          <a:ln w="3175">
            <a:solidFill>
              <a:schemeClr val="tx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userDrawn="1"/>
        </p:nvCxnSpPr>
        <p:spPr>
          <a:xfrm>
            <a:off x="12192000" y="6091822"/>
            <a:ext cx="395621" cy="0"/>
          </a:xfrm>
          <a:prstGeom prst="line">
            <a:avLst/>
          </a:prstGeom>
          <a:ln w="3175">
            <a:solidFill>
              <a:schemeClr val="tx1">
                <a:lumMod val="65000"/>
              </a:schemeClr>
            </a:solidFill>
          </a:ln>
        </p:spPr>
        <p:style>
          <a:lnRef idx="1">
            <a:schemeClr val="accent1"/>
          </a:lnRef>
          <a:fillRef idx="0">
            <a:schemeClr val="accent1"/>
          </a:fillRef>
          <a:effectRef idx="0">
            <a:schemeClr val="accent1"/>
          </a:effectRef>
          <a:fontRef idx="minor">
            <a:schemeClr val="tx1"/>
          </a:fontRef>
        </p:style>
      </p:cxnSp>
      <p:grpSp>
        <p:nvGrpSpPr>
          <p:cNvPr id="22" name="Group 21"/>
          <p:cNvGrpSpPr/>
          <p:nvPr userDrawn="1"/>
        </p:nvGrpSpPr>
        <p:grpSpPr>
          <a:xfrm>
            <a:off x="12284310" y="2497574"/>
            <a:ext cx="1389888" cy="1233768"/>
            <a:chOff x="9215268" y="3023356"/>
            <a:chExt cx="1389888" cy="1233768"/>
          </a:xfrm>
        </p:grpSpPr>
        <p:sp>
          <p:nvSpPr>
            <p:cNvPr id="23" name="Rectangle 22"/>
            <p:cNvSpPr/>
            <p:nvPr userDrawn="1"/>
          </p:nvSpPr>
          <p:spPr>
            <a:xfrm>
              <a:off x="9215268" y="3023356"/>
              <a:ext cx="1389888" cy="123376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0" rtlCol="0" anchor="t"/>
            <a:lstStyle/>
            <a:p>
              <a:r>
                <a:rPr lang="en-US" sz="1000" dirty="0">
                  <a:solidFill>
                    <a:prstClr val="black"/>
                  </a:solidFill>
                </a:rPr>
                <a:t>Only use </a:t>
              </a:r>
              <a:r>
                <a:rPr lang="en-US" sz="1000" dirty="0">
                  <a:solidFill>
                    <a:srgbClr val="D6002A"/>
                  </a:solidFill>
                </a:rPr>
                <a:t>S&amp;P Global Red </a:t>
              </a:r>
              <a:r>
                <a:rPr lang="en-US" sz="1000" dirty="0">
                  <a:solidFill>
                    <a:prstClr val="black"/>
                  </a:solidFill>
                </a:rPr>
                <a:t>for key text high-lights, not shapes or charts. </a:t>
              </a:r>
              <a:br>
                <a:rPr lang="en-US" sz="1000" dirty="0">
                  <a:solidFill>
                    <a:prstClr val="black"/>
                  </a:solidFill>
                </a:rPr>
              </a:br>
              <a:r>
                <a:rPr lang="en-US" sz="1000" dirty="0">
                  <a:solidFill>
                    <a:prstClr val="black"/>
                  </a:solidFill>
                </a:rPr>
                <a:t>It’s available in the custom color palette</a:t>
              </a:r>
              <a:r>
                <a:rPr lang="en-US" sz="1000" dirty="0">
                  <a:solidFill>
                    <a:prstClr val="white"/>
                  </a:solidFill>
                </a:rPr>
                <a:t>. </a:t>
              </a:r>
            </a:p>
          </p:txBody>
        </p:sp>
        <p:sp>
          <p:nvSpPr>
            <p:cNvPr id="24" name="Rectangle 23"/>
            <p:cNvSpPr/>
            <p:nvPr userDrawn="1"/>
          </p:nvSpPr>
          <p:spPr>
            <a:xfrm>
              <a:off x="9264542" y="4042368"/>
              <a:ext cx="126397" cy="126397"/>
            </a:xfrm>
            <a:prstGeom prst="rect">
              <a:avLst/>
            </a:prstGeom>
            <a:solidFill>
              <a:srgbClr val="D60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prstClr val="white"/>
                </a:solidFill>
              </a:endParaRPr>
            </a:p>
          </p:txBody>
        </p:sp>
      </p:grpSp>
      <p:pic>
        <p:nvPicPr>
          <p:cNvPr id="13" name="Platts"/>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67575" y="6081748"/>
            <a:ext cx="1255954" cy="713232"/>
          </a:xfrm>
          <a:prstGeom prst="rect">
            <a:avLst/>
          </a:prstGeom>
        </p:spPr>
      </p:pic>
      <p:sp>
        <p:nvSpPr>
          <p:cNvPr id="25" name="Rectangle 24"/>
          <p:cNvSpPr/>
          <p:nvPr userDrawn="1"/>
        </p:nvSpPr>
        <p:spPr>
          <a:xfrm>
            <a:off x="0" y="6874278"/>
            <a:ext cx="12192000" cy="34286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prstClr val="white"/>
              </a:solidFill>
            </a:endParaRPr>
          </a:p>
        </p:txBody>
      </p:sp>
      <p:cxnSp>
        <p:nvCxnSpPr>
          <p:cNvPr id="26" name="Straight Connector 25"/>
          <p:cNvCxnSpPr/>
          <p:nvPr userDrawn="1"/>
        </p:nvCxnSpPr>
        <p:spPr>
          <a:xfrm rot="5400000" flipH="1" flipV="1">
            <a:off x="5947642" y="7006358"/>
            <a:ext cx="296716" cy="0"/>
          </a:xfrm>
          <a:prstGeom prst="line">
            <a:avLst/>
          </a:prstGeom>
          <a:ln w="31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userDrawn="1"/>
        </p:nvCxnSpPr>
        <p:spPr>
          <a:xfrm rot="5400000" flipH="1" flipV="1">
            <a:off x="11637249" y="7006358"/>
            <a:ext cx="296716" cy="0"/>
          </a:xfrm>
          <a:prstGeom prst="line">
            <a:avLst/>
          </a:prstGeom>
          <a:ln w="31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28" name="Rectangle 27"/>
          <p:cNvSpPr/>
          <p:nvPr userDrawn="1"/>
        </p:nvSpPr>
        <p:spPr>
          <a:xfrm>
            <a:off x="6311590" y="6892980"/>
            <a:ext cx="5880409" cy="2866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45720" tIns="0" rIns="45720" bIns="0" rtlCol="0" anchor="ctr"/>
          <a:lstStyle/>
          <a:p>
            <a:r>
              <a:rPr lang="en-US" sz="1000" b="1" dirty="0">
                <a:solidFill>
                  <a:prstClr val="black"/>
                </a:solidFill>
              </a:rPr>
              <a:t>Footer :  </a:t>
            </a:r>
            <a:r>
              <a:rPr lang="en-US" sz="1000" dirty="0">
                <a:solidFill>
                  <a:prstClr val="black"/>
                </a:solidFill>
                <a:sym typeface="Wingdings 3" panose="05040102010807070707" pitchFamily="18" charset="2"/>
              </a:rPr>
              <a:t>Never change the footer text on individual slides. Change, t</a:t>
            </a:r>
            <a:r>
              <a:rPr lang="en-US" sz="1000" dirty="0">
                <a:solidFill>
                  <a:prstClr val="black"/>
                </a:solidFill>
              </a:rPr>
              <a:t>urn on or off footer by using </a:t>
            </a:r>
            <a:br>
              <a:rPr lang="en-US" sz="1000" dirty="0">
                <a:solidFill>
                  <a:prstClr val="black"/>
                </a:solidFill>
              </a:rPr>
            </a:br>
            <a:r>
              <a:rPr lang="en-US" sz="1000" dirty="0">
                <a:solidFill>
                  <a:prstClr val="black"/>
                </a:solidFill>
              </a:rPr>
              <a:t>Insert </a:t>
            </a:r>
            <a:r>
              <a:rPr lang="en-US" sz="1000" dirty="0">
                <a:solidFill>
                  <a:prstClr val="black"/>
                </a:solidFill>
                <a:sym typeface="Wingdings 3" panose="05040102010807070707" pitchFamily="18" charset="2"/>
              </a:rPr>
              <a:t> Header &amp; Footer Enter / change text  Click Apply All. </a:t>
            </a:r>
            <a:endParaRPr lang="en-US" sz="1000" dirty="0">
              <a:solidFill>
                <a:prstClr val="black"/>
              </a:solidFill>
            </a:endParaRPr>
          </a:p>
        </p:txBody>
      </p:sp>
      <p:sp>
        <p:nvSpPr>
          <p:cNvPr id="29" name="TextBox 28"/>
          <p:cNvSpPr txBox="1"/>
          <p:nvPr userDrawn="1"/>
        </p:nvSpPr>
        <p:spPr>
          <a:xfrm>
            <a:off x="55813" y="6883559"/>
            <a:ext cx="903163" cy="142555"/>
          </a:xfrm>
          <a:prstGeom prst="rect">
            <a:avLst/>
          </a:prstGeom>
          <a:noFill/>
        </p:spPr>
        <p:txBody>
          <a:bodyPr wrap="square" lIns="0" tIns="0" rIns="0" bIns="0" rtlCol="0">
            <a:noAutofit/>
          </a:bodyPr>
          <a:lstStyle/>
          <a:p>
            <a:r>
              <a:rPr lang="en-US" sz="800" dirty="0">
                <a:solidFill>
                  <a:prstClr val="black"/>
                </a:solidFill>
                <a:latin typeface="Arial Narrow" panose="020B0606020202030204" pitchFamily="34" charset="0"/>
              </a:rPr>
              <a:t>Data color order:</a:t>
            </a:r>
          </a:p>
        </p:txBody>
      </p:sp>
      <p:sp>
        <p:nvSpPr>
          <p:cNvPr id="30" name="TextBox 29"/>
          <p:cNvSpPr txBox="1"/>
          <p:nvPr userDrawn="1"/>
        </p:nvSpPr>
        <p:spPr>
          <a:xfrm>
            <a:off x="2804797" y="7042641"/>
            <a:ext cx="1320629" cy="136444"/>
          </a:xfrm>
          <a:prstGeom prst="rect">
            <a:avLst/>
          </a:prstGeom>
          <a:noFill/>
        </p:spPr>
        <p:txBody>
          <a:bodyPr wrap="square" lIns="0" tIns="0" rIns="0" bIns="0" rtlCol="0">
            <a:noAutofit/>
          </a:bodyPr>
          <a:lstStyle/>
          <a:p>
            <a:r>
              <a:rPr lang="en-US" sz="800" dirty="0">
                <a:solidFill>
                  <a:prstClr val="black"/>
                </a:solidFill>
                <a:latin typeface="Arial Narrow" panose="020B0606020202030204" pitchFamily="34" charset="0"/>
              </a:rPr>
              <a:t>Used with accent colors: </a:t>
            </a:r>
          </a:p>
        </p:txBody>
      </p:sp>
      <p:grpSp>
        <p:nvGrpSpPr>
          <p:cNvPr id="31" name="Group 30"/>
          <p:cNvGrpSpPr/>
          <p:nvPr userDrawn="1"/>
        </p:nvGrpSpPr>
        <p:grpSpPr>
          <a:xfrm>
            <a:off x="731575" y="6907927"/>
            <a:ext cx="1601607" cy="100584"/>
            <a:chOff x="914339" y="6913770"/>
            <a:chExt cx="1558450" cy="100584"/>
          </a:xfrm>
        </p:grpSpPr>
        <p:sp>
          <p:nvSpPr>
            <p:cNvPr id="32" name="Rectangle 31"/>
            <p:cNvSpPr/>
            <p:nvPr/>
          </p:nvSpPr>
          <p:spPr>
            <a:xfrm>
              <a:off x="914339" y="6913770"/>
              <a:ext cx="100584" cy="100584"/>
            </a:xfrm>
            <a:prstGeom prst="rect">
              <a:avLst/>
            </a:prstGeom>
            <a:solidFill>
              <a:srgbClr val="4F99C1"/>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endParaRPr lang="en-US" sz="200" kern="0" dirty="0">
                <a:solidFill>
                  <a:sysClr val="windowText" lastClr="000000"/>
                </a:solidFill>
                <a:latin typeface="Akkurat Pro" pitchFamily="34" charset="0"/>
                <a:cs typeface="Arial"/>
              </a:endParaRPr>
            </a:p>
          </p:txBody>
        </p:sp>
        <p:sp>
          <p:nvSpPr>
            <p:cNvPr id="33" name="Rectangle 32"/>
            <p:cNvSpPr/>
            <p:nvPr/>
          </p:nvSpPr>
          <p:spPr>
            <a:xfrm>
              <a:off x="1138627" y="6913770"/>
              <a:ext cx="100584" cy="100584"/>
            </a:xfrm>
            <a:prstGeom prst="rect">
              <a:avLst/>
            </a:prstGeom>
            <a:solidFill>
              <a:srgbClr val="FCB316"/>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endParaRPr lang="en-US" sz="200" kern="0" dirty="0">
                <a:solidFill>
                  <a:prstClr val="black"/>
                </a:solidFill>
                <a:latin typeface="Akkurat Pro" pitchFamily="34" charset="0"/>
                <a:cs typeface="Arial"/>
              </a:endParaRPr>
            </a:p>
          </p:txBody>
        </p:sp>
        <p:sp>
          <p:nvSpPr>
            <p:cNvPr id="34" name="Rectangle 33"/>
            <p:cNvSpPr/>
            <p:nvPr/>
          </p:nvSpPr>
          <p:spPr>
            <a:xfrm>
              <a:off x="1026483" y="6913770"/>
              <a:ext cx="100584" cy="100584"/>
            </a:xfrm>
            <a:prstGeom prst="rect">
              <a:avLst/>
            </a:prstGeom>
            <a:solidFill>
              <a:srgbClr val="002B5F"/>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endParaRPr lang="en-US" sz="200" kern="0" dirty="0">
                <a:solidFill>
                  <a:sysClr val="windowText" lastClr="000000"/>
                </a:solidFill>
                <a:latin typeface="Akkurat Pro" pitchFamily="34" charset="0"/>
                <a:cs typeface="Arial"/>
              </a:endParaRPr>
            </a:p>
          </p:txBody>
        </p:sp>
        <p:sp>
          <p:nvSpPr>
            <p:cNvPr id="35" name="Rectangle 34"/>
            <p:cNvSpPr/>
            <p:nvPr/>
          </p:nvSpPr>
          <p:spPr>
            <a:xfrm>
              <a:off x="1250771" y="6913770"/>
              <a:ext cx="100584" cy="100584"/>
            </a:xfrm>
            <a:prstGeom prst="rect">
              <a:avLst/>
            </a:prstGeom>
            <a:solidFill>
              <a:srgbClr val="50280A"/>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endParaRPr lang="nl-NL" sz="200" kern="0" dirty="0">
                <a:solidFill>
                  <a:sysClr val="windowText" lastClr="000000"/>
                </a:solidFill>
                <a:latin typeface="Akkurat Pro" pitchFamily="34" charset="0"/>
                <a:cs typeface="Arial"/>
              </a:endParaRPr>
            </a:p>
          </p:txBody>
        </p:sp>
        <p:sp>
          <p:nvSpPr>
            <p:cNvPr id="36" name="Rectangle 35"/>
            <p:cNvSpPr/>
            <p:nvPr/>
          </p:nvSpPr>
          <p:spPr>
            <a:xfrm>
              <a:off x="1362915" y="6913770"/>
              <a:ext cx="100584" cy="100584"/>
            </a:xfrm>
            <a:prstGeom prst="rect">
              <a:avLst/>
            </a:prstGeom>
            <a:solidFill>
              <a:srgbClr val="DE8BA4"/>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endParaRPr lang="en-US" sz="200" kern="0" dirty="0">
                <a:solidFill>
                  <a:sysClr val="windowText" lastClr="000000"/>
                </a:solidFill>
                <a:latin typeface="Akkurat Pro" pitchFamily="34" charset="0"/>
                <a:cs typeface="Arial"/>
              </a:endParaRPr>
            </a:p>
          </p:txBody>
        </p:sp>
        <p:sp>
          <p:nvSpPr>
            <p:cNvPr id="37" name="Rectangle 36"/>
            <p:cNvSpPr/>
            <p:nvPr/>
          </p:nvSpPr>
          <p:spPr>
            <a:xfrm>
              <a:off x="1475059" y="6913770"/>
              <a:ext cx="100584" cy="100584"/>
            </a:xfrm>
            <a:prstGeom prst="rect">
              <a:avLst/>
            </a:prstGeom>
            <a:solidFill>
              <a:srgbClr val="6A035C"/>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endParaRPr lang="en-US" sz="200" kern="0" dirty="0">
                <a:solidFill>
                  <a:sysClr val="windowText" lastClr="000000"/>
                </a:solidFill>
                <a:latin typeface="Akkurat Pro" pitchFamily="34" charset="0"/>
                <a:cs typeface="Arial"/>
              </a:endParaRPr>
            </a:p>
          </p:txBody>
        </p:sp>
        <p:sp>
          <p:nvSpPr>
            <p:cNvPr id="38" name="Rectangle 37"/>
            <p:cNvSpPr/>
            <p:nvPr/>
          </p:nvSpPr>
          <p:spPr>
            <a:xfrm>
              <a:off x="1587203" y="6913770"/>
              <a:ext cx="100584" cy="100584"/>
            </a:xfrm>
            <a:prstGeom prst="rect">
              <a:avLst/>
            </a:prstGeom>
            <a:solidFill>
              <a:srgbClr val="00B3A0"/>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endParaRPr lang="en-US" sz="200" kern="0" dirty="0">
                <a:solidFill>
                  <a:sysClr val="windowText" lastClr="000000"/>
                </a:solidFill>
                <a:latin typeface="Akkurat Pro" pitchFamily="34" charset="0"/>
                <a:cs typeface="Arial"/>
              </a:endParaRPr>
            </a:p>
          </p:txBody>
        </p:sp>
        <p:sp>
          <p:nvSpPr>
            <p:cNvPr id="39" name="Rectangle 38"/>
            <p:cNvSpPr/>
            <p:nvPr/>
          </p:nvSpPr>
          <p:spPr>
            <a:xfrm>
              <a:off x="1699347" y="6913770"/>
              <a:ext cx="100584" cy="100584"/>
            </a:xfrm>
            <a:prstGeom prst="rect">
              <a:avLst/>
            </a:prstGeom>
            <a:solidFill>
              <a:srgbClr val="004D47"/>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endParaRPr lang="en-US" sz="200" kern="0" dirty="0">
                <a:solidFill>
                  <a:srgbClr val="712300"/>
                </a:solidFill>
                <a:latin typeface="Akkurat Pro" pitchFamily="34" charset="0"/>
                <a:cs typeface="Arial"/>
              </a:endParaRPr>
            </a:p>
          </p:txBody>
        </p:sp>
        <p:sp>
          <p:nvSpPr>
            <p:cNvPr id="40" name="Rectangle 39"/>
            <p:cNvSpPr/>
            <p:nvPr/>
          </p:nvSpPr>
          <p:spPr>
            <a:xfrm>
              <a:off x="1811491" y="6913770"/>
              <a:ext cx="100584" cy="100584"/>
            </a:xfrm>
            <a:prstGeom prst="rect">
              <a:avLst/>
            </a:prstGeom>
            <a:solidFill>
              <a:srgbClr val="F79668"/>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endParaRPr lang="pt-BR" sz="200" kern="0" dirty="0">
                <a:solidFill>
                  <a:prstClr val="black"/>
                </a:solidFill>
                <a:latin typeface="Akkurat Pro" pitchFamily="34" charset="0"/>
                <a:cs typeface="Arial"/>
              </a:endParaRPr>
            </a:p>
          </p:txBody>
        </p:sp>
        <p:sp>
          <p:nvSpPr>
            <p:cNvPr id="41" name="Rectangle 40"/>
            <p:cNvSpPr/>
            <p:nvPr/>
          </p:nvSpPr>
          <p:spPr>
            <a:xfrm>
              <a:off x="1923635" y="6913770"/>
              <a:ext cx="100584" cy="100584"/>
            </a:xfrm>
            <a:prstGeom prst="rect">
              <a:avLst/>
            </a:prstGeom>
            <a:solidFill>
              <a:srgbClr val="712300"/>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endParaRPr lang="en-US" sz="200" kern="0" dirty="0">
                <a:solidFill>
                  <a:srgbClr val="6A035C"/>
                </a:solidFill>
                <a:latin typeface="Akkurat Pro" pitchFamily="34" charset="0"/>
                <a:cs typeface="Arial"/>
              </a:endParaRPr>
            </a:p>
          </p:txBody>
        </p:sp>
        <p:sp>
          <p:nvSpPr>
            <p:cNvPr id="42" name="Rectangle 41"/>
            <p:cNvSpPr/>
            <p:nvPr/>
          </p:nvSpPr>
          <p:spPr>
            <a:xfrm>
              <a:off x="2035779" y="6913770"/>
              <a:ext cx="100584" cy="100584"/>
            </a:xfrm>
            <a:prstGeom prst="rect">
              <a:avLst/>
            </a:prstGeom>
            <a:solidFill>
              <a:srgbClr val="908EC5"/>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endParaRPr lang="en-US" sz="200" kern="0" dirty="0">
                <a:solidFill>
                  <a:sysClr val="windowText" lastClr="000000"/>
                </a:solidFill>
                <a:latin typeface="Akkurat Pro" pitchFamily="34" charset="0"/>
                <a:cs typeface="Arial"/>
              </a:endParaRPr>
            </a:p>
          </p:txBody>
        </p:sp>
        <p:sp>
          <p:nvSpPr>
            <p:cNvPr id="43" name="Rectangle 42"/>
            <p:cNvSpPr/>
            <p:nvPr/>
          </p:nvSpPr>
          <p:spPr>
            <a:xfrm>
              <a:off x="2147923" y="6913770"/>
              <a:ext cx="100584" cy="100584"/>
            </a:xfrm>
            <a:prstGeom prst="rect">
              <a:avLst/>
            </a:prstGeom>
            <a:solidFill>
              <a:srgbClr val="37237B"/>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endParaRPr lang="en-US" sz="200" kern="0" dirty="0">
                <a:solidFill>
                  <a:srgbClr val="712300"/>
                </a:solidFill>
                <a:latin typeface="Akkurat Pro" pitchFamily="34" charset="0"/>
                <a:cs typeface="Arial"/>
              </a:endParaRPr>
            </a:p>
          </p:txBody>
        </p:sp>
        <p:sp>
          <p:nvSpPr>
            <p:cNvPr id="44" name="Rectangle 43"/>
            <p:cNvSpPr/>
            <p:nvPr/>
          </p:nvSpPr>
          <p:spPr>
            <a:xfrm>
              <a:off x="2260067" y="6913770"/>
              <a:ext cx="100584" cy="100584"/>
            </a:xfrm>
            <a:prstGeom prst="rect">
              <a:avLst/>
            </a:prstGeom>
            <a:solidFill>
              <a:srgbClr val="A4C032"/>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endParaRPr lang="pt-BR" sz="200" kern="0" dirty="0">
                <a:solidFill>
                  <a:prstClr val="black"/>
                </a:solidFill>
                <a:latin typeface="Akkurat Pro" pitchFamily="34" charset="0"/>
                <a:cs typeface="Arial"/>
              </a:endParaRPr>
            </a:p>
          </p:txBody>
        </p:sp>
        <p:sp>
          <p:nvSpPr>
            <p:cNvPr id="45" name="Rectangle 44"/>
            <p:cNvSpPr/>
            <p:nvPr/>
          </p:nvSpPr>
          <p:spPr>
            <a:xfrm>
              <a:off x="2372205" y="6913770"/>
              <a:ext cx="100584" cy="100584"/>
            </a:xfrm>
            <a:prstGeom prst="rect">
              <a:avLst/>
            </a:prstGeom>
            <a:solidFill>
              <a:srgbClr val="2C3B0D"/>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endParaRPr lang="en-US" sz="200" kern="0" dirty="0">
                <a:solidFill>
                  <a:srgbClr val="6A035C"/>
                </a:solidFill>
                <a:latin typeface="Akkurat Pro" pitchFamily="34" charset="0"/>
                <a:cs typeface="Arial"/>
              </a:endParaRPr>
            </a:p>
          </p:txBody>
        </p:sp>
      </p:grpSp>
      <p:sp>
        <p:nvSpPr>
          <p:cNvPr id="46" name="TextBox 45"/>
          <p:cNvSpPr txBox="1"/>
          <p:nvPr userDrawn="1"/>
        </p:nvSpPr>
        <p:spPr>
          <a:xfrm>
            <a:off x="2535078" y="6883559"/>
            <a:ext cx="907901" cy="142555"/>
          </a:xfrm>
          <a:prstGeom prst="rect">
            <a:avLst/>
          </a:prstGeom>
          <a:noFill/>
        </p:spPr>
        <p:txBody>
          <a:bodyPr wrap="square" lIns="0" tIns="0" rIns="0" bIns="0" rtlCol="0">
            <a:noAutofit/>
          </a:bodyPr>
          <a:lstStyle/>
          <a:p>
            <a:r>
              <a:rPr lang="en-US" sz="800" dirty="0">
                <a:solidFill>
                  <a:prstClr val="black"/>
                </a:solidFill>
                <a:latin typeface="Arial Narrow" panose="020B0606020202030204" pitchFamily="34" charset="0"/>
              </a:rPr>
              <a:t>Complimentary colors:</a:t>
            </a:r>
          </a:p>
        </p:txBody>
      </p:sp>
      <p:grpSp>
        <p:nvGrpSpPr>
          <p:cNvPr id="47" name="Group 46"/>
          <p:cNvGrpSpPr/>
          <p:nvPr userDrawn="1"/>
        </p:nvGrpSpPr>
        <p:grpSpPr>
          <a:xfrm>
            <a:off x="2551546" y="7022893"/>
            <a:ext cx="218964" cy="91440"/>
            <a:chOff x="2279174" y="7027888"/>
            <a:chExt cx="164223" cy="91440"/>
          </a:xfrm>
        </p:grpSpPr>
        <p:cxnSp>
          <p:nvCxnSpPr>
            <p:cNvPr id="48" name="Straight Arrow Connector 47"/>
            <p:cNvCxnSpPr>
              <a:cxnSpLocks/>
            </p:cNvCxnSpPr>
            <p:nvPr userDrawn="1"/>
          </p:nvCxnSpPr>
          <p:spPr>
            <a:xfrm>
              <a:off x="2279174" y="7114593"/>
              <a:ext cx="164223" cy="0"/>
            </a:xfrm>
            <a:prstGeom prst="straightConnector1">
              <a:avLst/>
            </a:prstGeom>
            <a:ln w="9525">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a:cxnSpLocks/>
            </p:cNvCxnSpPr>
            <p:nvPr userDrawn="1"/>
          </p:nvCxnSpPr>
          <p:spPr>
            <a:xfrm flipV="1">
              <a:off x="2281672" y="7027888"/>
              <a:ext cx="0" cy="9144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grpSp>
      <p:grpSp>
        <p:nvGrpSpPr>
          <p:cNvPr id="50" name="Group 49"/>
          <p:cNvGrpSpPr/>
          <p:nvPr userDrawn="1"/>
        </p:nvGrpSpPr>
        <p:grpSpPr>
          <a:xfrm>
            <a:off x="3760820" y="7063094"/>
            <a:ext cx="778165" cy="100584"/>
            <a:chOff x="1566748" y="7022234"/>
            <a:chExt cx="778165" cy="100584"/>
          </a:xfrm>
        </p:grpSpPr>
        <p:sp>
          <p:nvSpPr>
            <p:cNvPr id="51" name="Rectangle 50"/>
            <p:cNvSpPr/>
            <p:nvPr userDrawn="1"/>
          </p:nvSpPr>
          <p:spPr>
            <a:xfrm>
              <a:off x="1566748" y="7022234"/>
              <a:ext cx="100584" cy="100584"/>
            </a:xfrm>
            <a:prstGeom prst="rect">
              <a:avLst/>
            </a:prstGeom>
            <a:solidFill>
              <a:srgbClr val="007EAE"/>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endParaRPr lang="en-US" sz="200" kern="0" dirty="0">
                <a:solidFill>
                  <a:sysClr val="windowText" lastClr="000000"/>
                </a:solidFill>
                <a:latin typeface="Akkurat Pro" pitchFamily="34" charset="0"/>
                <a:cs typeface="Arial"/>
              </a:endParaRPr>
            </a:p>
          </p:txBody>
        </p:sp>
        <p:sp>
          <p:nvSpPr>
            <p:cNvPr id="52" name="Rectangle 51"/>
            <p:cNvSpPr/>
            <p:nvPr userDrawn="1"/>
          </p:nvSpPr>
          <p:spPr>
            <a:xfrm>
              <a:off x="1793022" y="7022234"/>
              <a:ext cx="100584" cy="100584"/>
            </a:xfrm>
            <a:prstGeom prst="rect">
              <a:avLst/>
            </a:prstGeom>
            <a:solidFill>
              <a:srgbClr val="C40067"/>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endParaRPr lang="en-US" sz="200" kern="0" dirty="0">
                <a:solidFill>
                  <a:prstClr val="black"/>
                </a:solidFill>
                <a:latin typeface="Akkurat Pro" pitchFamily="34" charset="0"/>
                <a:cs typeface="Arial"/>
              </a:endParaRPr>
            </a:p>
          </p:txBody>
        </p:sp>
        <p:sp>
          <p:nvSpPr>
            <p:cNvPr id="53" name="Rectangle 52"/>
            <p:cNvSpPr/>
            <p:nvPr userDrawn="1"/>
          </p:nvSpPr>
          <p:spPr>
            <a:xfrm>
              <a:off x="1679885" y="7022234"/>
              <a:ext cx="100584" cy="100584"/>
            </a:xfrm>
            <a:prstGeom prst="rect">
              <a:avLst/>
            </a:prstGeom>
            <a:solidFill>
              <a:srgbClr val="FFAC17"/>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endParaRPr lang="en-US" sz="200" kern="0" dirty="0">
                <a:solidFill>
                  <a:sysClr val="windowText" lastClr="000000"/>
                </a:solidFill>
                <a:latin typeface="Akkurat Pro" pitchFamily="34" charset="0"/>
                <a:cs typeface="Arial"/>
              </a:endParaRPr>
            </a:p>
          </p:txBody>
        </p:sp>
        <p:sp>
          <p:nvSpPr>
            <p:cNvPr id="54" name="Rectangle 53"/>
            <p:cNvSpPr/>
            <p:nvPr userDrawn="1"/>
          </p:nvSpPr>
          <p:spPr>
            <a:xfrm>
              <a:off x="1906159" y="7022234"/>
              <a:ext cx="100584" cy="100584"/>
            </a:xfrm>
            <a:prstGeom prst="rect">
              <a:avLst/>
            </a:prstGeom>
            <a:solidFill>
              <a:srgbClr val="08C3A5"/>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endParaRPr lang="nl-NL" sz="200" kern="0" dirty="0">
                <a:solidFill>
                  <a:sysClr val="windowText" lastClr="000000"/>
                </a:solidFill>
                <a:latin typeface="Akkurat Pro" pitchFamily="34" charset="0"/>
                <a:cs typeface="Arial"/>
              </a:endParaRPr>
            </a:p>
          </p:txBody>
        </p:sp>
        <p:sp>
          <p:nvSpPr>
            <p:cNvPr id="55" name="Rectangle 54"/>
            <p:cNvSpPr/>
            <p:nvPr userDrawn="1"/>
          </p:nvSpPr>
          <p:spPr>
            <a:xfrm>
              <a:off x="2019296" y="7022234"/>
              <a:ext cx="100584" cy="100584"/>
            </a:xfrm>
            <a:prstGeom prst="rect">
              <a:avLst/>
            </a:prstGeom>
            <a:solidFill>
              <a:srgbClr val="F36C35"/>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endParaRPr lang="en-US" sz="200" kern="0" dirty="0">
                <a:solidFill>
                  <a:sysClr val="windowText" lastClr="000000"/>
                </a:solidFill>
                <a:latin typeface="Akkurat Pro" pitchFamily="34" charset="0"/>
                <a:cs typeface="Arial"/>
              </a:endParaRPr>
            </a:p>
          </p:txBody>
        </p:sp>
        <p:sp>
          <p:nvSpPr>
            <p:cNvPr id="56" name="Rectangle 55"/>
            <p:cNvSpPr/>
            <p:nvPr userDrawn="1"/>
          </p:nvSpPr>
          <p:spPr>
            <a:xfrm>
              <a:off x="2132432" y="7022234"/>
              <a:ext cx="100584" cy="100584"/>
            </a:xfrm>
            <a:prstGeom prst="rect">
              <a:avLst/>
            </a:prstGeom>
            <a:solidFill>
              <a:srgbClr val="6A6AB1"/>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endParaRPr lang="en-US" sz="200" kern="0" dirty="0">
                <a:solidFill>
                  <a:sysClr val="windowText" lastClr="000000"/>
                </a:solidFill>
                <a:latin typeface="Akkurat Pro" pitchFamily="34" charset="0"/>
                <a:cs typeface="Arial"/>
              </a:endParaRPr>
            </a:p>
          </p:txBody>
        </p:sp>
        <p:sp>
          <p:nvSpPr>
            <p:cNvPr id="57" name="Rectangle 56"/>
            <p:cNvSpPr/>
            <p:nvPr userDrawn="1"/>
          </p:nvSpPr>
          <p:spPr>
            <a:xfrm>
              <a:off x="2244329" y="7022234"/>
              <a:ext cx="100584" cy="100584"/>
            </a:xfrm>
            <a:prstGeom prst="rect">
              <a:avLst/>
            </a:prstGeom>
            <a:solidFill>
              <a:srgbClr val="A4C032"/>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endParaRPr lang="en-US" sz="200" kern="0" dirty="0">
                <a:solidFill>
                  <a:sysClr val="windowText" lastClr="000000"/>
                </a:solidFill>
                <a:latin typeface="Akkurat Pro" pitchFamily="34" charset="0"/>
                <a:cs typeface="Arial"/>
              </a:endParaRPr>
            </a:p>
          </p:txBody>
        </p:sp>
      </p:grpSp>
      <p:grpSp>
        <p:nvGrpSpPr>
          <p:cNvPr id="58" name="Group 57"/>
          <p:cNvGrpSpPr/>
          <p:nvPr userDrawn="1"/>
        </p:nvGrpSpPr>
        <p:grpSpPr>
          <a:xfrm>
            <a:off x="3475603" y="6905748"/>
            <a:ext cx="549776" cy="100584"/>
            <a:chOff x="3141899" y="6907927"/>
            <a:chExt cx="549776" cy="100584"/>
          </a:xfrm>
        </p:grpSpPr>
        <p:sp>
          <p:nvSpPr>
            <p:cNvPr id="59" name="Rectangle 58"/>
            <p:cNvSpPr/>
            <p:nvPr/>
          </p:nvSpPr>
          <p:spPr>
            <a:xfrm>
              <a:off x="3141899" y="6907927"/>
              <a:ext cx="100584" cy="100584"/>
            </a:xfrm>
            <a:prstGeom prst="rect">
              <a:avLst/>
            </a:prstGeom>
            <a:solidFill>
              <a:srgbClr val="000000"/>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endParaRPr lang="en-US" sz="200" kern="0" dirty="0">
                <a:solidFill>
                  <a:sysClr val="windowText" lastClr="000000"/>
                </a:solidFill>
                <a:latin typeface="Akkurat Pro" pitchFamily="34" charset="0"/>
                <a:cs typeface="Arial"/>
              </a:endParaRPr>
            </a:p>
          </p:txBody>
        </p:sp>
        <p:sp>
          <p:nvSpPr>
            <p:cNvPr id="60" name="Rectangle 59"/>
            <p:cNvSpPr/>
            <p:nvPr/>
          </p:nvSpPr>
          <p:spPr>
            <a:xfrm>
              <a:off x="3366495" y="6907927"/>
              <a:ext cx="100584" cy="100584"/>
            </a:xfrm>
            <a:prstGeom prst="rect">
              <a:avLst/>
            </a:prstGeom>
            <a:solidFill>
              <a:srgbClr val="666666"/>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endParaRPr lang="en-US" sz="200" kern="0" dirty="0">
                <a:solidFill>
                  <a:prstClr val="black"/>
                </a:solidFill>
                <a:latin typeface="Akkurat Pro" pitchFamily="34" charset="0"/>
                <a:cs typeface="Arial"/>
              </a:endParaRPr>
            </a:p>
          </p:txBody>
        </p:sp>
        <p:sp>
          <p:nvSpPr>
            <p:cNvPr id="61" name="Rectangle 60"/>
            <p:cNvSpPr/>
            <p:nvPr/>
          </p:nvSpPr>
          <p:spPr>
            <a:xfrm>
              <a:off x="3254197" y="6907927"/>
              <a:ext cx="100584" cy="100584"/>
            </a:xfrm>
            <a:prstGeom prst="rect">
              <a:avLst/>
            </a:prstGeom>
            <a:solidFill>
              <a:srgbClr val="333333"/>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endParaRPr lang="en-US" sz="200" kern="0" dirty="0">
                <a:solidFill>
                  <a:sysClr val="windowText" lastClr="000000"/>
                </a:solidFill>
                <a:latin typeface="Akkurat Pro" pitchFamily="34" charset="0"/>
                <a:cs typeface="Arial"/>
              </a:endParaRPr>
            </a:p>
          </p:txBody>
        </p:sp>
        <p:sp>
          <p:nvSpPr>
            <p:cNvPr id="62" name="Rectangle 61"/>
            <p:cNvSpPr/>
            <p:nvPr/>
          </p:nvSpPr>
          <p:spPr>
            <a:xfrm>
              <a:off x="3478793" y="6907927"/>
              <a:ext cx="100584" cy="100584"/>
            </a:xfrm>
            <a:prstGeom prst="rect">
              <a:avLst/>
            </a:prstGeom>
            <a:solidFill>
              <a:srgbClr val="999999"/>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endParaRPr lang="nl-NL" sz="200" kern="0" dirty="0">
                <a:solidFill>
                  <a:sysClr val="windowText" lastClr="000000"/>
                </a:solidFill>
                <a:latin typeface="Akkurat Pro" pitchFamily="34" charset="0"/>
                <a:cs typeface="Arial"/>
              </a:endParaRPr>
            </a:p>
          </p:txBody>
        </p:sp>
        <p:sp>
          <p:nvSpPr>
            <p:cNvPr id="63" name="Rectangle 62"/>
            <p:cNvSpPr/>
            <p:nvPr/>
          </p:nvSpPr>
          <p:spPr>
            <a:xfrm>
              <a:off x="3591091" y="6907927"/>
              <a:ext cx="100584" cy="100584"/>
            </a:xfrm>
            <a:prstGeom prst="rect">
              <a:avLst/>
            </a:prstGeom>
            <a:solidFill>
              <a:srgbClr val="CCCCCC"/>
            </a:solidFill>
            <a:ln w="3175">
              <a:solidFill>
                <a:srgbClr val="A7A9AC"/>
              </a:solid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endParaRPr lang="en-US" sz="200" kern="0" dirty="0">
                <a:solidFill>
                  <a:sysClr val="windowText" lastClr="000000"/>
                </a:solidFill>
                <a:latin typeface="Akkurat Pro" pitchFamily="34" charset="0"/>
                <a:cs typeface="Arial"/>
              </a:endParaRPr>
            </a:p>
          </p:txBody>
        </p:sp>
      </p:grpSp>
      <p:grpSp>
        <p:nvGrpSpPr>
          <p:cNvPr id="64" name="Group 63"/>
          <p:cNvGrpSpPr/>
          <p:nvPr userDrawn="1"/>
        </p:nvGrpSpPr>
        <p:grpSpPr>
          <a:xfrm>
            <a:off x="4110314" y="6905748"/>
            <a:ext cx="549777" cy="100584"/>
            <a:chOff x="2057435" y="7026985"/>
            <a:chExt cx="549777" cy="100584"/>
          </a:xfrm>
        </p:grpSpPr>
        <p:sp>
          <p:nvSpPr>
            <p:cNvPr id="65" name="Rectangle 64"/>
            <p:cNvSpPr/>
            <p:nvPr/>
          </p:nvSpPr>
          <p:spPr>
            <a:xfrm>
              <a:off x="2057435" y="7026985"/>
              <a:ext cx="100584" cy="100584"/>
            </a:xfrm>
            <a:prstGeom prst="rect">
              <a:avLst/>
            </a:prstGeom>
            <a:solidFill>
              <a:srgbClr val="473729"/>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endParaRPr lang="en-US" sz="200" kern="0" dirty="0">
                <a:solidFill>
                  <a:sysClr val="windowText" lastClr="000000"/>
                </a:solidFill>
                <a:latin typeface="Akkurat Pro" pitchFamily="34" charset="0"/>
                <a:cs typeface="Arial"/>
              </a:endParaRPr>
            </a:p>
          </p:txBody>
        </p:sp>
        <p:sp>
          <p:nvSpPr>
            <p:cNvPr id="66" name="Rectangle 65"/>
            <p:cNvSpPr/>
            <p:nvPr/>
          </p:nvSpPr>
          <p:spPr>
            <a:xfrm>
              <a:off x="2282031" y="7026985"/>
              <a:ext cx="100584" cy="100584"/>
            </a:xfrm>
            <a:prstGeom prst="rect">
              <a:avLst/>
            </a:prstGeom>
            <a:solidFill>
              <a:srgbClr val="A39382"/>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endParaRPr lang="en-US" sz="200" kern="0" dirty="0">
                <a:solidFill>
                  <a:prstClr val="black"/>
                </a:solidFill>
                <a:latin typeface="Akkurat Pro" pitchFamily="34" charset="0"/>
                <a:cs typeface="Arial"/>
              </a:endParaRPr>
            </a:p>
          </p:txBody>
        </p:sp>
        <p:sp>
          <p:nvSpPr>
            <p:cNvPr id="67" name="Rectangle 66"/>
            <p:cNvSpPr/>
            <p:nvPr/>
          </p:nvSpPr>
          <p:spPr>
            <a:xfrm>
              <a:off x="2169733" y="7026985"/>
              <a:ext cx="100584" cy="100584"/>
            </a:xfrm>
            <a:prstGeom prst="rect">
              <a:avLst/>
            </a:prstGeom>
            <a:solidFill>
              <a:srgbClr val="7A6855"/>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endParaRPr lang="en-US" sz="200" kern="0" dirty="0">
                <a:solidFill>
                  <a:sysClr val="windowText" lastClr="000000"/>
                </a:solidFill>
                <a:latin typeface="Akkurat Pro" pitchFamily="34" charset="0"/>
                <a:cs typeface="Arial"/>
              </a:endParaRPr>
            </a:p>
          </p:txBody>
        </p:sp>
        <p:sp>
          <p:nvSpPr>
            <p:cNvPr id="68" name="Rectangle 67"/>
            <p:cNvSpPr/>
            <p:nvPr/>
          </p:nvSpPr>
          <p:spPr>
            <a:xfrm>
              <a:off x="2394329" y="7026985"/>
              <a:ext cx="100584" cy="100584"/>
            </a:xfrm>
            <a:prstGeom prst="rect">
              <a:avLst/>
            </a:prstGeom>
            <a:solidFill>
              <a:srgbClr val="B7A99A"/>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endParaRPr lang="nl-NL" sz="200" kern="0" dirty="0">
                <a:solidFill>
                  <a:sysClr val="windowText" lastClr="000000"/>
                </a:solidFill>
                <a:latin typeface="Akkurat Pro" pitchFamily="34" charset="0"/>
                <a:cs typeface="Arial"/>
              </a:endParaRPr>
            </a:p>
          </p:txBody>
        </p:sp>
        <p:sp>
          <p:nvSpPr>
            <p:cNvPr id="69" name="Rectangle 68"/>
            <p:cNvSpPr/>
            <p:nvPr/>
          </p:nvSpPr>
          <p:spPr>
            <a:xfrm>
              <a:off x="2506628" y="7026985"/>
              <a:ext cx="100584" cy="100584"/>
            </a:xfrm>
            <a:prstGeom prst="rect">
              <a:avLst/>
            </a:prstGeom>
            <a:solidFill>
              <a:srgbClr val="CEC2B4"/>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endParaRPr lang="en-US" sz="200" kern="0" dirty="0">
                <a:solidFill>
                  <a:sysClr val="windowText" lastClr="000000"/>
                </a:solidFill>
                <a:latin typeface="Akkurat Pro" pitchFamily="34" charset="0"/>
                <a:cs typeface="Arial"/>
              </a:endParaRPr>
            </a:p>
          </p:txBody>
        </p:sp>
      </p:grpSp>
      <p:grpSp>
        <p:nvGrpSpPr>
          <p:cNvPr id="70" name="Group 69"/>
          <p:cNvGrpSpPr/>
          <p:nvPr userDrawn="1"/>
        </p:nvGrpSpPr>
        <p:grpSpPr>
          <a:xfrm>
            <a:off x="12229770" y="6237765"/>
            <a:ext cx="739028" cy="978343"/>
            <a:chOff x="9173426" y="6237765"/>
            <a:chExt cx="739028" cy="978343"/>
          </a:xfrm>
        </p:grpSpPr>
        <p:sp>
          <p:nvSpPr>
            <p:cNvPr id="71" name="Rectangle 70"/>
            <p:cNvSpPr/>
            <p:nvPr userDrawn="1"/>
          </p:nvSpPr>
          <p:spPr>
            <a:xfrm>
              <a:off x="9173426" y="6237765"/>
              <a:ext cx="739028" cy="97834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prstClr val="white"/>
                </a:solidFill>
              </a:endParaRPr>
            </a:p>
          </p:txBody>
        </p:sp>
        <p:grpSp>
          <p:nvGrpSpPr>
            <p:cNvPr id="72" name="Group 71"/>
            <p:cNvGrpSpPr/>
            <p:nvPr userDrawn="1"/>
          </p:nvGrpSpPr>
          <p:grpSpPr>
            <a:xfrm>
              <a:off x="9218311" y="6565676"/>
              <a:ext cx="609784" cy="615127"/>
              <a:chOff x="9218311" y="6565676"/>
              <a:chExt cx="609784" cy="615127"/>
            </a:xfrm>
          </p:grpSpPr>
          <p:sp>
            <p:nvSpPr>
              <p:cNvPr id="74" name="Rectangle 73"/>
              <p:cNvSpPr/>
              <p:nvPr/>
            </p:nvSpPr>
            <p:spPr>
              <a:xfrm>
                <a:off x="9218311" y="6565676"/>
                <a:ext cx="100584" cy="100584"/>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endParaRPr lang="en-US" sz="200" kern="0" dirty="0">
                  <a:solidFill>
                    <a:sysClr val="windowText" lastClr="000000"/>
                  </a:solidFill>
                  <a:latin typeface="Akkurat Pro" pitchFamily="34" charset="0"/>
                  <a:cs typeface="Arial"/>
                </a:endParaRPr>
              </a:p>
            </p:txBody>
          </p:sp>
          <p:sp>
            <p:nvSpPr>
              <p:cNvPr id="75" name="Rectangle 74"/>
              <p:cNvSpPr/>
              <p:nvPr/>
            </p:nvSpPr>
            <p:spPr>
              <a:xfrm>
                <a:off x="9493231" y="6565676"/>
                <a:ext cx="100584" cy="100584"/>
              </a:xfrm>
              <a:prstGeom prst="rect">
                <a:avLst/>
              </a:prstGeom>
              <a:solidFill>
                <a:srgbClr val="7B9133"/>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endParaRPr lang="en-US" sz="200" kern="0" dirty="0">
                  <a:solidFill>
                    <a:prstClr val="black"/>
                  </a:solidFill>
                  <a:latin typeface="Akkurat Pro" pitchFamily="34" charset="0"/>
                  <a:cs typeface="Arial"/>
                </a:endParaRPr>
              </a:p>
            </p:txBody>
          </p:sp>
          <p:sp>
            <p:nvSpPr>
              <p:cNvPr id="76" name="Rectangle 75"/>
              <p:cNvSpPr/>
              <p:nvPr/>
            </p:nvSpPr>
            <p:spPr>
              <a:xfrm>
                <a:off x="9376091" y="6565676"/>
                <a:ext cx="100584" cy="100584"/>
              </a:xfrm>
              <a:prstGeom prst="rect">
                <a:avLst/>
              </a:prstGeom>
              <a:solidFill>
                <a:srgbClr val="2B3B0D"/>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endParaRPr lang="en-US" sz="200" kern="0" dirty="0">
                  <a:solidFill>
                    <a:sysClr val="windowText" lastClr="000000"/>
                  </a:solidFill>
                  <a:latin typeface="Akkurat Pro" pitchFamily="34" charset="0"/>
                  <a:cs typeface="Arial"/>
                </a:endParaRPr>
              </a:p>
            </p:txBody>
          </p:sp>
          <p:sp>
            <p:nvSpPr>
              <p:cNvPr id="77" name="Rectangle 76"/>
              <p:cNvSpPr/>
              <p:nvPr/>
            </p:nvSpPr>
            <p:spPr>
              <a:xfrm>
                <a:off x="9610371" y="6565676"/>
                <a:ext cx="100584" cy="100584"/>
              </a:xfrm>
              <a:prstGeom prst="rect">
                <a:avLst/>
              </a:prstGeom>
              <a:solidFill>
                <a:srgbClr val="7B9133"/>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endParaRPr lang="nl-NL" sz="200" kern="0" dirty="0">
                  <a:solidFill>
                    <a:sysClr val="windowText" lastClr="000000"/>
                  </a:solidFill>
                  <a:latin typeface="Akkurat Pro" pitchFamily="34" charset="0"/>
                  <a:cs typeface="Arial"/>
                </a:endParaRPr>
              </a:p>
            </p:txBody>
          </p:sp>
          <p:sp>
            <p:nvSpPr>
              <p:cNvPr id="78" name="Rectangle 77"/>
              <p:cNvSpPr/>
              <p:nvPr/>
            </p:nvSpPr>
            <p:spPr>
              <a:xfrm>
                <a:off x="9727511" y="6565676"/>
                <a:ext cx="100584" cy="100584"/>
              </a:xfrm>
              <a:prstGeom prst="rect">
                <a:avLst/>
              </a:prstGeom>
              <a:solidFill>
                <a:srgbClr val="C5D582"/>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endParaRPr lang="en-US" sz="200" kern="0" dirty="0">
                  <a:solidFill>
                    <a:sysClr val="windowText" lastClr="000000"/>
                  </a:solidFill>
                  <a:latin typeface="Akkurat Pro" pitchFamily="34" charset="0"/>
                  <a:cs typeface="Arial"/>
                </a:endParaRPr>
              </a:p>
            </p:txBody>
          </p:sp>
          <p:sp>
            <p:nvSpPr>
              <p:cNvPr id="79" name="Rectangle 78"/>
              <p:cNvSpPr/>
              <p:nvPr userDrawn="1"/>
            </p:nvSpPr>
            <p:spPr>
              <a:xfrm>
                <a:off x="9218311" y="6694312"/>
                <a:ext cx="100584" cy="100584"/>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endParaRPr lang="en-US" sz="200" kern="0" dirty="0">
                  <a:solidFill>
                    <a:sysClr val="windowText" lastClr="000000"/>
                  </a:solidFill>
                  <a:latin typeface="Akkurat Pro" pitchFamily="34" charset="0"/>
                  <a:cs typeface="Arial"/>
                </a:endParaRPr>
              </a:p>
            </p:txBody>
          </p:sp>
          <p:sp>
            <p:nvSpPr>
              <p:cNvPr id="80" name="Rectangle 79"/>
              <p:cNvSpPr/>
              <p:nvPr userDrawn="1"/>
            </p:nvSpPr>
            <p:spPr>
              <a:xfrm>
                <a:off x="9493231" y="6694312"/>
                <a:ext cx="100584" cy="100584"/>
              </a:xfrm>
              <a:prstGeom prst="rect">
                <a:avLst/>
              </a:prstGeom>
              <a:solidFill>
                <a:srgbClr val="D05883"/>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endParaRPr lang="en-US" sz="200" kern="0" dirty="0">
                  <a:solidFill>
                    <a:prstClr val="black"/>
                  </a:solidFill>
                  <a:latin typeface="Akkurat Pro" pitchFamily="34" charset="0"/>
                  <a:cs typeface="Arial"/>
                </a:endParaRPr>
              </a:p>
            </p:txBody>
          </p:sp>
          <p:sp>
            <p:nvSpPr>
              <p:cNvPr id="81" name="Rectangle 80"/>
              <p:cNvSpPr/>
              <p:nvPr userDrawn="1"/>
            </p:nvSpPr>
            <p:spPr>
              <a:xfrm>
                <a:off x="9376091" y="6694312"/>
                <a:ext cx="100584" cy="100584"/>
              </a:xfrm>
              <a:prstGeom prst="rect">
                <a:avLst/>
              </a:prstGeom>
              <a:solidFill>
                <a:srgbClr val="69025C"/>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endParaRPr lang="en-US" sz="200" kern="0" dirty="0">
                  <a:solidFill>
                    <a:sysClr val="windowText" lastClr="000000"/>
                  </a:solidFill>
                  <a:latin typeface="Akkurat Pro" pitchFamily="34" charset="0"/>
                  <a:cs typeface="Arial"/>
                </a:endParaRPr>
              </a:p>
            </p:txBody>
          </p:sp>
          <p:sp>
            <p:nvSpPr>
              <p:cNvPr id="82" name="Rectangle 81"/>
              <p:cNvSpPr/>
              <p:nvPr userDrawn="1"/>
            </p:nvSpPr>
            <p:spPr>
              <a:xfrm>
                <a:off x="9610371" y="6694312"/>
                <a:ext cx="100584" cy="100584"/>
              </a:xfrm>
              <a:prstGeom prst="rect">
                <a:avLst/>
              </a:prstGeom>
              <a:solidFill>
                <a:srgbClr val="DD8BA4"/>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endParaRPr lang="nl-NL" sz="200" kern="0" dirty="0">
                  <a:solidFill>
                    <a:sysClr val="windowText" lastClr="000000"/>
                  </a:solidFill>
                  <a:latin typeface="Akkurat Pro" pitchFamily="34" charset="0"/>
                  <a:cs typeface="Arial"/>
                </a:endParaRPr>
              </a:p>
            </p:txBody>
          </p:sp>
          <p:sp>
            <p:nvSpPr>
              <p:cNvPr id="83" name="Rectangle 82"/>
              <p:cNvSpPr/>
              <p:nvPr userDrawn="1"/>
            </p:nvSpPr>
            <p:spPr>
              <a:xfrm>
                <a:off x="9727511" y="6694312"/>
                <a:ext cx="100584" cy="100584"/>
              </a:xfrm>
              <a:prstGeom prst="rect">
                <a:avLst/>
              </a:prstGeom>
              <a:solidFill>
                <a:srgbClr val="ECC0CB"/>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endParaRPr lang="en-US" sz="200" kern="0" dirty="0">
                  <a:solidFill>
                    <a:sysClr val="windowText" lastClr="000000"/>
                  </a:solidFill>
                  <a:latin typeface="Akkurat Pro" pitchFamily="34" charset="0"/>
                  <a:cs typeface="Arial"/>
                </a:endParaRPr>
              </a:p>
            </p:txBody>
          </p:sp>
          <p:sp>
            <p:nvSpPr>
              <p:cNvPr id="84" name="Rectangle 83"/>
              <p:cNvSpPr/>
              <p:nvPr userDrawn="1"/>
            </p:nvSpPr>
            <p:spPr>
              <a:xfrm>
                <a:off x="9218311" y="6822948"/>
                <a:ext cx="100584" cy="10058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endParaRPr lang="en-US" sz="200" kern="0" dirty="0">
                  <a:solidFill>
                    <a:sysClr val="windowText" lastClr="000000"/>
                  </a:solidFill>
                  <a:latin typeface="Akkurat Pro" pitchFamily="34" charset="0"/>
                  <a:cs typeface="Arial"/>
                </a:endParaRPr>
              </a:p>
            </p:txBody>
          </p:sp>
          <p:sp>
            <p:nvSpPr>
              <p:cNvPr id="85" name="Rectangle 84"/>
              <p:cNvSpPr/>
              <p:nvPr userDrawn="1"/>
            </p:nvSpPr>
            <p:spPr>
              <a:xfrm>
                <a:off x="9493231" y="6822948"/>
                <a:ext cx="100584" cy="100584"/>
              </a:xfrm>
              <a:prstGeom prst="rect">
                <a:avLst/>
              </a:prstGeom>
              <a:solidFill>
                <a:srgbClr val="BD4618"/>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endParaRPr lang="en-US" sz="200" kern="0" dirty="0">
                  <a:solidFill>
                    <a:prstClr val="black"/>
                  </a:solidFill>
                  <a:latin typeface="Akkurat Pro" pitchFamily="34" charset="0"/>
                  <a:cs typeface="Arial"/>
                </a:endParaRPr>
              </a:p>
            </p:txBody>
          </p:sp>
          <p:sp>
            <p:nvSpPr>
              <p:cNvPr id="86" name="Rectangle 85"/>
              <p:cNvSpPr/>
              <p:nvPr userDrawn="1"/>
            </p:nvSpPr>
            <p:spPr>
              <a:xfrm>
                <a:off x="9376091" y="6822948"/>
                <a:ext cx="100584" cy="100584"/>
              </a:xfrm>
              <a:prstGeom prst="rect">
                <a:avLst/>
              </a:prstGeom>
              <a:solidFill>
                <a:srgbClr val="712200"/>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endParaRPr lang="en-US" sz="200" kern="0" dirty="0">
                  <a:solidFill>
                    <a:sysClr val="windowText" lastClr="000000"/>
                  </a:solidFill>
                  <a:latin typeface="Akkurat Pro" pitchFamily="34" charset="0"/>
                  <a:cs typeface="Arial"/>
                </a:endParaRPr>
              </a:p>
            </p:txBody>
          </p:sp>
          <p:sp>
            <p:nvSpPr>
              <p:cNvPr id="87" name="Rectangle 86"/>
              <p:cNvSpPr/>
              <p:nvPr userDrawn="1"/>
            </p:nvSpPr>
            <p:spPr>
              <a:xfrm>
                <a:off x="9610371" y="6822948"/>
                <a:ext cx="100584" cy="100584"/>
              </a:xfrm>
              <a:prstGeom prst="rect">
                <a:avLst/>
              </a:prstGeom>
              <a:solidFill>
                <a:srgbClr val="F69567"/>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endParaRPr lang="nl-NL" sz="200" kern="0" dirty="0">
                  <a:solidFill>
                    <a:sysClr val="windowText" lastClr="000000"/>
                  </a:solidFill>
                  <a:latin typeface="Akkurat Pro" pitchFamily="34" charset="0"/>
                  <a:cs typeface="Arial"/>
                </a:endParaRPr>
              </a:p>
            </p:txBody>
          </p:sp>
          <p:sp>
            <p:nvSpPr>
              <p:cNvPr id="88" name="Rectangle 87"/>
              <p:cNvSpPr/>
              <p:nvPr userDrawn="1"/>
            </p:nvSpPr>
            <p:spPr>
              <a:xfrm>
                <a:off x="9727511" y="6822948"/>
                <a:ext cx="100584" cy="100584"/>
              </a:xfrm>
              <a:prstGeom prst="rect">
                <a:avLst/>
              </a:prstGeom>
              <a:solidFill>
                <a:srgbClr val="FABD9B"/>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endParaRPr lang="en-US" sz="200" kern="0" dirty="0">
                  <a:solidFill>
                    <a:sysClr val="windowText" lastClr="000000"/>
                  </a:solidFill>
                  <a:latin typeface="Akkurat Pro" pitchFamily="34" charset="0"/>
                  <a:cs typeface="Arial"/>
                </a:endParaRPr>
              </a:p>
            </p:txBody>
          </p:sp>
          <p:sp>
            <p:nvSpPr>
              <p:cNvPr id="89" name="Rectangle 88"/>
              <p:cNvSpPr/>
              <p:nvPr userDrawn="1"/>
            </p:nvSpPr>
            <p:spPr>
              <a:xfrm>
                <a:off x="9218311" y="6951584"/>
                <a:ext cx="100584" cy="100584"/>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endParaRPr lang="en-US" sz="200" kern="0" dirty="0">
                  <a:solidFill>
                    <a:sysClr val="windowText" lastClr="000000"/>
                  </a:solidFill>
                  <a:latin typeface="Akkurat Pro" pitchFamily="34" charset="0"/>
                  <a:cs typeface="Arial"/>
                </a:endParaRPr>
              </a:p>
            </p:txBody>
          </p:sp>
          <p:sp>
            <p:nvSpPr>
              <p:cNvPr id="90" name="Rectangle 89"/>
              <p:cNvSpPr/>
              <p:nvPr userDrawn="1"/>
            </p:nvSpPr>
            <p:spPr>
              <a:xfrm>
                <a:off x="9493231" y="6951584"/>
                <a:ext cx="100584" cy="100584"/>
              </a:xfrm>
              <a:prstGeom prst="rect">
                <a:avLst/>
              </a:prstGeom>
              <a:solidFill>
                <a:srgbClr val="4F99C0"/>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endParaRPr lang="en-US" sz="200" kern="0" dirty="0">
                  <a:solidFill>
                    <a:prstClr val="black"/>
                  </a:solidFill>
                  <a:latin typeface="Akkurat Pro" pitchFamily="34" charset="0"/>
                  <a:cs typeface="Arial"/>
                </a:endParaRPr>
              </a:p>
            </p:txBody>
          </p:sp>
          <p:sp>
            <p:nvSpPr>
              <p:cNvPr id="91" name="Rectangle 90"/>
              <p:cNvSpPr/>
              <p:nvPr userDrawn="1"/>
            </p:nvSpPr>
            <p:spPr>
              <a:xfrm>
                <a:off x="9376091" y="6951584"/>
                <a:ext cx="100584" cy="100584"/>
              </a:xfrm>
              <a:prstGeom prst="rect">
                <a:avLst/>
              </a:prstGeom>
              <a:solidFill>
                <a:srgbClr val="002B5E"/>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endParaRPr lang="en-US" sz="200" kern="0" dirty="0">
                  <a:solidFill>
                    <a:sysClr val="windowText" lastClr="000000"/>
                  </a:solidFill>
                  <a:latin typeface="Akkurat Pro" pitchFamily="34" charset="0"/>
                  <a:cs typeface="Arial"/>
                </a:endParaRPr>
              </a:p>
            </p:txBody>
          </p:sp>
          <p:sp>
            <p:nvSpPr>
              <p:cNvPr id="92" name="Rectangle 91"/>
              <p:cNvSpPr/>
              <p:nvPr userDrawn="1"/>
            </p:nvSpPr>
            <p:spPr>
              <a:xfrm>
                <a:off x="9610371" y="6951584"/>
                <a:ext cx="100584" cy="100584"/>
              </a:xfrm>
              <a:prstGeom prst="rect">
                <a:avLst/>
              </a:prstGeom>
              <a:solidFill>
                <a:srgbClr val="4F99C0"/>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endParaRPr lang="nl-NL" sz="200" kern="0" dirty="0">
                  <a:solidFill>
                    <a:sysClr val="windowText" lastClr="000000"/>
                  </a:solidFill>
                  <a:latin typeface="Akkurat Pro" pitchFamily="34" charset="0"/>
                  <a:cs typeface="Arial"/>
                </a:endParaRPr>
              </a:p>
            </p:txBody>
          </p:sp>
          <p:sp>
            <p:nvSpPr>
              <p:cNvPr id="93" name="Rectangle 92"/>
              <p:cNvSpPr/>
              <p:nvPr userDrawn="1"/>
            </p:nvSpPr>
            <p:spPr>
              <a:xfrm>
                <a:off x="9727511" y="6951584"/>
                <a:ext cx="100584" cy="100584"/>
              </a:xfrm>
              <a:prstGeom prst="rect">
                <a:avLst/>
              </a:prstGeom>
              <a:solidFill>
                <a:srgbClr val="A0C3DA"/>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endParaRPr lang="en-US" sz="200" kern="0" dirty="0">
                  <a:solidFill>
                    <a:sysClr val="windowText" lastClr="000000"/>
                  </a:solidFill>
                  <a:latin typeface="Akkurat Pro" pitchFamily="34" charset="0"/>
                  <a:cs typeface="Arial"/>
                </a:endParaRPr>
              </a:p>
            </p:txBody>
          </p:sp>
          <p:sp>
            <p:nvSpPr>
              <p:cNvPr id="94" name="Rectangle 93"/>
              <p:cNvSpPr/>
              <p:nvPr userDrawn="1"/>
            </p:nvSpPr>
            <p:spPr>
              <a:xfrm>
                <a:off x="9218311" y="7080219"/>
                <a:ext cx="100584" cy="100584"/>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endParaRPr lang="en-US" sz="200" kern="0" dirty="0">
                  <a:solidFill>
                    <a:sysClr val="windowText" lastClr="000000"/>
                  </a:solidFill>
                  <a:latin typeface="Akkurat Pro" pitchFamily="34" charset="0"/>
                  <a:cs typeface="Arial"/>
                </a:endParaRPr>
              </a:p>
            </p:txBody>
          </p:sp>
          <p:sp>
            <p:nvSpPr>
              <p:cNvPr id="95" name="Rectangle 94"/>
              <p:cNvSpPr/>
              <p:nvPr userDrawn="1"/>
            </p:nvSpPr>
            <p:spPr>
              <a:xfrm>
                <a:off x="9493231" y="7080219"/>
                <a:ext cx="100584" cy="100584"/>
              </a:xfrm>
              <a:prstGeom prst="rect">
                <a:avLst/>
              </a:prstGeom>
              <a:solidFill>
                <a:srgbClr val="534F9E"/>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endParaRPr lang="en-US" sz="200" kern="0" dirty="0">
                  <a:solidFill>
                    <a:prstClr val="black"/>
                  </a:solidFill>
                  <a:latin typeface="Akkurat Pro" pitchFamily="34" charset="0"/>
                  <a:cs typeface="Arial"/>
                </a:endParaRPr>
              </a:p>
            </p:txBody>
          </p:sp>
          <p:sp>
            <p:nvSpPr>
              <p:cNvPr id="96" name="Rectangle 95"/>
              <p:cNvSpPr/>
              <p:nvPr userDrawn="1"/>
            </p:nvSpPr>
            <p:spPr>
              <a:xfrm>
                <a:off x="9376091" y="7080219"/>
                <a:ext cx="100584" cy="100584"/>
              </a:xfrm>
              <a:prstGeom prst="rect">
                <a:avLst/>
              </a:prstGeom>
              <a:solidFill>
                <a:srgbClr val="37227A"/>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endParaRPr lang="en-US" sz="200" kern="0" dirty="0">
                  <a:solidFill>
                    <a:sysClr val="windowText" lastClr="000000"/>
                  </a:solidFill>
                  <a:latin typeface="Akkurat Pro" pitchFamily="34" charset="0"/>
                  <a:cs typeface="Arial"/>
                </a:endParaRPr>
              </a:p>
            </p:txBody>
          </p:sp>
          <p:sp>
            <p:nvSpPr>
              <p:cNvPr id="97" name="Rectangle 96"/>
              <p:cNvSpPr/>
              <p:nvPr userDrawn="1"/>
            </p:nvSpPr>
            <p:spPr>
              <a:xfrm>
                <a:off x="9610371" y="7080219"/>
                <a:ext cx="100584" cy="100584"/>
              </a:xfrm>
              <a:prstGeom prst="rect">
                <a:avLst/>
              </a:prstGeom>
              <a:solidFill>
                <a:srgbClr val="908DC5"/>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endParaRPr lang="nl-NL" sz="200" kern="0" dirty="0">
                  <a:solidFill>
                    <a:sysClr val="windowText" lastClr="000000"/>
                  </a:solidFill>
                  <a:latin typeface="Akkurat Pro" pitchFamily="34" charset="0"/>
                  <a:cs typeface="Arial"/>
                </a:endParaRPr>
              </a:p>
            </p:txBody>
          </p:sp>
          <p:sp>
            <p:nvSpPr>
              <p:cNvPr id="98" name="Rectangle 97"/>
              <p:cNvSpPr/>
              <p:nvPr userDrawn="1"/>
            </p:nvSpPr>
            <p:spPr>
              <a:xfrm>
                <a:off x="9727511" y="7080219"/>
                <a:ext cx="100584" cy="100584"/>
              </a:xfrm>
              <a:prstGeom prst="rect">
                <a:avLst/>
              </a:prstGeom>
              <a:solidFill>
                <a:srgbClr val="BBB9DC"/>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endParaRPr lang="en-US" sz="200" kern="0" dirty="0">
                  <a:solidFill>
                    <a:sysClr val="windowText" lastClr="000000"/>
                  </a:solidFill>
                  <a:latin typeface="Akkurat Pro" pitchFamily="34" charset="0"/>
                  <a:cs typeface="Arial"/>
                </a:endParaRPr>
              </a:p>
            </p:txBody>
          </p:sp>
        </p:grpSp>
        <p:sp>
          <p:nvSpPr>
            <p:cNvPr id="73" name="TextBox 72"/>
            <p:cNvSpPr txBox="1"/>
            <p:nvPr userDrawn="1"/>
          </p:nvSpPr>
          <p:spPr>
            <a:xfrm>
              <a:off x="9203119" y="6283237"/>
              <a:ext cx="677372" cy="142555"/>
            </a:xfrm>
            <a:prstGeom prst="rect">
              <a:avLst/>
            </a:prstGeom>
            <a:noFill/>
          </p:spPr>
          <p:txBody>
            <a:bodyPr wrap="square" lIns="0" tIns="0" rIns="0" bIns="0" rtlCol="0">
              <a:noAutofit/>
            </a:bodyPr>
            <a:lstStyle/>
            <a:p>
              <a:r>
                <a:rPr lang="en-US" sz="800" dirty="0" err="1">
                  <a:solidFill>
                    <a:prstClr val="black"/>
                  </a:solidFill>
                  <a:latin typeface="Arial Narrow" panose="020B0606020202030204" pitchFamily="34" charset="0"/>
                </a:rPr>
                <a:t>Platts</a:t>
              </a:r>
              <a:r>
                <a:rPr lang="en-US" sz="800" dirty="0">
                  <a:solidFill>
                    <a:prstClr val="black"/>
                  </a:solidFill>
                  <a:latin typeface="Arial Narrow" panose="020B0606020202030204" pitchFamily="34" charset="0"/>
                </a:rPr>
                <a:t> Commodity Colors: </a:t>
              </a:r>
            </a:p>
          </p:txBody>
        </p:sp>
      </p:grpSp>
    </p:spTree>
    <p:extLst>
      <p:ext uri="{BB962C8B-B14F-4D97-AF65-F5344CB8AC3E}">
        <p14:creationId xmlns:p14="http://schemas.microsoft.com/office/powerpoint/2010/main" val="425011112"/>
      </p:ext>
    </p:extLst>
  </p:cSld>
  <p:clrMapOvr>
    <a:overrideClrMapping bg1="dk1" tx1="lt1" bg2="dk2" tx2="lt2" accent1="accent1" accent2="accent2" accent3="accent3" accent4="accent4" accent5="accent5" accent6="accent6" hlink="hlink" folHlink="folHlink"/>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userDrawn="1">
  <p:cSld name="Content - no sub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vl1pPr>
          </a:lstStyle>
          <a:p>
            <a:r>
              <a:rPr lang="en-US" dirty="0"/>
              <a:t>Click to edit Master title style</a:t>
            </a:r>
          </a:p>
        </p:txBody>
      </p:sp>
      <p:sp>
        <p:nvSpPr>
          <p:cNvPr id="3" name="Content Placeholder 2"/>
          <p:cNvSpPr>
            <a:spLocks noGrp="1"/>
          </p:cNvSpPr>
          <p:nvPr>
            <p:ph idx="1"/>
          </p:nvPr>
        </p:nvSpPr>
        <p:spPr>
          <a:xfrm>
            <a:off x="414528" y="1371600"/>
            <a:ext cx="11367253" cy="43005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9D4449E-738C-4310-B0DA-0C94B7EFF2F8}" type="datetime1">
              <a:rPr lang="en-US" smtClean="0">
                <a:solidFill>
                  <a:prstClr val="black">
                    <a:tint val="75000"/>
                  </a:prstClr>
                </a:solidFill>
              </a:rPr>
              <a:pPr/>
              <a:t>10/4/2021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a:solidFill>
                  <a:prstClr val="black">
                    <a:tint val="75000"/>
                  </a:prstClr>
                </a:solidFill>
              </a:rPr>
              <a:t>To change, turn on or off footer: Inset &gt; Header &amp; Footer &gt; Enter / change text &gt; Click Apply All. </a:t>
            </a:r>
          </a:p>
        </p:txBody>
      </p:sp>
      <p:sp>
        <p:nvSpPr>
          <p:cNvPr id="6" name="Slide Number Placeholder 5"/>
          <p:cNvSpPr>
            <a:spLocks noGrp="1"/>
          </p:cNvSpPr>
          <p:nvPr>
            <p:ph type="sldNum" sz="quarter" idx="12"/>
          </p:nvPr>
        </p:nvSpPr>
        <p:spPr/>
        <p:txBody>
          <a:bodyPr/>
          <a:lstStyle/>
          <a:p>
            <a:fld id="{5246FB18-5DF1-419A-B975-14AFDDD65B9F}" type="slidenum">
              <a:rPr lang="en-US" smtClean="0">
                <a:solidFill>
                  <a:prstClr val="black"/>
                </a:solidFill>
              </a:rPr>
              <a:pPr/>
              <a:t>‹#›</a:t>
            </a:fld>
            <a:endParaRPr lang="en-US">
              <a:solidFill>
                <a:prstClr val="black"/>
              </a:solidFill>
            </a:endParaRPr>
          </a:p>
        </p:txBody>
      </p:sp>
      <p:sp>
        <p:nvSpPr>
          <p:cNvPr id="8" name="Rectangle 7"/>
          <p:cNvSpPr/>
          <p:nvPr userDrawn="1"/>
        </p:nvSpPr>
        <p:spPr>
          <a:xfrm>
            <a:off x="12287025" y="-4042"/>
            <a:ext cx="1386247" cy="313517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lstStyle/>
          <a:p>
            <a:r>
              <a:rPr lang="en-US" sz="1000" b="1" dirty="0">
                <a:solidFill>
                  <a:prstClr val="black"/>
                </a:solidFill>
              </a:rPr>
              <a:t>Content – No subtitle</a:t>
            </a:r>
          </a:p>
          <a:p>
            <a:r>
              <a:rPr lang="en-US" sz="1000" dirty="0">
                <a:solidFill>
                  <a:prstClr val="black"/>
                </a:solidFill>
              </a:rPr>
              <a:t>Level 1 has a bullet turned on –you can turn bullets off by marking the Level 1 text and unclick the bullet icon on the Home Tab. </a:t>
            </a:r>
          </a:p>
          <a:p>
            <a:endParaRPr lang="en-US" sz="1000" dirty="0">
              <a:solidFill>
                <a:prstClr val="black"/>
              </a:solidFill>
            </a:endParaRPr>
          </a:p>
          <a:p>
            <a:endParaRPr lang="en-US" sz="1000" dirty="0">
              <a:solidFill>
                <a:prstClr val="black"/>
              </a:solidFill>
            </a:endParaRPr>
          </a:p>
          <a:p>
            <a:r>
              <a:rPr lang="en-US" sz="1000" dirty="0">
                <a:solidFill>
                  <a:prstClr val="black"/>
                </a:solidFill>
              </a:rPr>
              <a:t>To get to the next bullet level, use “Increase List level” on the Home Tab. </a:t>
            </a:r>
          </a:p>
        </p:txBody>
      </p:sp>
      <p:sp>
        <p:nvSpPr>
          <p:cNvPr id="9" name="Text Placeholder 11"/>
          <p:cNvSpPr>
            <a:spLocks noGrp="1"/>
          </p:cNvSpPr>
          <p:nvPr>
            <p:ph type="body" sz="quarter" idx="15"/>
          </p:nvPr>
        </p:nvSpPr>
        <p:spPr>
          <a:xfrm>
            <a:off x="414529" y="5672139"/>
            <a:ext cx="11358880" cy="418782"/>
          </a:xfrm>
        </p:spPr>
        <p:txBody>
          <a:bodyPr tIns="0" bIns="0" anchor="b"/>
          <a:lstStyle>
            <a:lvl1pPr marL="0" indent="0">
              <a:lnSpc>
                <a:spcPct val="70000"/>
              </a:lnSpc>
              <a:spcBef>
                <a:spcPts val="0"/>
              </a:spcBef>
              <a:spcAft>
                <a:spcPts val="200"/>
              </a:spcAft>
              <a:buSzPct val="25000"/>
              <a:buFont typeface="Arial" panose="020B0604020202020204" pitchFamily="34" charset="0"/>
              <a:buChar char=" "/>
              <a:defRPr sz="900">
                <a:latin typeface="Arial Narrow" panose="020B0606020202030204" pitchFamily="34" charset="0"/>
              </a:defRPr>
            </a:lvl1pPr>
            <a:lvl2pPr marL="169863" indent="-112713">
              <a:lnSpc>
                <a:spcPct val="70000"/>
              </a:lnSpc>
              <a:spcBef>
                <a:spcPts val="0"/>
              </a:spcBef>
              <a:buFont typeface="Arial" panose="020B0604020202020204" pitchFamily="34" charset="0"/>
              <a:buChar char="•"/>
              <a:defRPr sz="900">
                <a:latin typeface="Arial Narrow" panose="020B0606020202030204" pitchFamily="34" charset="0"/>
              </a:defRPr>
            </a:lvl2pPr>
            <a:lvl3pPr marL="341312" indent="0">
              <a:buNone/>
              <a:defRPr/>
            </a:lvl3pPr>
          </a:lstStyle>
          <a:p>
            <a:pPr lvl="0"/>
            <a:r>
              <a:rPr lang="en-US"/>
              <a:t>Edit Master text styles</a:t>
            </a:r>
          </a:p>
          <a:p>
            <a:pPr lvl="1"/>
            <a:r>
              <a:rPr lang="en-US"/>
              <a:t>Second level</a:t>
            </a:r>
          </a:p>
        </p:txBody>
      </p:sp>
      <p:pic>
        <p:nvPicPr>
          <p:cNvPr id="13" name="bullets"/>
          <p:cNvPicPr>
            <a:picLocks noChangeAspect="1"/>
          </p:cNvPicPr>
          <p:nvPr userDrawn="1"/>
        </p:nvPicPr>
        <p:blipFill rotWithShape="1">
          <a:blip r:embed="rId2" cstate="print">
            <a:extLst>
              <a:ext uri="{28A0092B-C50C-407E-A947-70E740481C1C}">
                <a14:useLocalDpi xmlns:a14="http://schemas.microsoft.com/office/drawing/2010/main"/>
              </a:ext>
            </a:extLst>
          </a:blip>
          <a:srcRect l="3717" t="5566" r="8072" b="8645"/>
          <a:stretch/>
        </p:blipFill>
        <p:spPr>
          <a:xfrm>
            <a:off x="12345151" y="1307765"/>
            <a:ext cx="277342" cy="241890"/>
          </a:xfrm>
          <a:prstGeom prst="rect">
            <a:avLst/>
          </a:prstGeom>
          <a:ln>
            <a:noFill/>
          </a:ln>
        </p:spPr>
      </p:pic>
      <p:pic>
        <p:nvPicPr>
          <p:cNvPr id="14" name="increase list level"/>
          <p:cNvPicPr>
            <a:picLocks noChangeAspect="1"/>
          </p:cNvPicPr>
          <p:nvPr userDrawn="1"/>
        </p:nvPicPr>
        <p:blipFill rotWithShape="1">
          <a:blip r:embed="rId3" cstate="print">
            <a:extLst>
              <a:ext uri="{28A0092B-C50C-407E-A947-70E740481C1C}">
                <a14:useLocalDpi xmlns:a14="http://schemas.microsoft.com/office/drawing/2010/main"/>
              </a:ext>
            </a:extLst>
          </a:blip>
          <a:srcRect l="3946" t="825" r="7728" b="5818"/>
          <a:stretch/>
        </p:blipFill>
        <p:spPr>
          <a:xfrm>
            <a:off x="12342987" y="2222893"/>
            <a:ext cx="391318" cy="241890"/>
          </a:xfrm>
          <a:prstGeom prst="rect">
            <a:avLst/>
          </a:prstGeom>
        </p:spPr>
      </p:pic>
      <p:grpSp>
        <p:nvGrpSpPr>
          <p:cNvPr id="15" name="Group 14"/>
          <p:cNvGrpSpPr/>
          <p:nvPr userDrawn="1"/>
        </p:nvGrpSpPr>
        <p:grpSpPr>
          <a:xfrm>
            <a:off x="12284310" y="3212874"/>
            <a:ext cx="1389888" cy="1233768"/>
            <a:chOff x="9215268" y="3023356"/>
            <a:chExt cx="1389888" cy="1233768"/>
          </a:xfrm>
        </p:grpSpPr>
        <p:sp>
          <p:nvSpPr>
            <p:cNvPr id="16" name="Rectangle 15"/>
            <p:cNvSpPr/>
            <p:nvPr userDrawn="1"/>
          </p:nvSpPr>
          <p:spPr>
            <a:xfrm>
              <a:off x="9215268" y="3023356"/>
              <a:ext cx="1389888" cy="123376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0" rtlCol="0" anchor="t"/>
            <a:lstStyle/>
            <a:p>
              <a:r>
                <a:rPr lang="en-US" sz="1000" dirty="0">
                  <a:solidFill>
                    <a:prstClr val="black"/>
                  </a:solidFill>
                </a:rPr>
                <a:t>Only use </a:t>
              </a:r>
              <a:r>
                <a:rPr lang="en-US" sz="1000" dirty="0">
                  <a:solidFill>
                    <a:srgbClr val="D6002A"/>
                  </a:solidFill>
                </a:rPr>
                <a:t>S&amp;P Global Red </a:t>
              </a:r>
              <a:r>
                <a:rPr lang="en-US" sz="1000" dirty="0">
                  <a:solidFill>
                    <a:prstClr val="black"/>
                  </a:solidFill>
                </a:rPr>
                <a:t>for key text high-lights, not shapes or charts. </a:t>
              </a:r>
              <a:br>
                <a:rPr lang="en-US" sz="1000" dirty="0">
                  <a:solidFill>
                    <a:prstClr val="black"/>
                  </a:solidFill>
                </a:rPr>
              </a:br>
              <a:r>
                <a:rPr lang="en-US" sz="1000" dirty="0">
                  <a:solidFill>
                    <a:prstClr val="black"/>
                  </a:solidFill>
                </a:rPr>
                <a:t>It’s available in the custom color palette. </a:t>
              </a:r>
            </a:p>
          </p:txBody>
        </p:sp>
        <p:sp>
          <p:nvSpPr>
            <p:cNvPr id="17" name="Rectangle 16"/>
            <p:cNvSpPr/>
            <p:nvPr userDrawn="1"/>
          </p:nvSpPr>
          <p:spPr>
            <a:xfrm>
              <a:off x="9264542" y="4042368"/>
              <a:ext cx="126397" cy="126397"/>
            </a:xfrm>
            <a:prstGeom prst="rect">
              <a:avLst/>
            </a:prstGeom>
            <a:solidFill>
              <a:srgbClr val="D60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prstClr val="black"/>
                </a:solidFill>
              </a:endParaRPr>
            </a:p>
          </p:txBody>
        </p:sp>
      </p:grpSp>
    </p:spTree>
    <p:extLst>
      <p:ext uri="{BB962C8B-B14F-4D97-AF65-F5344CB8AC3E}">
        <p14:creationId xmlns:p14="http://schemas.microsoft.com/office/powerpoint/2010/main" val="1830520616"/>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showMasterSp="0" preserve="1" userDrawn="1">
  <p:cSld name="Cover white plain">
    <p:spTree>
      <p:nvGrpSpPr>
        <p:cNvPr id="1" name=""/>
        <p:cNvGrpSpPr/>
        <p:nvPr/>
      </p:nvGrpSpPr>
      <p:grpSpPr>
        <a:xfrm>
          <a:off x="0" y="0"/>
          <a:ext cx="0" cy="0"/>
          <a:chOff x="0" y="0"/>
          <a:chExt cx="0" cy="0"/>
        </a:xfrm>
      </p:grpSpPr>
      <p:sp>
        <p:nvSpPr>
          <p:cNvPr id="2" name="Title 1"/>
          <p:cNvSpPr>
            <a:spLocks noGrp="1"/>
          </p:cNvSpPr>
          <p:nvPr userDrawn="1">
            <p:ph type="ctrTitle" hasCustomPrompt="1"/>
          </p:nvPr>
        </p:nvSpPr>
        <p:spPr>
          <a:xfrm>
            <a:off x="411480" y="143622"/>
            <a:ext cx="7231529" cy="2576289"/>
          </a:xfrm>
        </p:spPr>
        <p:txBody>
          <a:bodyPr tIns="0" rIns="0" anchor="t">
            <a:noAutofit/>
          </a:bodyPr>
          <a:lstStyle>
            <a:lvl1pPr algn="l">
              <a:defRPr sz="4400" b="1" baseline="0"/>
            </a:lvl1pPr>
          </a:lstStyle>
          <a:p>
            <a:r>
              <a:rPr lang="en-US" dirty="0"/>
              <a:t>Click to insert Presentation Title</a:t>
            </a:r>
          </a:p>
        </p:txBody>
      </p:sp>
      <p:sp>
        <p:nvSpPr>
          <p:cNvPr id="3" name="Subtitle 2"/>
          <p:cNvSpPr>
            <a:spLocks noGrp="1"/>
          </p:cNvSpPr>
          <p:nvPr userDrawn="1">
            <p:ph type="subTitle" idx="1" hasCustomPrompt="1"/>
          </p:nvPr>
        </p:nvSpPr>
        <p:spPr>
          <a:xfrm>
            <a:off x="411480" y="2719911"/>
            <a:ext cx="7207623" cy="1181195"/>
          </a:xfrm>
        </p:spPr>
        <p:txBody>
          <a:bodyPr/>
          <a:lstStyle>
            <a:lvl1pPr marL="0" indent="0" algn="l">
              <a:spcBef>
                <a:spcPts val="0"/>
              </a:spcBef>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insert subtitle</a:t>
            </a:r>
          </a:p>
        </p:txBody>
      </p:sp>
      <p:sp>
        <p:nvSpPr>
          <p:cNvPr id="8" name="Text Placeholder 5"/>
          <p:cNvSpPr>
            <a:spLocks noGrp="1"/>
          </p:cNvSpPr>
          <p:nvPr userDrawn="1">
            <p:ph type="body" sz="quarter" idx="12" hasCustomPrompt="1"/>
          </p:nvPr>
        </p:nvSpPr>
        <p:spPr>
          <a:xfrm>
            <a:off x="6096000" y="5781625"/>
            <a:ext cx="5689600" cy="730656"/>
          </a:xfrm>
        </p:spPr>
        <p:txBody>
          <a:bodyPr tIns="0" rIns="0" bIns="0">
            <a:noAutofit/>
          </a:bodyPr>
          <a:lstStyle>
            <a:lvl1pPr marL="0" indent="0" algn="r">
              <a:buNone/>
              <a:defRPr sz="900" b="0">
                <a:solidFill>
                  <a:schemeClr val="bg1">
                    <a:lumMod val="50000"/>
                  </a:schemeClr>
                </a:solidFill>
                <a:latin typeface="Arial Narrow" panose="020B0606020202030204" pitchFamily="34" charset="0"/>
              </a:defRPr>
            </a:lvl1pPr>
          </a:lstStyle>
          <a:p>
            <a:pPr lvl="0"/>
            <a:r>
              <a:rPr lang="en-US" dirty="0"/>
              <a:t>Click to insert disclaimer paragraph</a:t>
            </a:r>
          </a:p>
        </p:txBody>
      </p:sp>
      <p:sp>
        <p:nvSpPr>
          <p:cNvPr id="15" name="Text Placeholder 5"/>
          <p:cNvSpPr>
            <a:spLocks noGrp="1"/>
          </p:cNvSpPr>
          <p:nvPr userDrawn="1">
            <p:ph type="body" sz="quarter" idx="10" hasCustomPrompt="1"/>
          </p:nvPr>
        </p:nvSpPr>
        <p:spPr>
          <a:xfrm>
            <a:off x="8618071" y="152585"/>
            <a:ext cx="3169920" cy="896287"/>
          </a:xfrm>
        </p:spPr>
        <p:txBody>
          <a:bodyPr>
            <a:noAutofit/>
          </a:bodyPr>
          <a:lstStyle>
            <a:lvl1pPr marL="0" indent="0">
              <a:spcBef>
                <a:spcPts val="300"/>
              </a:spcBef>
              <a:spcAft>
                <a:spcPts val="0"/>
              </a:spcAft>
              <a:buNone/>
              <a:defRPr sz="1100" b="1" baseline="0"/>
            </a:lvl1pPr>
          </a:lstStyle>
          <a:p>
            <a:pPr lvl="0"/>
            <a:r>
              <a:rPr lang="en-US" dirty="0"/>
              <a:t>Alternative 2: Click to insert Presenter Name(s)</a:t>
            </a:r>
            <a:br>
              <a:rPr lang="en-US" dirty="0"/>
            </a:br>
            <a:r>
              <a:rPr lang="en-US" dirty="0"/>
              <a:t>Job Title</a:t>
            </a:r>
            <a:br>
              <a:rPr lang="en-US" dirty="0"/>
            </a:br>
            <a:r>
              <a:rPr lang="en-US" dirty="0"/>
              <a:t>Department / Sector</a:t>
            </a:r>
          </a:p>
        </p:txBody>
      </p:sp>
      <p:sp>
        <p:nvSpPr>
          <p:cNvPr id="16" name="Text Placeholder 5"/>
          <p:cNvSpPr>
            <a:spLocks noGrp="1"/>
          </p:cNvSpPr>
          <p:nvPr userDrawn="1">
            <p:ph type="body" sz="quarter" idx="11" hasCustomPrompt="1"/>
          </p:nvPr>
        </p:nvSpPr>
        <p:spPr>
          <a:xfrm>
            <a:off x="8618071" y="1111722"/>
            <a:ext cx="3169920" cy="259884"/>
          </a:xfrm>
        </p:spPr>
        <p:txBody>
          <a:bodyPr>
            <a:noAutofit/>
          </a:bodyPr>
          <a:lstStyle>
            <a:lvl1pPr marL="0" indent="0">
              <a:buNone/>
              <a:defRPr sz="1050" b="0"/>
            </a:lvl1pPr>
          </a:lstStyle>
          <a:p>
            <a:pPr lvl="0"/>
            <a:r>
              <a:rPr lang="en-US" dirty="0"/>
              <a:t>Click to insert date</a:t>
            </a:r>
          </a:p>
        </p:txBody>
      </p:sp>
      <p:sp>
        <p:nvSpPr>
          <p:cNvPr id="10" name="Rectangle 9"/>
          <p:cNvSpPr/>
          <p:nvPr userDrawn="1"/>
        </p:nvSpPr>
        <p:spPr>
          <a:xfrm>
            <a:off x="12287025" y="-4041"/>
            <a:ext cx="1386247" cy="243104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lstStyle/>
          <a:p>
            <a:r>
              <a:rPr lang="en-US" sz="1000" b="1" dirty="0">
                <a:solidFill>
                  <a:prstClr val="black"/>
                </a:solidFill>
              </a:rPr>
              <a:t>Cover</a:t>
            </a:r>
          </a:p>
          <a:p>
            <a:r>
              <a:rPr lang="en-US" sz="1000" dirty="0">
                <a:solidFill>
                  <a:prstClr val="black"/>
                </a:solidFill>
              </a:rPr>
              <a:t>Do not change the size of the title. Keep the title short and use the subtitle area for longer descriptions if needed. </a:t>
            </a:r>
          </a:p>
          <a:p>
            <a:endParaRPr lang="en-US" sz="1000" dirty="0">
              <a:solidFill>
                <a:prstClr val="black"/>
              </a:solidFill>
            </a:endParaRPr>
          </a:p>
          <a:p>
            <a:r>
              <a:rPr lang="en-US" sz="1000" dirty="0">
                <a:solidFill>
                  <a:prstClr val="black"/>
                </a:solidFill>
              </a:rPr>
              <a:t>Choose where to add presenter name(s) – upper right corner and under title/ subtitle. Remove unused placeholders. </a:t>
            </a:r>
          </a:p>
        </p:txBody>
      </p:sp>
      <p:sp>
        <p:nvSpPr>
          <p:cNvPr id="11" name="Text Placeholder 5"/>
          <p:cNvSpPr>
            <a:spLocks noGrp="1"/>
          </p:cNvSpPr>
          <p:nvPr userDrawn="1">
            <p:ph type="body" sz="quarter" idx="13" hasCustomPrompt="1"/>
          </p:nvPr>
        </p:nvSpPr>
        <p:spPr>
          <a:xfrm>
            <a:off x="411480" y="4196049"/>
            <a:ext cx="7231529" cy="896287"/>
          </a:xfrm>
        </p:spPr>
        <p:txBody>
          <a:bodyPr>
            <a:noAutofit/>
          </a:bodyPr>
          <a:lstStyle>
            <a:lvl1pPr marL="0" indent="0">
              <a:spcBef>
                <a:spcPts val="300"/>
              </a:spcBef>
              <a:spcAft>
                <a:spcPts val="0"/>
              </a:spcAft>
              <a:buNone/>
              <a:defRPr sz="1100" b="1" baseline="0"/>
            </a:lvl1pPr>
          </a:lstStyle>
          <a:p>
            <a:pPr lvl="0"/>
            <a:r>
              <a:rPr lang="en-US" dirty="0"/>
              <a:t>Alternative 1: Click to insert Presenter Name(s)</a:t>
            </a:r>
            <a:br>
              <a:rPr lang="en-US" dirty="0"/>
            </a:br>
            <a:r>
              <a:rPr lang="en-US" dirty="0"/>
              <a:t>Job Title</a:t>
            </a:r>
            <a:br>
              <a:rPr lang="en-US" dirty="0"/>
            </a:br>
            <a:r>
              <a:rPr lang="en-US" dirty="0"/>
              <a:t>Department / Sector</a:t>
            </a:r>
          </a:p>
        </p:txBody>
      </p:sp>
      <p:sp>
        <p:nvSpPr>
          <p:cNvPr id="12" name="Text Placeholder 5"/>
          <p:cNvSpPr>
            <a:spLocks noGrp="1"/>
          </p:cNvSpPr>
          <p:nvPr userDrawn="1">
            <p:ph type="body" sz="quarter" idx="14" hasCustomPrompt="1"/>
          </p:nvPr>
        </p:nvSpPr>
        <p:spPr>
          <a:xfrm>
            <a:off x="411480" y="5155186"/>
            <a:ext cx="3169920" cy="259884"/>
          </a:xfrm>
        </p:spPr>
        <p:txBody>
          <a:bodyPr>
            <a:noAutofit/>
          </a:bodyPr>
          <a:lstStyle>
            <a:lvl1pPr marL="0" indent="0">
              <a:buNone/>
              <a:defRPr sz="1050" b="0"/>
            </a:lvl1pPr>
          </a:lstStyle>
          <a:p>
            <a:pPr lvl="0"/>
            <a:r>
              <a:rPr lang="en-US" dirty="0"/>
              <a:t>Click to insert date</a:t>
            </a:r>
          </a:p>
        </p:txBody>
      </p:sp>
      <p:sp>
        <p:nvSpPr>
          <p:cNvPr id="13" name="Rectangle 12"/>
          <p:cNvSpPr/>
          <p:nvPr userDrawn="1"/>
        </p:nvSpPr>
        <p:spPr>
          <a:xfrm>
            <a:off x="-13251" y="6878697"/>
            <a:ext cx="12205252" cy="3677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solidFill>
                <a:prstClr val="black"/>
              </a:solidFill>
            </a:endParaRPr>
          </a:p>
        </p:txBody>
      </p:sp>
      <p:grpSp>
        <p:nvGrpSpPr>
          <p:cNvPr id="20" name="Group 19"/>
          <p:cNvGrpSpPr/>
          <p:nvPr userDrawn="1"/>
        </p:nvGrpSpPr>
        <p:grpSpPr>
          <a:xfrm>
            <a:off x="12284310" y="2497574"/>
            <a:ext cx="1389888" cy="1233768"/>
            <a:chOff x="9215268" y="3023356"/>
            <a:chExt cx="1389888" cy="1233768"/>
          </a:xfrm>
        </p:grpSpPr>
        <p:sp>
          <p:nvSpPr>
            <p:cNvPr id="21" name="Rectangle 20"/>
            <p:cNvSpPr/>
            <p:nvPr userDrawn="1"/>
          </p:nvSpPr>
          <p:spPr>
            <a:xfrm>
              <a:off x="9215268" y="3023356"/>
              <a:ext cx="1389888" cy="123376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0" rtlCol="0" anchor="t"/>
            <a:lstStyle/>
            <a:p>
              <a:r>
                <a:rPr lang="en-US" sz="1000" dirty="0">
                  <a:solidFill>
                    <a:prstClr val="black"/>
                  </a:solidFill>
                </a:rPr>
                <a:t>Only use </a:t>
              </a:r>
              <a:r>
                <a:rPr lang="en-US" sz="1000" dirty="0">
                  <a:solidFill>
                    <a:srgbClr val="D6002A"/>
                  </a:solidFill>
                </a:rPr>
                <a:t>S&amp;P Global Red </a:t>
              </a:r>
              <a:r>
                <a:rPr lang="en-US" sz="1000" dirty="0">
                  <a:solidFill>
                    <a:prstClr val="black"/>
                  </a:solidFill>
                </a:rPr>
                <a:t>for key text high-lights, not shapes or charts. </a:t>
              </a:r>
              <a:br>
                <a:rPr lang="en-US" sz="1000" dirty="0">
                  <a:solidFill>
                    <a:prstClr val="black"/>
                  </a:solidFill>
                </a:rPr>
              </a:br>
              <a:r>
                <a:rPr lang="en-US" sz="1000" dirty="0">
                  <a:solidFill>
                    <a:prstClr val="black"/>
                  </a:solidFill>
                </a:rPr>
                <a:t>It’s available in the custom color palette. </a:t>
              </a:r>
            </a:p>
          </p:txBody>
        </p:sp>
        <p:sp>
          <p:nvSpPr>
            <p:cNvPr id="22" name="Rectangle 21"/>
            <p:cNvSpPr/>
            <p:nvPr userDrawn="1"/>
          </p:nvSpPr>
          <p:spPr>
            <a:xfrm>
              <a:off x="9264542" y="4042368"/>
              <a:ext cx="126397" cy="126397"/>
            </a:xfrm>
            <a:prstGeom prst="rect">
              <a:avLst/>
            </a:prstGeom>
            <a:solidFill>
              <a:srgbClr val="D60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prstClr val="black"/>
                </a:solidFill>
              </a:endParaRPr>
            </a:p>
          </p:txBody>
        </p:sp>
      </p:grpSp>
      <p:pic>
        <p:nvPicPr>
          <p:cNvPr id="27" name="Platts"/>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48447" y="5512975"/>
            <a:ext cx="2214885" cy="1257096"/>
          </a:xfrm>
          <a:prstGeom prst="rect">
            <a:avLst/>
          </a:prstGeom>
        </p:spPr>
      </p:pic>
    </p:spTree>
    <p:extLst>
      <p:ext uri="{BB962C8B-B14F-4D97-AF65-F5344CB8AC3E}">
        <p14:creationId xmlns:p14="http://schemas.microsoft.com/office/powerpoint/2010/main" val="1906896775"/>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showMasterSp="0" preserve="1" userDrawn="1">
  <p:cSld name="Cover black plain">
    <p:bg>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11480" y="146304"/>
            <a:ext cx="7205472" cy="2578608"/>
          </a:xfrm>
        </p:spPr>
        <p:txBody>
          <a:bodyPr tIns="0" anchor="t">
            <a:noAutofit/>
          </a:bodyPr>
          <a:lstStyle>
            <a:lvl1pPr algn="l">
              <a:defRPr sz="4400" b="1" baseline="0"/>
            </a:lvl1pPr>
          </a:lstStyle>
          <a:p>
            <a:r>
              <a:rPr lang="en-US" dirty="0"/>
              <a:t>Click to insert Presentation Title</a:t>
            </a:r>
          </a:p>
        </p:txBody>
      </p:sp>
      <p:sp>
        <p:nvSpPr>
          <p:cNvPr id="3" name="Subtitle 2"/>
          <p:cNvSpPr>
            <a:spLocks noGrp="1"/>
          </p:cNvSpPr>
          <p:nvPr>
            <p:ph type="subTitle" idx="1" hasCustomPrompt="1"/>
          </p:nvPr>
        </p:nvSpPr>
        <p:spPr>
          <a:xfrm>
            <a:off x="411480" y="2743200"/>
            <a:ext cx="7205472" cy="1179576"/>
          </a:xfrm>
        </p:spPr>
        <p:txBody>
          <a:bodyPr/>
          <a:lstStyle>
            <a:lvl1pPr marL="0" indent="0" algn="l">
              <a:spcBef>
                <a:spcPts val="0"/>
              </a:spcBef>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insert subtitle</a:t>
            </a:r>
          </a:p>
        </p:txBody>
      </p:sp>
      <p:sp>
        <p:nvSpPr>
          <p:cNvPr id="7" name="Text Placeholder 5"/>
          <p:cNvSpPr>
            <a:spLocks noGrp="1"/>
          </p:cNvSpPr>
          <p:nvPr>
            <p:ph type="body" sz="quarter" idx="11" hasCustomPrompt="1"/>
          </p:nvPr>
        </p:nvSpPr>
        <p:spPr>
          <a:xfrm>
            <a:off x="8618071" y="1111722"/>
            <a:ext cx="3169920" cy="259884"/>
          </a:xfrm>
        </p:spPr>
        <p:txBody>
          <a:bodyPr>
            <a:noAutofit/>
          </a:bodyPr>
          <a:lstStyle>
            <a:lvl1pPr marL="0" indent="0">
              <a:buNone/>
              <a:defRPr sz="1050" b="0"/>
            </a:lvl1pPr>
          </a:lstStyle>
          <a:p>
            <a:pPr lvl="0"/>
            <a:r>
              <a:rPr lang="en-US" dirty="0"/>
              <a:t>Click to insert date</a:t>
            </a:r>
          </a:p>
        </p:txBody>
      </p:sp>
      <p:sp>
        <p:nvSpPr>
          <p:cNvPr id="13" name="Text Placeholder 5"/>
          <p:cNvSpPr>
            <a:spLocks noGrp="1"/>
          </p:cNvSpPr>
          <p:nvPr>
            <p:ph type="body" sz="quarter" idx="10" hasCustomPrompt="1"/>
          </p:nvPr>
        </p:nvSpPr>
        <p:spPr>
          <a:xfrm>
            <a:off x="8618071" y="152585"/>
            <a:ext cx="3169920" cy="896287"/>
          </a:xfrm>
        </p:spPr>
        <p:txBody>
          <a:bodyPr>
            <a:noAutofit/>
          </a:bodyPr>
          <a:lstStyle>
            <a:lvl1pPr marL="0" indent="0">
              <a:spcBef>
                <a:spcPts val="300"/>
              </a:spcBef>
              <a:spcAft>
                <a:spcPts val="0"/>
              </a:spcAft>
              <a:buNone/>
              <a:defRPr sz="1100" b="1" baseline="0"/>
            </a:lvl1pPr>
          </a:lstStyle>
          <a:p>
            <a:pPr lvl="0"/>
            <a:r>
              <a:rPr lang="en-US" dirty="0"/>
              <a:t>Alternative 2: Click to insert Presenter Name(s)</a:t>
            </a:r>
            <a:br>
              <a:rPr lang="en-US" dirty="0"/>
            </a:br>
            <a:r>
              <a:rPr lang="en-US" dirty="0"/>
              <a:t>Job Title</a:t>
            </a:r>
            <a:br>
              <a:rPr lang="en-US" dirty="0"/>
            </a:br>
            <a:r>
              <a:rPr lang="en-US" dirty="0"/>
              <a:t>Department / Sector</a:t>
            </a:r>
          </a:p>
        </p:txBody>
      </p:sp>
      <p:sp>
        <p:nvSpPr>
          <p:cNvPr id="9" name="Rectangle 8"/>
          <p:cNvSpPr/>
          <p:nvPr userDrawn="1"/>
        </p:nvSpPr>
        <p:spPr>
          <a:xfrm>
            <a:off x="12287025" y="-4042"/>
            <a:ext cx="1386247" cy="243104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lstStyle/>
          <a:p>
            <a:r>
              <a:rPr lang="en-US" sz="1000" b="1" dirty="0">
                <a:solidFill>
                  <a:prstClr val="black"/>
                </a:solidFill>
              </a:rPr>
              <a:t>Cover</a:t>
            </a:r>
          </a:p>
          <a:p>
            <a:r>
              <a:rPr lang="en-US" sz="1000" dirty="0">
                <a:solidFill>
                  <a:prstClr val="black"/>
                </a:solidFill>
              </a:rPr>
              <a:t>Do not change the size of the title. Keep the title short and use the subtitle area for longer descriptions if needed. </a:t>
            </a:r>
          </a:p>
        </p:txBody>
      </p:sp>
      <p:sp>
        <p:nvSpPr>
          <p:cNvPr id="11" name="Text Placeholder 5"/>
          <p:cNvSpPr>
            <a:spLocks noGrp="1"/>
          </p:cNvSpPr>
          <p:nvPr>
            <p:ph type="body" sz="quarter" idx="12" hasCustomPrompt="1"/>
          </p:nvPr>
        </p:nvSpPr>
        <p:spPr>
          <a:xfrm>
            <a:off x="6096000" y="5764754"/>
            <a:ext cx="5689600" cy="738818"/>
          </a:xfrm>
        </p:spPr>
        <p:txBody>
          <a:bodyPr tIns="0" rIns="0" bIns="0">
            <a:noAutofit/>
          </a:bodyPr>
          <a:lstStyle>
            <a:lvl1pPr marL="0" indent="0" algn="r">
              <a:buNone/>
              <a:defRPr sz="900" b="0">
                <a:solidFill>
                  <a:schemeClr val="tx1"/>
                </a:solidFill>
                <a:latin typeface="Arial Narrow" panose="020B0606020202030204" pitchFamily="34" charset="0"/>
              </a:defRPr>
            </a:lvl1pPr>
          </a:lstStyle>
          <a:p>
            <a:pPr lvl="0"/>
            <a:r>
              <a:rPr lang="en-US" dirty="0"/>
              <a:t>Click to insert disclaimer paragraph</a:t>
            </a:r>
          </a:p>
        </p:txBody>
      </p:sp>
      <p:sp>
        <p:nvSpPr>
          <p:cNvPr id="12" name="Text Placeholder 5"/>
          <p:cNvSpPr>
            <a:spLocks noGrp="1"/>
          </p:cNvSpPr>
          <p:nvPr>
            <p:ph type="body" sz="quarter" idx="13" hasCustomPrompt="1"/>
          </p:nvPr>
        </p:nvSpPr>
        <p:spPr>
          <a:xfrm>
            <a:off x="411480" y="4196049"/>
            <a:ext cx="7231529" cy="896287"/>
          </a:xfrm>
        </p:spPr>
        <p:txBody>
          <a:bodyPr>
            <a:noAutofit/>
          </a:bodyPr>
          <a:lstStyle>
            <a:lvl1pPr marL="0" indent="0">
              <a:spcBef>
                <a:spcPts val="300"/>
              </a:spcBef>
              <a:spcAft>
                <a:spcPts val="0"/>
              </a:spcAft>
              <a:buNone/>
              <a:defRPr sz="1100" b="1" baseline="0"/>
            </a:lvl1pPr>
          </a:lstStyle>
          <a:p>
            <a:pPr lvl="0"/>
            <a:r>
              <a:rPr lang="en-US" dirty="0"/>
              <a:t>Alternative 1: Click to insert Presenter Name(s)</a:t>
            </a:r>
            <a:br>
              <a:rPr lang="en-US" dirty="0"/>
            </a:br>
            <a:r>
              <a:rPr lang="en-US" dirty="0"/>
              <a:t>Job Title</a:t>
            </a:r>
            <a:br>
              <a:rPr lang="en-US" dirty="0"/>
            </a:br>
            <a:r>
              <a:rPr lang="en-US" dirty="0"/>
              <a:t>Department / Sector</a:t>
            </a:r>
          </a:p>
        </p:txBody>
      </p:sp>
      <p:sp>
        <p:nvSpPr>
          <p:cNvPr id="14" name="Text Placeholder 5"/>
          <p:cNvSpPr>
            <a:spLocks noGrp="1"/>
          </p:cNvSpPr>
          <p:nvPr>
            <p:ph type="body" sz="quarter" idx="14" hasCustomPrompt="1"/>
          </p:nvPr>
        </p:nvSpPr>
        <p:spPr>
          <a:xfrm>
            <a:off x="411480" y="5155186"/>
            <a:ext cx="3169920" cy="259884"/>
          </a:xfrm>
        </p:spPr>
        <p:txBody>
          <a:bodyPr>
            <a:noAutofit/>
          </a:bodyPr>
          <a:lstStyle>
            <a:lvl1pPr marL="0" indent="0">
              <a:buNone/>
              <a:defRPr sz="1050" b="0"/>
            </a:lvl1pPr>
          </a:lstStyle>
          <a:p>
            <a:pPr lvl="0"/>
            <a:r>
              <a:rPr lang="en-US" dirty="0"/>
              <a:t>Click to insert date</a:t>
            </a:r>
          </a:p>
        </p:txBody>
      </p:sp>
      <p:sp>
        <p:nvSpPr>
          <p:cNvPr id="15" name="Rectangle 14"/>
          <p:cNvSpPr/>
          <p:nvPr userDrawn="1"/>
        </p:nvSpPr>
        <p:spPr>
          <a:xfrm>
            <a:off x="-13251" y="6867939"/>
            <a:ext cx="12205252" cy="36774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solidFill>
                <a:prstClr val="white"/>
              </a:solidFill>
            </a:endParaRPr>
          </a:p>
        </p:txBody>
      </p:sp>
      <p:grpSp>
        <p:nvGrpSpPr>
          <p:cNvPr id="24" name="Group 23"/>
          <p:cNvGrpSpPr/>
          <p:nvPr userDrawn="1"/>
        </p:nvGrpSpPr>
        <p:grpSpPr>
          <a:xfrm>
            <a:off x="12284310" y="2497574"/>
            <a:ext cx="1389888" cy="1233768"/>
            <a:chOff x="9215268" y="3023356"/>
            <a:chExt cx="1389888" cy="1233768"/>
          </a:xfrm>
        </p:grpSpPr>
        <p:sp>
          <p:nvSpPr>
            <p:cNvPr id="25" name="Rectangle 24"/>
            <p:cNvSpPr/>
            <p:nvPr userDrawn="1"/>
          </p:nvSpPr>
          <p:spPr>
            <a:xfrm>
              <a:off x="9215268" y="3023356"/>
              <a:ext cx="1389888" cy="123376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0" rtlCol="0" anchor="t"/>
            <a:lstStyle/>
            <a:p>
              <a:r>
                <a:rPr lang="en-US" sz="1000" dirty="0">
                  <a:solidFill>
                    <a:prstClr val="black"/>
                  </a:solidFill>
                </a:rPr>
                <a:t>Only use </a:t>
              </a:r>
              <a:r>
                <a:rPr lang="en-US" sz="1000" dirty="0">
                  <a:solidFill>
                    <a:srgbClr val="D6002A"/>
                  </a:solidFill>
                </a:rPr>
                <a:t>S&amp;P Global Red </a:t>
              </a:r>
              <a:r>
                <a:rPr lang="en-US" sz="1000" dirty="0">
                  <a:solidFill>
                    <a:prstClr val="black"/>
                  </a:solidFill>
                </a:rPr>
                <a:t>for key text high-lights, not shapes or charts. </a:t>
              </a:r>
              <a:br>
                <a:rPr lang="en-US" sz="1000" dirty="0">
                  <a:solidFill>
                    <a:prstClr val="black"/>
                  </a:solidFill>
                </a:rPr>
              </a:br>
              <a:r>
                <a:rPr lang="en-US" sz="1000" dirty="0">
                  <a:solidFill>
                    <a:prstClr val="black"/>
                  </a:solidFill>
                </a:rPr>
                <a:t>It’s available in the custom color palette</a:t>
              </a:r>
              <a:r>
                <a:rPr lang="en-US" sz="1000" dirty="0">
                  <a:solidFill>
                    <a:prstClr val="white"/>
                  </a:solidFill>
                </a:rPr>
                <a:t>. </a:t>
              </a:r>
            </a:p>
          </p:txBody>
        </p:sp>
        <p:sp>
          <p:nvSpPr>
            <p:cNvPr id="26" name="Rectangle 25"/>
            <p:cNvSpPr/>
            <p:nvPr userDrawn="1"/>
          </p:nvSpPr>
          <p:spPr>
            <a:xfrm>
              <a:off x="9264542" y="4042368"/>
              <a:ext cx="126397" cy="126397"/>
            </a:xfrm>
            <a:prstGeom prst="rect">
              <a:avLst/>
            </a:prstGeom>
            <a:solidFill>
              <a:srgbClr val="D60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prstClr val="white"/>
                </a:solidFill>
              </a:endParaRPr>
            </a:p>
          </p:txBody>
        </p:sp>
      </p:grpSp>
      <p:pic>
        <p:nvPicPr>
          <p:cNvPr id="21" name="Platts"/>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47857" y="5508180"/>
            <a:ext cx="2222072" cy="1261872"/>
          </a:xfrm>
          <a:prstGeom prst="rect">
            <a:avLst/>
          </a:prstGeom>
        </p:spPr>
      </p:pic>
    </p:spTree>
    <p:extLst>
      <p:ext uri="{BB962C8B-B14F-4D97-AF65-F5344CB8AC3E}">
        <p14:creationId xmlns:p14="http://schemas.microsoft.com/office/powerpoint/2010/main" val="3537695444"/>
      </p:ext>
    </p:extLst>
  </p:cSld>
  <p:clrMapOvr>
    <a:overrideClrMapping bg1="dk1" tx1="lt1" bg2="dk2" tx2="lt2" accent1="accent1" accent2="accent2" accent3="accent3" accent4="accent4" accent5="accent5" accent6="accent6" hlink="hlink" folHlink="folHlink"/>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showMasterSp="0" preserve="1" userDrawn="1">
  <p:cSld name="Cover white Slim imag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11480" y="164235"/>
            <a:ext cx="6705600" cy="1568639"/>
          </a:xfrm>
        </p:spPr>
        <p:txBody>
          <a:bodyPr tIns="0" anchor="t">
            <a:normAutofit/>
          </a:bodyPr>
          <a:lstStyle>
            <a:lvl1pPr algn="l">
              <a:defRPr sz="3600" b="1" baseline="0"/>
            </a:lvl1pPr>
          </a:lstStyle>
          <a:p>
            <a:r>
              <a:rPr lang="en-US" dirty="0"/>
              <a:t>Click to insert Presentation Title </a:t>
            </a:r>
          </a:p>
        </p:txBody>
      </p:sp>
      <p:sp>
        <p:nvSpPr>
          <p:cNvPr id="3" name="Subtitle 2"/>
          <p:cNvSpPr>
            <a:spLocks noGrp="1"/>
          </p:cNvSpPr>
          <p:nvPr>
            <p:ph type="subTitle" idx="1" hasCustomPrompt="1"/>
          </p:nvPr>
        </p:nvSpPr>
        <p:spPr>
          <a:xfrm>
            <a:off x="411480" y="1751715"/>
            <a:ext cx="6705600" cy="579110"/>
          </a:xfrm>
        </p:spPr>
        <p:txBody>
          <a:bodyPr>
            <a:normAutofit/>
          </a:bodyPr>
          <a:lstStyle>
            <a:lvl1pPr marL="0" indent="0" algn="l">
              <a:spcBef>
                <a:spcPts val="0"/>
              </a:spcBef>
              <a:buNone/>
              <a:defRPr sz="1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insert subtitle</a:t>
            </a:r>
          </a:p>
        </p:txBody>
      </p:sp>
      <p:sp>
        <p:nvSpPr>
          <p:cNvPr id="7" name="Text Placeholder 5"/>
          <p:cNvSpPr>
            <a:spLocks noGrp="1"/>
          </p:cNvSpPr>
          <p:nvPr>
            <p:ph type="body" sz="quarter" idx="11" hasCustomPrompt="1"/>
          </p:nvPr>
        </p:nvSpPr>
        <p:spPr>
          <a:xfrm>
            <a:off x="8618069" y="1111722"/>
            <a:ext cx="3169920" cy="259884"/>
          </a:xfrm>
        </p:spPr>
        <p:txBody>
          <a:bodyPr>
            <a:noAutofit/>
          </a:bodyPr>
          <a:lstStyle>
            <a:lvl1pPr marL="0" indent="0">
              <a:buNone/>
              <a:defRPr sz="1050" b="0"/>
            </a:lvl1pPr>
          </a:lstStyle>
          <a:p>
            <a:pPr lvl="0"/>
            <a:r>
              <a:rPr lang="en-US" dirty="0"/>
              <a:t>Click to insert date</a:t>
            </a:r>
          </a:p>
        </p:txBody>
      </p:sp>
      <p:sp>
        <p:nvSpPr>
          <p:cNvPr id="5" name="Picture Placeholder 4"/>
          <p:cNvSpPr>
            <a:spLocks noGrp="1"/>
          </p:cNvSpPr>
          <p:nvPr>
            <p:ph type="pic" sz="quarter" idx="13" hasCustomPrompt="1"/>
          </p:nvPr>
        </p:nvSpPr>
        <p:spPr>
          <a:xfrm>
            <a:off x="411480" y="2423160"/>
            <a:ext cx="11379200" cy="2542032"/>
          </a:xfrm>
        </p:spPr>
        <p:txBody>
          <a:bodyPr anchor="ctr"/>
          <a:lstStyle>
            <a:lvl1pPr marL="0" indent="0" algn="ctr">
              <a:buNone/>
              <a:defRPr/>
            </a:lvl1pPr>
          </a:lstStyle>
          <a:p>
            <a:r>
              <a:rPr lang="en-US" dirty="0"/>
              <a:t>Click to add image</a:t>
            </a:r>
            <a:br>
              <a:rPr lang="en-US" dirty="0"/>
            </a:br>
            <a:r>
              <a:rPr lang="en-US" dirty="0"/>
              <a:t>– only use S&amp;P Global approved images for title slides</a:t>
            </a:r>
          </a:p>
        </p:txBody>
      </p:sp>
      <p:sp>
        <p:nvSpPr>
          <p:cNvPr id="12" name="Text Placeholder 5"/>
          <p:cNvSpPr>
            <a:spLocks noGrp="1"/>
          </p:cNvSpPr>
          <p:nvPr>
            <p:ph type="body" sz="quarter" idx="10" hasCustomPrompt="1"/>
          </p:nvPr>
        </p:nvSpPr>
        <p:spPr>
          <a:xfrm>
            <a:off x="8618071" y="152585"/>
            <a:ext cx="3169920" cy="896287"/>
          </a:xfrm>
        </p:spPr>
        <p:txBody>
          <a:bodyPr>
            <a:noAutofit/>
          </a:bodyPr>
          <a:lstStyle>
            <a:lvl1pPr marL="0" indent="0">
              <a:spcBef>
                <a:spcPts val="300"/>
              </a:spcBef>
              <a:spcAft>
                <a:spcPts val="0"/>
              </a:spcAft>
              <a:buNone/>
              <a:defRPr sz="1100" b="1" baseline="0"/>
            </a:lvl1pPr>
          </a:lstStyle>
          <a:p>
            <a:pPr lvl="0"/>
            <a:r>
              <a:rPr lang="en-US" dirty="0"/>
              <a:t>Click to insert Presenter Name(s)</a:t>
            </a:r>
            <a:br>
              <a:rPr lang="en-US" dirty="0"/>
            </a:br>
            <a:r>
              <a:rPr lang="en-US" dirty="0"/>
              <a:t>Job Title</a:t>
            </a:r>
            <a:br>
              <a:rPr lang="en-US" dirty="0"/>
            </a:br>
            <a:r>
              <a:rPr lang="en-US" dirty="0"/>
              <a:t>Department / Sector</a:t>
            </a:r>
          </a:p>
        </p:txBody>
      </p:sp>
      <p:sp>
        <p:nvSpPr>
          <p:cNvPr id="9" name="Rectangle 8"/>
          <p:cNvSpPr/>
          <p:nvPr userDrawn="1"/>
        </p:nvSpPr>
        <p:spPr>
          <a:xfrm>
            <a:off x="12287025" y="-4043"/>
            <a:ext cx="1386247" cy="242978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lstStyle/>
          <a:p>
            <a:r>
              <a:rPr lang="en-US" sz="1000" b="1" dirty="0">
                <a:solidFill>
                  <a:prstClr val="black"/>
                </a:solidFill>
              </a:rPr>
              <a:t>Cover + Image</a:t>
            </a:r>
          </a:p>
          <a:p>
            <a:r>
              <a:rPr lang="en-US" sz="1000" dirty="0">
                <a:solidFill>
                  <a:prstClr val="black"/>
                </a:solidFill>
              </a:rPr>
              <a:t>Do not change the size of the title. Keep the title short and use the subtitle area for longer descriptions if needed. Insert rectangular image by clicking the image icon. </a:t>
            </a:r>
          </a:p>
        </p:txBody>
      </p:sp>
      <p:sp>
        <p:nvSpPr>
          <p:cNvPr id="14" name="Rectangle 13"/>
          <p:cNvSpPr/>
          <p:nvPr userDrawn="1"/>
        </p:nvSpPr>
        <p:spPr>
          <a:xfrm>
            <a:off x="-13251" y="6878697"/>
            <a:ext cx="12205252" cy="3677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solidFill>
                <a:prstClr val="black"/>
              </a:solidFill>
            </a:endParaRPr>
          </a:p>
        </p:txBody>
      </p:sp>
      <p:sp>
        <p:nvSpPr>
          <p:cNvPr id="36" name="Text Placeholder 5"/>
          <p:cNvSpPr>
            <a:spLocks noGrp="1"/>
          </p:cNvSpPr>
          <p:nvPr>
            <p:ph type="body" sz="quarter" idx="12" hasCustomPrompt="1"/>
          </p:nvPr>
        </p:nvSpPr>
        <p:spPr>
          <a:xfrm>
            <a:off x="6096000" y="5920969"/>
            <a:ext cx="5689600" cy="730656"/>
          </a:xfrm>
        </p:spPr>
        <p:txBody>
          <a:bodyPr tIns="0" rIns="0" bIns="0">
            <a:noAutofit/>
          </a:bodyPr>
          <a:lstStyle>
            <a:lvl1pPr marL="0" indent="0" algn="r">
              <a:buNone/>
              <a:defRPr sz="900" b="0">
                <a:solidFill>
                  <a:schemeClr val="bg1">
                    <a:lumMod val="50000"/>
                  </a:schemeClr>
                </a:solidFill>
                <a:latin typeface="Arial Narrow" panose="020B0606020202030204" pitchFamily="34" charset="0"/>
              </a:defRPr>
            </a:lvl1pPr>
          </a:lstStyle>
          <a:p>
            <a:pPr lvl="0"/>
            <a:r>
              <a:rPr lang="en-US" dirty="0"/>
              <a:t>Click to insert disclaimer paragraph</a:t>
            </a:r>
          </a:p>
        </p:txBody>
      </p:sp>
      <p:grpSp>
        <p:nvGrpSpPr>
          <p:cNvPr id="24" name="Group 23"/>
          <p:cNvGrpSpPr/>
          <p:nvPr userDrawn="1"/>
        </p:nvGrpSpPr>
        <p:grpSpPr>
          <a:xfrm>
            <a:off x="12284310" y="2497574"/>
            <a:ext cx="1389888" cy="1233768"/>
            <a:chOff x="9215268" y="3023356"/>
            <a:chExt cx="1389888" cy="1233768"/>
          </a:xfrm>
        </p:grpSpPr>
        <p:sp>
          <p:nvSpPr>
            <p:cNvPr id="25" name="Rectangle 24"/>
            <p:cNvSpPr/>
            <p:nvPr userDrawn="1"/>
          </p:nvSpPr>
          <p:spPr>
            <a:xfrm>
              <a:off x="9215268" y="3023356"/>
              <a:ext cx="1389888" cy="123376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0" rtlCol="0" anchor="t"/>
            <a:lstStyle/>
            <a:p>
              <a:r>
                <a:rPr lang="en-US" sz="1000" dirty="0">
                  <a:solidFill>
                    <a:prstClr val="black"/>
                  </a:solidFill>
                </a:rPr>
                <a:t>Only use </a:t>
              </a:r>
              <a:r>
                <a:rPr lang="en-US" sz="1000" dirty="0">
                  <a:solidFill>
                    <a:srgbClr val="D6002A"/>
                  </a:solidFill>
                </a:rPr>
                <a:t>S&amp;P Global Red </a:t>
              </a:r>
              <a:r>
                <a:rPr lang="en-US" sz="1000" dirty="0">
                  <a:solidFill>
                    <a:prstClr val="black"/>
                  </a:solidFill>
                </a:rPr>
                <a:t>for key text high-lights, not shapes or charts. </a:t>
              </a:r>
              <a:br>
                <a:rPr lang="en-US" sz="1000" dirty="0">
                  <a:solidFill>
                    <a:prstClr val="black"/>
                  </a:solidFill>
                </a:rPr>
              </a:br>
              <a:r>
                <a:rPr lang="en-US" sz="1000" dirty="0">
                  <a:solidFill>
                    <a:prstClr val="black"/>
                  </a:solidFill>
                </a:rPr>
                <a:t>It’s available in the custom color palette. </a:t>
              </a:r>
            </a:p>
          </p:txBody>
        </p:sp>
        <p:sp>
          <p:nvSpPr>
            <p:cNvPr id="26" name="Rectangle 25"/>
            <p:cNvSpPr/>
            <p:nvPr userDrawn="1"/>
          </p:nvSpPr>
          <p:spPr>
            <a:xfrm>
              <a:off x="9264542" y="4042368"/>
              <a:ext cx="126397" cy="126397"/>
            </a:xfrm>
            <a:prstGeom prst="rect">
              <a:avLst/>
            </a:prstGeom>
            <a:solidFill>
              <a:srgbClr val="D60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prstClr val="black"/>
                </a:solidFill>
              </a:endParaRPr>
            </a:p>
          </p:txBody>
        </p:sp>
      </p:grpSp>
      <p:pic>
        <p:nvPicPr>
          <p:cNvPr id="20" name="Platts"/>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48447" y="5512975"/>
            <a:ext cx="2214885" cy="1257096"/>
          </a:xfrm>
          <a:prstGeom prst="rect">
            <a:avLst/>
          </a:prstGeom>
        </p:spPr>
      </p:pic>
    </p:spTree>
    <p:extLst>
      <p:ext uri="{BB962C8B-B14F-4D97-AF65-F5344CB8AC3E}">
        <p14:creationId xmlns:p14="http://schemas.microsoft.com/office/powerpoint/2010/main" val="1721808666"/>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showMasterSp="0" preserve="1" userDrawn="1">
  <p:cSld name="Cover black Slim image">
    <p:bg>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11480" y="164593"/>
            <a:ext cx="6705600" cy="1568639"/>
          </a:xfrm>
        </p:spPr>
        <p:txBody>
          <a:bodyPr tIns="0" anchor="t">
            <a:normAutofit/>
          </a:bodyPr>
          <a:lstStyle>
            <a:lvl1pPr algn="l">
              <a:defRPr sz="3600" b="1" baseline="0"/>
            </a:lvl1pPr>
          </a:lstStyle>
          <a:p>
            <a:r>
              <a:rPr lang="en-US" dirty="0"/>
              <a:t>Click to insert Presentation Title</a:t>
            </a:r>
          </a:p>
        </p:txBody>
      </p:sp>
      <p:sp>
        <p:nvSpPr>
          <p:cNvPr id="3" name="Subtitle 2"/>
          <p:cNvSpPr>
            <a:spLocks noGrp="1"/>
          </p:cNvSpPr>
          <p:nvPr>
            <p:ph type="subTitle" idx="1" hasCustomPrompt="1"/>
          </p:nvPr>
        </p:nvSpPr>
        <p:spPr>
          <a:xfrm>
            <a:off x="411480" y="1755648"/>
            <a:ext cx="6705600" cy="579110"/>
          </a:xfrm>
        </p:spPr>
        <p:txBody>
          <a:bodyPr>
            <a:normAutofit/>
          </a:bodyPr>
          <a:lstStyle>
            <a:lvl1pPr marL="0" indent="0" algn="l">
              <a:spcBef>
                <a:spcPts val="0"/>
              </a:spcBef>
              <a:buNone/>
              <a:defRPr sz="1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insert subtitle</a:t>
            </a:r>
          </a:p>
        </p:txBody>
      </p:sp>
      <p:sp>
        <p:nvSpPr>
          <p:cNvPr id="7" name="Text Placeholder 5"/>
          <p:cNvSpPr>
            <a:spLocks noGrp="1"/>
          </p:cNvSpPr>
          <p:nvPr>
            <p:ph type="body" sz="quarter" idx="11" hasCustomPrompt="1"/>
          </p:nvPr>
        </p:nvSpPr>
        <p:spPr>
          <a:xfrm>
            <a:off x="8618069" y="1111722"/>
            <a:ext cx="3169920" cy="259884"/>
          </a:xfrm>
        </p:spPr>
        <p:txBody>
          <a:bodyPr>
            <a:noAutofit/>
          </a:bodyPr>
          <a:lstStyle>
            <a:lvl1pPr marL="0" indent="0">
              <a:buNone/>
              <a:defRPr sz="1050" b="0"/>
            </a:lvl1pPr>
          </a:lstStyle>
          <a:p>
            <a:pPr lvl="0"/>
            <a:r>
              <a:rPr lang="en-US" dirty="0"/>
              <a:t>Click to insert date</a:t>
            </a:r>
          </a:p>
        </p:txBody>
      </p:sp>
      <p:sp>
        <p:nvSpPr>
          <p:cNvPr id="5" name="Picture Placeholder 4"/>
          <p:cNvSpPr>
            <a:spLocks noGrp="1"/>
          </p:cNvSpPr>
          <p:nvPr>
            <p:ph type="pic" sz="quarter" idx="13" hasCustomPrompt="1"/>
          </p:nvPr>
        </p:nvSpPr>
        <p:spPr>
          <a:xfrm>
            <a:off x="411480" y="2423160"/>
            <a:ext cx="11379200" cy="2542032"/>
          </a:xfrm>
        </p:spPr>
        <p:txBody>
          <a:bodyPr anchor="ctr"/>
          <a:lstStyle>
            <a:lvl1pPr marL="0" indent="0" algn="ctr">
              <a:buNone/>
              <a:defRPr baseline="0"/>
            </a:lvl1pPr>
          </a:lstStyle>
          <a:p>
            <a:r>
              <a:rPr lang="en-US" dirty="0"/>
              <a:t>Click to add image</a:t>
            </a:r>
            <a:br>
              <a:rPr lang="en-US" dirty="0"/>
            </a:br>
            <a:r>
              <a:rPr lang="en-US" dirty="0"/>
              <a:t>– only use S&amp;P Global approved images for title slides</a:t>
            </a:r>
          </a:p>
        </p:txBody>
      </p:sp>
      <p:sp>
        <p:nvSpPr>
          <p:cNvPr id="14" name="Text Placeholder 5"/>
          <p:cNvSpPr>
            <a:spLocks noGrp="1"/>
          </p:cNvSpPr>
          <p:nvPr>
            <p:ph type="body" sz="quarter" idx="10" hasCustomPrompt="1"/>
          </p:nvPr>
        </p:nvSpPr>
        <p:spPr>
          <a:xfrm>
            <a:off x="8618071" y="152585"/>
            <a:ext cx="3169920" cy="896287"/>
          </a:xfrm>
        </p:spPr>
        <p:txBody>
          <a:bodyPr>
            <a:noAutofit/>
          </a:bodyPr>
          <a:lstStyle>
            <a:lvl1pPr marL="0" indent="0">
              <a:spcBef>
                <a:spcPts val="300"/>
              </a:spcBef>
              <a:spcAft>
                <a:spcPts val="0"/>
              </a:spcAft>
              <a:buNone/>
              <a:defRPr sz="1100" b="1" baseline="0"/>
            </a:lvl1pPr>
          </a:lstStyle>
          <a:p>
            <a:pPr lvl="0"/>
            <a:r>
              <a:rPr lang="en-US" dirty="0"/>
              <a:t>Click to insert Presenter Name(s)</a:t>
            </a:r>
            <a:br>
              <a:rPr lang="en-US" dirty="0"/>
            </a:br>
            <a:r>
              <a:rPr lang="en-US" dirty="0"/>
              <a:t>Job Title</a:t>
            </a:r>
            <a:br>
              <a:rPr lang="en-US" dirty="0"/>
            </a:br>
            <a:r>
              <a:rPr lang="en-US" dirty="0"/>
              <a:t>Department / Sector</a:t>
            </a:r>
          </a:p>
        </p:txBody>
      </p:sp>
      <p:sp>
        <p:nvSpPr>
          <p:cNvPr id="9" name="Rectangle 8"/>
          <p:cNvSpPr/>
          <p:nvPr userDrawn="1"/>
        </p:nvSpPr>
        <p:spPr>
          <a:xfrm>
            <a:off x="12287025" y="-4043"/>
            <a:ext cx="1386247" cy="242978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lstStyle/>
          <a:p>
            <a:r>
              <a:rPr lang="en-US" sz="1000" b="1" dirty="0">
                <a:solidFill>
                  <a:prstClr val="black"/>
                </a:solidFill>
              </a:rPr>
              <a:t>Cover + Image</a:t>
            </a:r>
          </a:p>
          <a:p>
            <a:r>
              <a:rPr lang="en-US" sz="1000" dirty="0">
                <a:solidFill>
                  <a:prstClr val="black"/>
                </a:solidFill>
              </a:rPr>
              <a:t>Do not change the size of the title. Keep the title short and use the subtitle area for longer descriptions if needed. Insert rectangular image by clicking the image icon. </a:t>
            </a:r>
          </a:p>
        </p:txBody>
      </p:sp>
      <p:sp>
        <p:nvSpPr>
          <p:cNvPr id="23" name="Text Placeholder 5"/>
          <p:cNvSpPr>
            <a:spLocks noGrp="1"/>
          </p:cNvSpPr>
          <p:nvPr>
            <p:ph type="body" sz="quarter" idx="12" hasCustomPrompt="1"/>
          </p:nvPr>
        </p:nvSpPr>
        <p:spPr>
          <a:xfrm>
            <a:off x="6096000" y="5764754"/>
            <a:ext cx="5689600" cy="738818"/>
          </a:xfrm>
        </p:spPr>
        <p:txBody>
          <a:bodyPr tIns="0" rIns="0" bIns="0">
            <a:noAutofit/>
          </a:bodyPr>
          <a:lstStyle>
            <a:lvl1pPr marL="0" indent="0" algn="r">
              <a:buNone/>
              <a:defRPr sz="900" b="0">
                <a:solidFill>
                  <a:schemeClr val="tx1"/>
                </a:solidFill>
                <a:latin typeface="Arial Narrow" panose="020B0606020202030204" pitchFamily="34" charset="0"/>
              </a:defRPr>
            </a:lvl1pPr>
          </a:lstStyle>
          <a:p>
            <a:pPr lvl="0"/>
            <a:r>
              <a:rPr lang="en-US" dirty="0"/>
              <a:t>Click to insert disclaimer paragraph</a:t>
            </a:r>
          </a:p>
        </p:txBody>
      </p:sp>
      <p:grpSp>
        <p:nvGrpSpPr>
          <p:cNvPr id="24" name="Group 23"/>
          <p:cNvGrpSpPr/>
          <p:nvPr userDrawn="1"/>
        </p:nvGrpSpPr>
        <p:grpSpPr>
          <a:xfrm>
            <a:off x="12284310" y="2497574"/>
            <a:ext cx="1389888" cy="1233768"/>
            <a:chOff x="9215268" y="3023356"/>
            <a:chExt cx="1389888" cy="1233768"/>
          </a:xfrm>
        </p:grpSpPr>
        <p:sp>
          <p:nvSpPr>
            <p:cNvPr id="25" name="Rectangle 24"/>
            <p:cNvSpPr/>
            <p:nvPr userDrawn="1"/>
          </p:nvSpPr>
          <p:spPr>
            <a:xfrm>
              <a:off x="9215268" y="3023356"/>
              <a:ext cx="1389888" cy="123376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0" rtlCol="0" anchor="t"/>
            <a:lstStyle/>
            <a:p>
              <a:r>
                <a:rPr lang="en-US" sz="1000" dirty="0">
                  <a:solidFill>
                    <a:prstClr val="black"/>
                  </a:solidFill>
                </a:rPr>
                <a:t>Only use </a:t>
              </a:r>
              <a:r>
                <a:rPr lang="en-US" sz="1000" dirty="0">
                  <a:solidFill>
                    <a:srgbClr val="D6002A"/>
                  </a:solidFill>
                </a:rPr>
                <a:t>S&amp;P Global Red </a:t>
              </a:r>
              <a:r>
                <a:rPr lang="en-US" sz="1000" dirty="0">
                  <a:solidFill>
                    <a:prstClr val="black"/>
                  </a:solidFill>
                </a:rPr>
                <a:t>for key text high-lights, not shapes or charts. </a:t>
              </a:r>
              <a:br>
                <a:rPr lang="en-US" sz="1000" dirty="0">
                  <a:solidFill>
                    <a:prstClr val="black"/>
                  </a:solidFill>
                </a:rPr>
              </a:br>
              <a:r>
                <a:rPr lang="en-US" sz="1000" dirty="0">
                  <a:solidFill>
                    <a:prstClr val="black"/>
                  </a:solidFill>
                </a:rPr>
                <a:t>It’s available in the custom color palette</a:t>
              </a:r>
              <a:r>
                <a:rPr lang="en-US" sz="1000" dirty="0">
                  <a:solidFill>
                    <a:prstClr val="white"/>
                  </a:solidFill>
                </a:rPr>
                <a:t>. </a:t>
              </a:r>
            </a:p>
          </p:txBody>
        </p:sp>
        <p:sp>
          <p:nvSpPr>
            <p:cNvPr id="26" name="Rectangle 25"/>
            <p:cNvSpPr/>
            <p:nvPr userDrawn="1"/>
          </p:nvSpPr>
          <p:spPr>
            <a:xfrm>
              <a:off x="9264542" y="4042368"/>
              <a:ext cx="126397" cy="126397"/>
            </a:xfrm>
            <a:prstGeom prst="rect">
              <a:avLst/>
            </a:prstGeom>
            <a:solidFill>
              <a:srgbClr val="D60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prstClr val="white"/>
                </a:solidFill>
              </a:endParaRPr>
            </a:p>
          </p:txBody>
        </p:sp>
      </p:grpSp>
      <p:pic>
        <p:nvPicPr>
          <p:cNvPr id="20" name="Platts"/>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47857" y="5508180"/>
            <a:ext cx="2222072" cy="1261872"/>
          </a:xfrm>
          <a:prstGeom prst="rect">
            <a:avLst/>
          </a:prstGeom>
        </p:spPr>
      </p:pic>
    </p:spTree>
    <p:extLst>
      <p:ext uri="{BB962C8B-B14F-4D97-AF65-F5344CB8AC3E}">
        <p14:creationId xmlns:p14="http://schemas.microsoft.com/office/powerpoint/2010/main" val="1646035801"/>
      </p:ext>
    </p:extLst>
  </p:cSld>
  <p:clrMapOvr>
    <a:overrideClrMapping bg1="dk1" tx1="lt1" bg2="dk2" tx2="lt2" accent1="accent1" accent2="accent2" accent3="accent3" accent4="accent4" accent5="accent5" accent6="accent6" hlink="hlink" folHlink="folHlink"/>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showMasterSp="0" preserve="1" userDrawn="1">
  <p:cSld name="CC_Cover white Slim imag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11480" y="164235"/>
            <a:ext cx="6705600" cy="1568639"/>
          </a:xfrm>
        </p:spPr>
        <p:txBody>
          <a:bodyPr tIns="0" anchor="t">
            <a:normAutofit/>
          </a:bodyPr>
          <a:lstStyle>
            <a:lvl1pPr algn="l">
              <a:defRPr sz="3600" b="1" baseline="0"/>
            </a:lvl1pPr>
          </a:lstStyle>
          <a:p>
            <a:r>
              <a:rPr lang="en-US" dirty="0"/>
              <a:t>Click to insert Presentation Title </a:t>
            </a:r>
          </a:p>
        </p:txBody>
      </p:sp>
      <p:sp>
        <p:nvSpPr>
          <p:cNvPr id="3" name="Subtitle 2"/>
          <p:cNvSpPr>
            <a:spLocks noGrp="1"/>
          </p:cNvSpPr>
          <p:nvPr>
            <p:ph type="subTitle" idx="1" hasCustomPrompt="1"/>
          </p:nvPr>
        </p:nvSpPr>
        <p:spPr>
          <a:xfrm>
            <a:off x="411480" y="1751715"/>
            <a:ext cx="6705600" cy="579110"/>
          </a:xfrm>
        </p:spPr>
        <p:txBody>
          <a:bodyPr>
            <a:normAutofit/>
          </a:bodyPr>
          <a:lstStyle>
            <a:lvl1pPr marL="0" indent="0" algn="l">
              <a:spcBef>
                <a:spcPts val="0"/>
              </a:spcBef>
              <a:buNone/>
              <a:defRPr sz="1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insert subtitle</a:t>
            </a:r>
          </a:p>
        </p:txBody>
      </p:sp>
      <p:sp>
        <p:nvSpPr>
          <p:cNvPr id="7" name="Text Placeholder 5"/>
          <p:cNvSpPr>
            <a:spLocks noGrp="1"/>
          </p:cNvSpPr>
          <p:nvPr>
            <p:ph type="body" sz="quarter" idx="11" hasCustomPrompt="1"/>
          </p:nvPr>
        </p:nvSpPr>
        <p:spPr>
          <a:xfrm>
            <a:off x="8618069" y="1111722"/>
            <a:ext cx="3169920" cy="259884"/>
          </a:xfrm>
        </p:spPr>
        <p:txBody>
          <a:bodyPr>
            <a:noAutofit/>
          </a:bodyPr>
          <a:lstStyle>
            <a:lvl1pPr marL="0" indent="0">
              <a:buNone/>
              <a:defRPr sz="1050" b="0"/>
            </a:lvl1pPr>
          </a:lstStyle>
          <a:p>
            <a:pPr lvl="0"/>
            <a:r>
              <a:rPr lang="en-US" dirty="0"/>
              <a:t>Click to insert date</a:t>
            </a:r>
          </a:p>
        </p:txBody>
      </p:sp>
      <p:sp>
        <p:nvSpPr>
          <p:cNvPr id="12" name="Text Placeholder 5"/>
          <p:cNvSpPr>
            <a:spLocks noGrp="1"/>
          </p:cNvSpPr>
          <p:nvPr>
            <p:ph type="body" sz="quarter" idx="10" hasCustomPrompt="1"/>
          </p:nvPr>
        </p:nvSpPr>
        <p:spPr>
          <a:xfrm>
            <a:off x="8618071" y="152585"/>
            <a:ext cx="3169920" cy="896287"/>
          </a:xfrm>
        </p:spPr>
        <p:txBody>
          <a:bodyPr>
            <a:noAutofit/>
          </a:bodyPr>
          <a:lstStyle>
            <a:lvl1pPr marL="0" indent="0">
              <a:spcBef>
                <a:spcPts val="300"/>
              </a:spcBef>
              <a:spcAft>
                <a:spcPts val="0"/>
              </a:spcAft>
              <a:buNone/>
              <a:defRPr sz="1100" b="1" baseline="0"/>
            </a:lvl1pPr>
          </a:lstStyle>
          <a:p>
            <a:pPr lvl="0"/>
            <a:r>
              <a:rPr lang="en-US" dirty="0"/>
              <a:t>Click to insert Presenter Name(s)</a:t>
            </a:r>
            <a:br>
              <a:rPr lang="en-US" dirty="0"/>
            </a:br>
            <a:r>
              <a:rPr lang="en-US" dirty="0"/>
              <a:t>Job Title</a:t>
            </a:r>
            <a:br>
              <a:rPr lang="en-US" dirty="0"/>
            </a:br>
            <a:r>
              <a:rPr lang="en-US" dirty="0"/>
              <a:t>Department / Sector</a:t>
            </a:r>
          </a:p>
        </p:txBody>
      </p:sp>
      <p:sp>
        <p:nvSpPr>
          <p:cNvPr id="9" name="Rectangle 8"/>
          <p:cNvSpPr/>
          <p:nvPr userDrawn="1"/>
        </p:nvSpPr>
        <p:spPr>
          <a:xfrm>
            <a:off x="12287025" y="-4043"/>
            <a:ext cx="1386247" cy="242978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lstStyle/>
          <a:p>
            <a:r>
              <a:rPr lang="en-US" sz="1000" b="1" dirty="0">
                <a:solidFill>
                  <a:prstClr val="black"/>
                </a:solidFill>
              </a:rPr>
              <a:t>Cover + Image</a:t>
            </a:r>
          </a:p>
          <a:p>
            <a:r>
              <a:rPr lang="en-US" sz="1000" dirty="0">
                <a:solidFill>
                  <a:prstClr val="black"/>
                </a:solidFill>
              </a:rPr>
              <a:t>Do not change the size of the title. Keep the title short and use the subtitle area for longer descriptions if needed. Insert rectangular image by clicking the image icon. </a:t>
            </a:r>
          </a:p>
        </p:txBody>
      </p:sp>
      <p:sp>
        <p:nvSpPr>
          <p:cNvPr id="14" name="Rectangle 13"/>
          <p:cNvSpPr/>
          <p:nvPr userDrawn="1"/>
        </p:nvSpPr>
        <p:spPr>
          <a:xfrm>
            <a:off x="-13251" y="6878697"/>
            <a:ext cx="12205252" cy="3677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solidFill>
                <a:prstClr val="black"/>
              </a:solidFill>
            </a:endParaRPr>
          </a:p>
        </p:txBody>
      </p:sp>
      <p:sp>
        <p:nvSpPr>
          <p:cNvPr id="36" name="Text Placeholder 5"/>
          <p:cNvSpPr>
            <a:spLocks noGrp="1"/>
          </p:cNvSpPr>
          <p:nvPr>
            <p:ph type="body" sz="quarter" idx="12" hasCustomPrompt="1"/>
          </p:nvPr>
        </p:nvSpPr>
        <p:spPr>
          <a:xfrm>
            <a:off x="6096000" y="5920969"/>
            <a:ext cx="5689600" cy="730656"/>
          </a:xfrm>
        </p:spPr>
        <p:txBody>
          <a:bodyPr tIns="0" rIns="0" bIns="0">
            <a:noAutofit/>
          </a:bodyPr>
          <a:lstStyle>
            <a:lvl1pPr marL="0" indent="0" algn="r">
              <a:buNone/>
              <a:defRPr sz="900" b="0">
                <a:solidFill>
                  <a:schemeClr val="bg1">
                    <a:lumMod val="50000"/>
                  </a:schemeClr>
                </a:solidFill>
                <a:latin typeface="Arial Narrow" panose="020B0606020202030204" pitchFamily="34" charset="0"/>
              </a:defRPr>
            </a:lvl1pPr>
          </a:lstStyle>
          <a:p>
            <a:pPr lvl="0"/>
            <a:r>
              <a:rPr lang="en-US" dirty="0"/>
              <a:t>Click to insert disclaimer paragraph</a:t>
            </a:r>
          </a:p>
        </p:txBody>
      </p:sp>
      <p:grpSp>
        <p:nvGrpSpPr>
          <p:cNvPr id="24" name="Group 23"/>
          <p:cNvGrpSpPr/>
          <p:nvPr userDrawn="1"/>
        </p:nvGrpSpPr>
        <p:grpSpPr>
          <a:xfrm>
            <a:off x="12284310" y="2497574"/>
            <a:ext cx="1389888" cy="1233768"/>
            <a:chOff x="9215268" y="3023356"/>
            <a:chExt cx="1389888" cy="1233768"/>
          </a:xfrm>
        </p:grpSpPr>
        <p:sp>
          <p:nvSpPr>
            <p:cNvPr id="25" name="Rectangle 24"/>
            <p:cNvSpPr/>
            <p:nvPr userDrawn="1"/>
          </p:nvSpPr>
          <p:spPr>
            <a:xfrm>
              <a:off x="9215268" y="3023356"/>
              <a:ext cx="1389888" cy="123376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0" rtlCol="0" anchor="t"/>
            <a:lstStyle/>
            <a:p>
              <a:r>
                <a:rPr lang="en-US" sz="1000" dirty="0">
                  <a:solidFill>
                    <a:prstClr val="black"/>
                  </a:solidFill>
                </a:rPr>
                <a:t>Only use </a:t>
              </a:r>
              <a:r>
                <a:rPr lang="en-US" sz="1000" dirty="0">
                  <a:solidFill>
                    <a:srgbClr val="D6002A"/>
                  </a:solidFill>
                </a:rPr>
                <a:t>S&amp;P Global Red </a:t>
              </a:r>
              <a:r>
                <a:rPr lang="en-US" sz="1000" dirty="0">
                  <a:solidFill>
                    <a:prstClr val="black"/>
                  </a:solidFill>
                </a:rPr>
                <a:t>for key text high-lights, not shapes or charts. </a:t>
              </a:r>
              <a:br>
                <a:rPr lang="en-US" sz="1000" dirty="0">
                  <a:solidFill>
                    <a:prstClr val="black"/>
                  </a:solidFill>
                </a:rPr>
              </a:br>
              <a:r>
                <a:rPr lang="en-US" sz="1000" dirty="0">
                  <a:solidFill>
                    <a:prstClr val="black"/>
                  </a:solidFill>
                </a:rPr>
                <a:t>It’s available in the custom color palette. </a:t>
              </a:r>
            </a:p>
          </p:txBody>
        </p:sp>
        <p:sp>
          <p:nvSpPr>
            <p:cNvPr id="26" name="Rectangle 25"/>
            <p:cNvSpPr/>
            <p:nvPr userDrawn="1"/>
          </p:nvSpPr>
          <p:spPr>
            <a:xfrm>
              <a:off x="9264542" y="4042368"/>
              <a:ext cx="126397" cy="126397"/>
            </a:xfrm>
            <a:prstGeom prst="rect">
              <a:avLst/>
            </a:prstGeom>
            <a:solidFill>
              <a:srgbClr val="D60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prstClr val="black"/>
                </a:solidFill>
              </a:endParaRPr>
            </a:p>
          </p:txBody>
        </p:sp>
      </p:grpSp>
      <p:pic>
        <p:nvPicPr>
          <p:cNvPr id="20" name="Platts"/>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48447" y="5512975"/>
            <a:ext cx="2214885" cy="1257096"/>
          </a:xfrm>
          <a:prstGeom prst="rect">
            <a:avLst/>
          </a:prstGeom>
        </p:spPr>
      </p:pic>
      <p:pic>
        <p:nvPicPr>
          <p:cNvPr id="15" name="Picture 14"/>
          <p:cNvPicPr>
            <a:picLocks noChangeAspect="1"/>
          </p:cNvPicPr>
          <p:nvPr userDrawn="1"/>
        </p:nvPicPr>
        <p:blipFill rotWithShape="1">
          <a:blip r:embed="rId3" cstate="print">
            <a:extLst>
              <a:ext uri="{28A0092B-C50C-407E-A947-70E740481C1C}">
                <a14:useLocalDpi xmlns:a14="http://schemas.microsoft.com/office/drawing/2010/main"/>
              </a:ext>
            </a:extLst>
          </a:blip>
          <a:srcRect r="-112"/>
          <a:stretch/>
        </p:blipFill>
        <p:spPr>
          <a:xfrm>
            <a:off x="402292" y="2413858"/>
            <a:ext cx="11382485" cy="2547962"/>
          </a:xfrm>
          <a:prstGeom prst="rect">
            <a:avLst/>
          </a:prstGeom>
        </p:spPr>
      </p:pic>
    </p:spTree>
    <p:extLst>
      <p:ext uri="{BB962C8B-B14F-4D97-AF65-F5344CB8AC3E}">
        <p14:creationId xmlns:p14="http://schemas.microsoft.com/office/powerpoint/2010/main" val="1535472332"/>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showMasterSp="0" preserve="1" userDrawn="1">
  <p:cSld name="CC_Cover black Slim image">
    <p:bg>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11480" y="164593"/>
            <a:ext cx="6705600" cy="1568639"/>
          </a:xfrm>
        </p:spPr>
        <p:txBody>
          <a:bodyPr tIns="0" anchor="t">
            <a:normAutofit/>
          </a:bodyPr>
          <a:lstStyle>
            <a:lvl1pPr algn="l">
              <a:defRPr sz="3600" b="1" baseline="0"/>
            </a:lvl1pPr>
          </a:lstStyle>
          <a:p>
            <a:r>
              <a:rPr lang="en-US" dirty="0"/>
              <a:t>Click to insert Presentation Title</a:t>
            </a:r>
          </a:p>
        </p:txBody>
      </p:sp>
      <p:sp>
        <p:nvSpPr>
          <p:cNvPr id="3" name="Subtitle 2"/>
          <p:cNvSpPr>
            <a:spLocks noGrp="1"/>
          </p:cNvSpPr>
          <p:nvPr>
            <p:ph type="subTitle" idx="1" hasCustomPrompt="1"/>
          </p:nvPr>
        </p:nvSpPr>
        <p:spPr>
          <a:xfrm>
            <a:off x="411480" y="1755648"/>
            <a:ext cx="6705600" cy="579110"/>
          </a:xfrm>
        </p:spPr>
        <p:txBody>
          <a:bodyPr>
            <a:normAutofit/>
          </a:bodyPr>
          <a:lstStyle>
            <a:lvl1pPr marL="0" indent="0" algn="l">
              <a:spcBef>
                <a:spcPts val="0"/>
              </a:spcBef>
              <a:buNone/>
              <a:defRPr sz="1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insert subtitle</a:t>
            </a:r>
          </a:p>
        </p:txBody>
      </p:sp>
      <p:sp>
        <p:nvSpPr>
          <p:cNvPr id="7" name="Text Placeholder 5"/>
          <p:cNvSpPr>
            <a:spLocks noGrp="1"/>
          </p:cNvSpPr>
          <p:nvPr>
            <p:ph type="body" sz="quarter" idx="11" hasCustomPrompt="1"/>
          </p:nvPr>
        </p:nvSpPr>
        <p:spPr>
          <a:xfrm>
            <a:off x="8618069" y="1111722"/>
            <a:ext cx="3169920" cy="259884"/>
          </a:xfrm>
        </p:spPr>
        <p:txBody>
          <a:bodyPr>
            <a:noAutofit/>
          </a:bodyPr>
          <a:lstStyle>
            <a:lvl1pPr marL="0" indent="0">
              <a:buNone/>
              <a:defRPr sz="1050" b="0"/>
            </a:lvl1pPr>
          </a:lstStyle>
          <a:p>
            <a:pPr lvl="0"/>
            <a:r>
              <a:rPr lang="en-US" dirty="0"/>
              <a:t>Click to insert date</a:t>
            </a:r>
          </a:p>
        </p:txBody>
      </p:sp>
      <p:sp>
        <p:nvSpPr>
          <p:cNvPr id="14" name="Text Placeholder 5"/>
          <p:cNvSpPr>
            <a:spLocks noGrp="1"/>
          </p:cNvSpPr>
          <p:nvPr>
            <p:ph type="body" sz="quarter" idx="10" hasCustomPrompt="1"/>
          </p:nvPr>
        </p:nvSpPr>
        <p:spPr>
          <a:xfrm>
            <a:off x="8618071" y="152585"/>
            <a:ext cx="3169920" cy="896287"/>
          </a:xfrm>
        </p:spPr>
        <p:txBody>
          <a:bodyPr>
            <a:noAutofit/>
          </a:bodyPr>
          <a:lstStyle>
            <a:lvl1pPr marL="0" indent="0">
              <a:spcBef>
                <a:spcPts val="300"/>
              </a:spcBef>
              <a:spcAft>
                <a:spcPts val="0"/>
              </a:spcAft>
              <a:buNone/>
              <a:defRPr sz="1100" b="1" baseline="0"/>
            </a:lvl1pPr>
          </a:lstStyle>
          <a:p>
            <a:pPr lvl="0"/>
            <a:r>
              <a:rPr lang="en-US" dirty="0"/>
              <a:t>Click to insert Presenter Name(s)</a:t>
            </a:r>
            <a:br>
              <a:rPr lang="en-US" dirty="0"/>
            </a:br>
            <a:r>
              <a:rPr lang="en-US" dirty="0"/>
              <a:t>Job Title</a:t>
            </a:r>
            <a:br>
              <a:rPr lang="en-US" dirty="0"/>
            </a:br>
            <a:r>
              <a:rPr lang="en-US" dirty="0"/>
              <a:t>Department / Sector</a:t>
            </a:r>
          </a:p>
        </p:txBody>
      </p:sp>
      <p:sp>
        <p:nvSpPr>
          <p:cNvPr id="9" name="Rectangle 8"/>
          <p:cNvSpPr/>
          <p:nvPr userDrawn="1"/>
        </p:nvSpPr>
        <p:spPr>
          <a:xfrm>
            <a:off x="12287025" y="-4043"/>
            <a:ext cx="1386247" cy="242978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lstStyle/>
          <a:p>
            <a:r>
              <a:rPr lang="en-US" sz="1000" b="1" dirty="0">
                <a:solidFill>
                  <a:prstClr val="black"/>
                </a:solidFill>
              </a:rPr>
              <a:t>Cover + Image</a:t>
            </a:r>
          </a:p>
          <a:p>
            <a:r>
              <a:rPr lang="en-US" sz="1000" dirty="0">
                <a:solidFill>
                  <a:prstClr val="black"/>
                </a:solidFill>
              </a:rPr>
              <a:t>Do not change the size of the title. Keep the title short and use the subtitle area for longer descriptions if needed. Insert rectangular image by clicking the image icon. </a:t>
            </a:r>
          </a:p>
        </p:txBody>
      </p:sp>
      <p:sp>
        <p:nvSpPr>
          <p:cNvPr id="23" name="Text Placeholder 5"/>
          <p:cNvSpPr>
            <a:spLocks noGrp="1"/>
          </p:cNvSpPr>
          <p:nvPr>
            <p:ph type="body" sz="quarter" idx="12" hasCustomPrompt="1"/>
          </p:nvPr>
        </p:nvSpPr>
        <p:spPr>
          <a:xfrm>
            <a:off x="6096000" y="5764754"/>
            <a:ext cx="5689600" cy="738818"/>
          </a:xfrm>
        </p:spPr>
        <p:txBody>
          <a:bodyPr tIns="0" rIns="0" bIns="0">
            <a:noAutofit/>
          </a:bodyPr>
          <a:lstStyle>
            <a:lvl1pPr marL="0" indent="0" algn="r">
              <a:buNone/>
              <a:defRPr sz="900" b="0">
                <a:solidFill>
                  <a:schemeClr val="tx1"/>
                </a:solidFill>
                <a:latin typeface="Arial Narrow" panose="020B0606020202030204" pitchFamily="34" charset="0"/>
              </a:defRPr>
            </a:lvl1pPr>
          </a:lstStyle>
          <a:p>
            <a:pPr lvl="0"/>
            <a:r>
              <a:rPr lang="en-US" dirty="0"/>
              <a:t>Click to insert disclaimer paragraph</a:t>
            </a:r>
          </a:p>
        </p:txBody>
      </p:sp>
      <p:grpSp>
        <p:nvGrpSpPr>
          <p:cNvPr id="24" name="Group 23"/>
          <p:cNvGrpSpPr/>
          <p:nvPr userDrawn="1"/>
        </p:nvGrpSpPr>
        <p:grpSpPr>
          <a:xfrm>
            <a:off x="12284310" y="2497574"/>
            <a:ext cx="1389888" cy="1233768"/>
            <a:chOff x="9215268" y="3023356"/>
            <a:chExt cx="1389888" cy="1233768"/>
          </a:xfrm>
        </p:grpSpPr>
        <p:sp>
          <p:nvSpPr>
            <p:cNvPr id="25" name="Rectangle 24"/>
            <p:cNvSpPr/>
            <p:nvPr userDrawn="1"/>
          </p:nvSpPr>
          <p:spPr>
            <a:xfrm>
              <a:off x="9215268" y="3023356"/>
              <a:ext cx="1389888" cy="123376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0" rtlCol="0" anchor="t"/>
            <a:lstStyle/>
            <a:p>
              <a:r>
                <a:rPr lang="en-US" sz="1000" dirty="0">
                  <a:solidFill>
                    <a:prstClr val="black"/>
                  </a:solidFill>
                </a:rPr>
                <a:t>Only use </a:t>
              </a:r>
              <a:r>
                <a:rPr lang="en-US" sz="1000" dirty="0">
                  <a:solidFill>
                    <a:srgbClr val="D6002A"/>
                  </a:solidFill>
                </a:rPr>
                <a:t>S&amp;P Global Red </a:t>
              </a:r>
              <a:r>
                <a:rPr lang="en-US" sz="1000" dirty="0">
                  <a:solidFill>
                    <a:prstClr val="black"/>
                  </a:solidFill>
                </a:rPr>
                <a:t>for key text high-lights, not shapes or charts. </a:t>
              </a:r>
              <a:br>
                <a:rPr lang="en-US" sz="1000" dirty="0">
                  <a:solidFill>
                    <a:prstClr val="black"/>
                  </a:solidFill>
                </a:rPr>
              </a:br>
              <a:r>
                <a:rPr lang="en-US" sz="1000" dirty="0">
                  <a:solidFill>
                    <a:prstClr val="black"/>
                  </a:solidFill>
                </a:rPr>
                <a:t>It’s available in the custom color palette</a:t>
              </a:r>
              <a:r>
                <a:rPr lang="en-US" sz="1000" dirty="0">
                  <a:solidFill>
                    <a:prstClr val="white"/>
                  </a:solidFill>
                </a:rPr>
                <a:t>. </a:t>
              </a:r>
            </a:p>
          </p:txBody>
        </p:sp>
        <p:sp>
          <p:nvSpPr>
            <p:cNvPr id="26" name="Rectangle 25"/>
            <p:cNvSpPr/>
            <p:nvPr userDrawn="1"/>
          </p:nvSpPr>
          <p:spPr>
            <a:xfrm>
              <a:off x="9264542" y="4042368"/>
              <a:ext cx="126397" cy="126397"/>
            </a:xfrm>
            <a:prstGeom prst="rect">
              <a:avLst/>
            </a:prstGeom>
            <a:solidFill>
              <a:srgbClr val="D60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prstClr val="white"/>
                </a:solidFill>
              </a:endParaRPr>
            </a:p>
          </p:txBody>
        </p:sp>
      </p:grpSp>
      <p:pic>
        <p:nvPicPr>
          <p:cNvPr id="20" name="Platts"/>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47857" y="5508180"/>
            <a:ext cx="2222072" cy="1261872"/>
          </a:xfrm>
          <a:prstGeom prst="rect">
            <a:avLst/>
          </a:prstGeom>
        </p:spPr>
      </p:pic>
      <p:pic>
        <p:nvPicPr>
          <p:cNvPr id="13" name="Picture 12"/>
          <p:cNvPicPr>
            <a:picLocks noChangeAspect="1"/>
          </p:cNvPicPr>
          <p:nvPr userDrawn="1"/>
        </p:nvPicPr>
        <p:blipFill rotWithShape="1">
          <a:blip r:embed="rId3" cstate="print">
            <a:extLst>
              <a:ext uri="{28A0092B-C50C-407E-A947-70E740481C1C}">
                <a14:useLocalDpi xmlns:a14="http://schemas.microsoft.com/office/drawing/2010/main"/>
              </a:ext>
            </a:extLst>
          </a:blip>
          <a:srcRect r="-112"/>
          <a:stretch/>
        </p:blipFill>
        <p:spPr>
          <a:xfrm>
            <a:off x="402292" y="2413858"/>
            <a:ext cx="11382485" cy="2547962"/>
          </a:xfrm>
          <a:prstGeom prst="rect">
            <a:avLst/>
          </a:prstGeom>
        </p:spPr>
      </p:pic>
    </p:spTree>
    <p:extLst>
      <p:ext uri="{BB962C8B-B14F-4D97-AF65-F5344CB8AC3E}">
        <p14:creationId xmlns:p14="http://schemas.microsoft.com/office/powerpoint/2010/main" val="3690060718"/>
      </p:ext>
    </p:extLst>
  </p:cSld>
  <p:clrMapOvr>
    <a:overrideClrMapping bg1="dk1" tx1="lt1" bg2="dk2" tx2="lt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Cover white Slim imag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11480" y="164235"/>
            <a:ext cx="6705600" cy="1568639"/>
          </a:xfrm>
        </p:spPr>
        <p:txBody>
          <a:bodyPr tIns="0" anchor="t">
            <a:normAutofit/>
          </a:bodyPr>
          <a:lstStyle>
            <a:lvl1pPr algn="l">
              <a:defRPr sz="3600" b="1" baseline="0"/>
            </a:lvl1pPr>
          </a:lstStyle>
          <a:p>
            <a:r>
              <a:rPr lang="en-US" dirty="0"/>
              <a:t>Click to insert Presentation Title </a:t>
            </a:r>
          </a:p>
        </p:txBody>
      </p:sp>
      <p:sp>
        <p:nvSpPr>
          <p:cNvPr id="3" name="Subtitle 2"/>
          <p:cNvSpPr>
            <a:spLocks noGrp="1"/>
          </p:cNvSpPr>
          <p:nvPr>
            <p:ph type="subTitle" idx="1" hasCustomPrompt="1"/>
          </p:nvPr>
        </p:nvSpPr>
        <p:spPr>
          <a:xfrm>
            <a:off x="411480" y="1751715"/>
            <a:ext cx="6705600" cy="579110"/>
          </a:xfrm>
        </p:spPr>
        <p:txBody>
          <a:bodyPr>
            <a:normAutofit/>
          </a:bodyPr>
          <a:lstStyle>
            <a:lvl1pPr marL="0" indent="0" algn="l">
              <a:spcBef>
                <a:spcPts val="0"/>
              </a:spcBef>
              <a:buNone/>
              <a:defRPr sz="1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insert subtitle</a:t>
            </a:r>
          </a:p>
        </p:txBody>
      </p:sp>
      <p:sp>
        <p:nvSpPr>
          <p:cNvPr id="7" name="Text Placeholder 5"/>
          <p:cNvSpPr>
            <a:spLocks noGrp="1"/>
          </p:cNvSpPr>
          <p:nvPr>
            <p:ph type="body" sz="quarter" idx="11" hasCustomPrompt="1"/>
          </p:nvPr>
        </p:nvSpPr>
        <p:spPr>
          <a:xfrm>
            <a:off x="8618069" y="1111722"/>
            <a:ext cx="3169920" cy="259884"/>
          </a:xfrm>
        </p:spPr>
        <p:txBody>
          <a:bodyPr>
            <a:noAutofit/>
          </a:bodyPr>
          <a:lstStyle>
            <a:lvl1pPr marL="0" indent="0">
              <a:buNone/>
              <a:defRPr sz="1050" b="0"/>
            </a:lvl1pPr>
          </a:lstStyle>
          <a:p>
            <a:pPr lvl="0"/>
            <a:r>
              <a:rPr lang="en-US" dirty="0"/>
              <a:t>Click to insert date</a:t>
            </a:r>
          </a:p>
        </p:txBody>
      </p:sp>
      <p:sp>
        <p:nvSpPr>
          <p:cNvPr id="5" name="Picture Placeholder 4"/>
          <p:cNvSpPr>
            <a:spLocks noGrp="1"/>
          </p:cNvSpPr>
          <p:nvPr>
            <p:ph type="pic" sz="quarter" idx="13" hasCustomPrompt="1"/>
          </p:nvPr>
        </p:nvSpPr>
        <p:spPr>
          <a:xfrm>
            <a:off x="411480" y="2423160"/>
            <a:ext cx="11379200" cy="2542032"/>
          </a:xfrm>
        </p:spPr>
        <p:txBody>
          <a:bodyPr anchor="ctr"/>
          <a:lstStyle>
            <a:lvl1pPr marL="0" indent="0" algn="ctr">
              <a:buNone/>
              <a:defRPr/>
            </a:lvl1pPr>
          </a:lstStyle>
          <a:p>
            <a:r>
              <a:rPr lang="en-US" dirty="0"/>
              <a:t>Click to add image</a:t>
            </a:r>
            <a:br>
              <a:rPr lang="en-US" dirty="0"/>
            </a:br>
            <a:r>
              <a:rPr lang="en-US" dirty="0"/>
              <a:t>– only use S&amp;P Global approved images for title slides</a:t>
            </a:r>
          </a:p>
        </p:txBody>
      </p:sp>
      <p:sp>
        <p:nvSpPr>
          <p:cNvPr id="12" name="Text Placeholder 5"/>
          <p:cNvSpPr>
            <a:spLocks noGrp="1"/>
          </p:cNvSpPr>
          <p:nvPr>
            <p:ph type="body" sz="quarter" idx="10" hasCustomPrompt="1"/>
          </p:nvPr>
        </p:nvSpPr>
        <p:spPr>
          <a:xfrm>
            <a:off x="8618071" y="152585"/>
            <a:ext cx="3169920" cy="896287"/>
          </a:xfrm>
        </p:spPr>
        <p:txBody>
          <a:bodyPr>
            <a:noAutofit/>
          </a:bodyPr>
          <a:lstStyle>
            <a:lvl1pPr marL="0" indent="0">
              <a:spcBef>
                <a:spcPts val="300"/>
              </a:spcBef>
              <a:spcAft>
                <a:spcPts val="0"/>
              </a:spcAft>
              <a:buNone/>
              <a:defRPr sz="1100" b="1" baseline="0"/>
            </a:lvl1pPr>
          </a:lstStyle>
          <a:p>
            <a:pPr lvl="0"/>
            <a:r>
              <a:rPr lang="en-US" dirty="0"/>
              <a:t>Click to insert Presenter Name(s)</a:t>
            </a:r>
            <a:br>
              <a:rPr lang="en-US" dirty="0"/>
            </a:br>
            <a:r>
              <a:rPr lang="en-US" dirty="0"/>
              <a:t>Job Title</a:t>
            </a:r>
            <a:br>
              <a:rPr lang="en-US" dirty="0"/>
            </a:br>
            <a:r>
              <a:rPr lang="en-US" dirty="0"/>
              <a:t>Department / Sector</a:t>
            </a:r>
          </a:p>
        </p:txBody>
      </p:sp>
      <p:sp>
        <p:nvSpPr>
          <p:cNvPr id="9" name="Rectangle 8"/>
          <p:cNvSpPr/>
          <p:nvPr userDrawn="1"/>
        </p:nvSpPr>
        <p:spPr>
          <a:xfrm>
            <a:off x="12287025" y="-4043"/>
            <a:ext cx="1386247" cy="242978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lstStyle/>
          <a:p>
            <a:pPr algn="l"/>
            <a:r>
              <a:rPr lang="en-US" sz="1000" b="1" dirty="0">
                <a:solidFill>
                  <a:schemeClr val="tx1"/>
                </a:solidFill>
              </a:rPr>
              <a:t>Cover</a:t>
            </a:r>
            <a:r>
              <a:rPr lang="en-US" sz="1000" b="1" baseline="0" dirty="0">
                <a:solidFill>
                  <a:schemeClr val="tx1"/>
                </a:solidFill>
              </a:rPr>
              <a:t> + Image</a:t>
            </a:r>
          </a:p>
          <a:p>
            <a:pPr algn="l"/>
            <a:r>
              <a:rPr lang="en-US" sz="1000" baseline="0" dirty="0">
                <a:solidFill>
                  <a:schemeClr val="tx1"/>
                </a:solidFill>
              </a:rPr>
              <a:t>Do not change the size of the title. Keep the title short and use the subtitle area for longer descriptions if needed. Insert rectangular image by clicking the image icon. </a:t>
            </a:r>
            <a:endParaRPr lang="en-US" sz="1000" dirty="0">
              <a:solidFill>
                <a:schemeClr val="tx1"/>
              </a:solidFill>
            </a:endParaRPr>
          </a:p>
        </p:txBody>
      </p:sp>
      <p:sp>
        <p:nvSpPr>
          <p:cNvPr id="14" name="Rectangle 13"/>
          <p:cNvSpPr/>
          <p:nvPr userDrawn="1"/>
        </p:nvSpPr>
        <p:spPr>
          <a:xfrm>
            <a:off x="-13251" y="6878697"/>
            <a:ext cx="12205252" cy="3677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dirty="0" err="1">
              <a:solidFill>
                <a:schemeClr val="tx1"/>
              </a:solidFill>
            </a:endParaRPr>
          </a:p>
        </p:txBody>
      </p:sp>
      <p:sp>
        <p:nvSpPr>
          <p:cNvPr id="36" name="Text Placeholder 5"/>
          <p:cNvSpPr>
            <a:spLocks noGrp="1"/>
          </p:cNvSpPr>
          <p:nvPr>
            <p:ph type="body" sz="quarter" idx="12" hasCustomPrompt="1"/>
          </p:nvPr>
        </p:nvSpPr>
        <p:spPr>
          <a:xfrm>
            <a:off x="6096000" y="5920969"/>
            <a:ext cx="5689600" cy="730656"/>
          </a:xfrm>
        </p:spPr>
        <p:txBody>
          <a:bodyPr tIns="0" rIns="0" bIns="0">
            <a:noAutofit/>
          </a:bodyPr>
          <a:lstStyle>
            <a:lvl1pPr marL="0" indent="0" algn="r">
              <a:buNone/>
              <a:defRPr sz="900" b="0">
                <a:solidFill>
                  <a:schemeClr val="bg1">
                    <a:lumMod val="50000"/>
                  </a:schemeClr>
                </a:solidFill>
                <a:latin typeface="Arial Narrow" panose="020B0606020202030204" pitchFamily="34" charset="0"/>
              </a:defRPr>
            </a:lvl1pPr>
          </a:lstStyle>
          <a:p>
            <a:pPr lvl="0"/>
            <a:r>
              <a:rPr lang="en-US" dirty="0"/>
              <a:t>Click to insert disclaimer paragraph</a:t>
            </a:r>
          </a:p>
        </p:txBody>
      </p:sp>
      <p:grpSp>
        <p:nvGrpSpPr>
          <p:cNvPr id="24" name="Group 23"/>
          <p:cNvGrpSpPr/>
          <p:nvPr userDrawn="1"/>
        </p:nvGrpSpPr>
        <p:grpSpPr>
          <a:xfrm>
            <a:off x="12284310" y="2497574"/>
            <a:ext cx="1389888" cy="1233768"/>
            <a:chOff x="9215268" y="3023356"/>
            <a:chExt cx="1389888" cy="1233768"/>
          </a:xfrm>
        </p:grpSpPr>
        <p:sp>
          <p:nvSpPr>
            <p:cNvPr id="25" name="Rectangle 24"/>
            <p:cNvSpPr/>
            <p:nvPr userDrawn="1"/>
          </p:nvSpPr>
          <p:spPr>
            <a:xfrm>
              <a:off x="9215268" y="3023356"/>
              <a:ext cx="1389888" cy="123376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0" rtlCol="0" anchor="t"/>
            <a:lstStyle/>
            <a:p>
              <a:pPr algn="l"/>
              <a:r>
                <a:rPr lang="en-US" sz="1000" b="0" baseline="0" dirty="0">
                  <a:solidFill>
                    <a:schemeClr val="tx1"/>
                  </a:solidFill>
                </a:rPr>
                <a:t>Only use </a:t>
              </a:r>
              <a:r>
                <a:rPr lang="en-US" sz="1000" b="0" baseline="0" dirty="0">
                  <a:solidFill>
                    <a:srgbClr val="D6002A"/>
                  </a:solidFill>
                </a:rPr>
                <a:t>S&amp;P Global Red </a:t>
              </a:r>
              <a:r>
                <a:rPr lang="en-US" sz="1000" b="0" baseline="0" dirty="0">
                  <a:solidFill>
                    <a:schemeClr val="tx1"/>
                  </a:solidFill>
                </a:rPr>
                <a:t>for key text high-lights, not shapes or charts. </a:t>
              </a:r>
              <a:br>
                <a:rPr lang="en-US" sz="1000" b="0" baseline="0" dirty="0">
                  <a:solidFill>
                    <a:schemeClr val="tx1"/>
                  </a:solidFill>
                </a:rPr>
              </a:br>
              <a:r>
                <a:rPr lang="en-US" sz="1000" b="0" baseline="0" dirty="0">
                  <a:solidFill>
                    <a:schemeClr val="tx1"/>
                  </a:solidFill>
                </a:rPr>
                <a:t>It’s available in the custom color palette. </a:t>
              </a:r>
            </a:p>
          </p:txBody>
        </p:sp>
        <p:sp>
          <p:nvSpPr>
            <p:cNvPr id="26" name="Rectangle 25"/>
            <p:cNvSpPr/>
            <p:nvPr userDrawn="1"/>
          </p:nvSpPr>
          <p:spPr>
            <a:xfrm>
              <a:off x="9264542" y="4042368"/>
              <a:ext cx="126397" cy="126397"/>
            </a:xfrm>
            <a:prstGeom prst="rect">
              <a:avLst/>
            </a:prstGeom>
            <a:solidFill>
              <a:srgbClr val="D60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tx1"/>
                </a:solidFill>
              </a:endParaRPr>
            </a:p>
          </p:txBody>
        </p:sp>
      </p:grpSp>
      <p:pic>
        <p:nvPicPr>
          <p:cNvPr id="20" name="Platts"/>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48447" y="5512975"/>
            <a:ext cx="2214885" cy="1257096"/>
          </a:xfrm>
          <a:prstGeom prst="rect">
            <a:avLst/>
          </a:prstGeom>
        </p:spPr>
      </p:pic>
    </p:spTree>
    <p:extLst>
      <p:ext uri="{BB962C8B-B14F-4D97-AF65-F5344CB8AC3E}">
        <p14:creationId xmlns:p14="http://schemas.microsoft.com/office/powerpoint/2010/main" val="4258360429"/>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secHead" preserve="1">
  <p:cSld name="Divider white plain">
    <p:spTree>
      <p:nvGrpSpPr>
        <p:cNvPr id="1" name=""/>
        <p:cNvGrpSpPr/>
        <p:nvPr/>
      </p:nvGrpSpPr>
      <p:grpSpPr>
        <a:xfrm>
          <a:off x="0" y="0"/>
          <a:ext cx="0" cy="0"/>
          <a:chOff x="0" y="0"/>
          <a:chExt cx="0" cy="0"/>
        </a:xfrm>
      </p:grpSpPr>
      <p:sp>
        <p:nvSpPr>
          <p:cNvPr id="2" name="Title 1"/>
          <p:cNvSpPr>
            <a:spLocks noGrp="1"/>
          </p:cNvSpPr>
          <p:nvPr>
            <p:ph type="title"/>
          </p:nvPr>
        </p:nvSpPr>
        <p:spPr>
          <a:xfrm>
            <a:off x="411480" y="206375"/>
            <a:ext cx="9490635" cy="4249084"/>
          </a:xfrm>
        </p:spPr>
        <p:txBody>
          <a:bodyPr tIns="0" anchor="t"/>
          <a:lstStyle>
            <a:lvl1pPr>
              <a:defRPr sz="5400" b="1"/>
            </a:lvl1pPr>
          </a:lstStyle>
          <a:p>
            <a:r>
              <a:rPr lang="en-US" dirty="0"/>
              <a:t>Click to edit Master title style</a:t>
            </a:r>
          </a:p>
        </p:txBody>
      </p:sp>
      <p:sp>
        <p:nvSpPr>
          <p:cNvPr id="3" name="Text Placeholder 2"/>
          <p:cNvSpPr>
            <a:spLocks noGrp="1"/>
          </p:cNvSpPr>
          <p:nvPr>
            <p:ph type="body" idx="1"/>
          </p:nvPr>
        </p:nvSpPr>
        <p:spPr>
          <a:xfrm>
            <a:off x="411480" y="4574876"/>
            <a:ext cx="9490635" cy="1516362"/>
          </a:xfrm>
        </p:spPr>
        <p:txBody>
          <a:bodyPr anchor="t"/>
          <a:lstStyle>
            <a:lvl1pPr marL="0" indent="0">
              <a:spcBef>
                <a:spcPts val="0"/>
              </a:spcBef>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Rectangle 3"/>
          <p:cNvSpPr/>
          <p:nvPr userDrawn="1"/>
        </p:nvSpPr>
        <p:spPr>
          <a:xfrm>
            <a:off x="12287025" y="-4043"/>
            <a:ext cx="1386247" cy="242978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lstStyle/>
          <a:p>
            <a:r>
              <a:rPr lang="en-US" sz="1000" b="1" dirty="0">
                <a:solidFill>
                  <a:prstClr val="black"/>
                </a:solidFill>
              </a:rPr>
              <a:t>Divider</a:t>
            </a:r>
          </a:p>
          <a:p>
            <a:r>
              <a:rPr lang="en-US" sz="1000" dirty="0">
                <a:solidFill>
                  <a:prstClr val="black"/>
                </a:solidFill>
              </a:rPr>
              <a:t>Remove subtitle placeholder if not needed. </a:t>
            </a:r>
          </a:p>
        </p:txBody>
      </p:sp>
      <p:grpSp>
        <p:nvGrpSpPr>
          <p:cNvPr id="6" name="Group 5"/>
          <p:cNvGrpSpPr/>
          <p:nvPr userDrawn="1"/>
        </p:nvGrpSpPr>
        <p:grpSpPr>
          <a:xfrm>
            <a:off x="12284310" y="2497574"/>
            <a:ext cx="1389888" cy="1233768"/>
            <a:chOff x="9215268" y="3023356"/>
            <a:chExt cx="1389888" cy="1233768"/>
          </a:xfrm>
        </p:grpSpPr>
        <p:sp>
          <p:nvSpPr>
            <p:cNvPr id="7" name="Rectangle 6"/>
            <p:cNvSpPr/>
            <p:nvPr userDrawn="1"/>
          </p:nvSpPr>
          <p:spPr>
            <a:xfrm>
              <a:off x="9215268" y="3023356"/>
              <a:ext cx="1389888" cy="123376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0" rtlCol="0" anchor="t"/>
            <a:lstStyle/>
            <a:p>
              <a:r>
                <a:rPr lang="en-US" sz="1000" dirty="0">
                  <a:solidFill>
                    <a:prstClr val="black"/>
                  </a:solidFill>
                </a:rPr>
                <a:t>Only use </a:t>
              </a:r>
              <a:r>
                <a:rPr lang="en-US" sz="1000" dirty="0">
                  <a:solidFill>
                    <a:srgbClr val="D6002A"/>
                  </a:solidFill>
                </a:rPr>
                <a:t>S&amp;P Global Red </a:t>
              </a:r>
              <a:r>
                <a:rPr lang="en-US" sz="1000" dirty="0">
                  <a:solidFill>
                    <a:prstClr val="black"/>
                  </a:solidFill>
                </a:rPr>
                <a:t>for key text high-lights, not shapes or charts. </a:t>
              </a:r>
              <a:br>
                <a:rPr lang="en-US" sz="1000" dirty="0">
                  <a:solidFill>
                    <a:prstClr val="black"/>
                  </a:solidFill>
                </a:rPr>
              </a:br>
              <a:r>
                <a:rPr lang="en-US" sz="1000" dirty="0">
                  <a:solidFill>
                    <a:prstClr val="black"/>
                  </a:solidFill>
                </a:rPr>
                <a:t>It’s available in the custom color palette. </a:t>
              </a:r>
            </a:p>
          </p:txBody>
        </p:sp>
        <p:sp>
          <p:nvSpPr>
            <p:cNvPr id="8" name="Rectangle 7"/>
            <p:cNvSpPr/>
            <p:nvPr userDrawn="1"/>
          </p:nvSpPr>
          <p:spPr>
            <a:xfrm>
              <a:off x="9264542" y="4042368"/>
              <a:ext cx="126397" cy="126397"/>
            </a:xfrm>
            <a:prstGeom prst="rect">
              <a:avLst/>
            </a:prstGeom>
            <a:solidFill>
              <a:srgbClr val="D60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prstClr val="black"/>
                </a:solidFill>
              </a:endParaRPr>
            </a:p>
          </p:txBody>
        </p:sp>
      </p:grpSp>
    </p:spTree>
    <p:extLst>
      <p:ext uri="{BB962C8B-B14F-4D97-AF65-F5344CB8AC3E}">
        <p14:creationId xmlns:p14="http://schemas.microsoft.com/office/powerpoint/2010/main" val="1577746814"/>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showMasterSp="0" preserve="1" userDrawn="1">
  <p:cSld name="Divider black plain">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11480" y="206375"/>
            <a:ext cx="9490635" cy="4249084"/>
          </a:xfrm>
        </p:spPr>
        <p:txBody>
          <a:bodyPr tIns="0" anchor="t"/>
          <a:lstStyle>
            <a:lvl1pPr>
              <a:defRPr sz="5400" b="1"/>
            </a:lvl1pPr>
          </a:lstStyle>
          <a:p>
            <a:r>
              <a:rPr lang="en-US" dirty="0"/>
              <a:t>Click to edit Master title style</a:t>
            </a:r>
          </a:p>
        </p:txBody>
      </p:sp>
      <p:sp>
        <p:nvSpPr>
          <p:cNvPr id="3" name="Text Placeholder 2"/>
          <p:cNvSpPr>
            <a:spLocks noGrp="1"/>
          </p:cNvSpPr>
          <p:nvPr>
            <p:ph type="body" idx="1"/>
          </p:nvPr>
        </p:nvSpPr>
        <p:spPr>
          <a:xfrm>
            <a:off x="411480" y="4574876"/>
            <a:ext cx="9490635" cy="1516362"/>
          </a:xfrm>
        </p:spPr>
        <p:txBody>
          <a:bodyPr anchor="t"/>
          <a:lstStyle>
            <a:lvl1pPr marL="0" indent="0">
              <a:spcBef>
                <a:spcPts val="0"/>
              </a:spcBef>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7" name="Rectangle 6"/>
          <p:cNvSpPr/>
          <p:nvPr userDrawn="1"/>
        </p:nvSpPr>
        <p:spPr>
          <a:xfrm>
            <a:off x="12287025" y="-4043"/>
            <a:ext cx="1386247" cy="243104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lstStyle/>
          <a:p>
            <a:r>
              <a:rPr lang="en-US" sz="1000" b="1" dirty="0">
                <a:solidFill>
                  <a:prstClr val="black"/>
                </a:solidFill>
              </a:rPr>
              <a:t>Divider</a:t>
            </a:r>
          </a:p>
          <a:p>
            <a:r>
              <a:rPr lang="en-US" sz="1000" dirty="0">
                <a:solidFill>
                  <a:prstClr val="black"/>
                </a:solidFill>
              </a:rPr>
              <a:t>Remove subtitle placeholder if not needed. </a:t>
            </a:r>
          </a:p>
          <a:p>
            <a:endParaRPr lang="en-US" sz="1000" dirty="0">
              <a:solidFill>
                <a:prstClr val="black"/>
              </a:solidFill>
            </a:endParaRPr>
          </a:p>
        </p:txBody>
      </p:sp>
      <p:sp>
        <p:nvSpPr>
          <p:cNvPr id="9" name="Rectangle 8"/>
          <p:cNvSpPr/>
          <p:nvPr userDrawn="1"/>
        </p:nvSpPr>
        <p:spPr>
          <a:xfrm>
            <a:off x="-13251" y="6878697"/>
            <a:ext cx="12205252" cy="36774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solidFill>
                <a:prstClr val="white"/>
              </a:solidFill>
            </a:endParaRPr>
          </a:p>
        </p:txBody>
      </p:sp>
      <p:sp>
        <p:nvSpPr>
          <p:cNvPr id="18" name="TextBox 17"/>
          <p:cNvSpPr txBox="1"/>
          <p:nvPr userDrawn="1"/>
        </p:nvSpPr>
        <p:spPr>
          <a:xfrm>
            <a:off x="12287024" y="5975774"/>
            <a:ext cx="1706880" cy="142555"/>
          </a:xfrm>
          <a:prstGeom prst="rect">
            <a:avLst/>
          </a:prstGeom>
          <a:noFill/>
        </p:spPr>
        <p:txBody>
          <a:bodyPr wrap="square" lIns="0" tIns="0" rIns="0" bIns="0" rtlCol="0">
            <a:noAutofit/>
          </a:bodyPr>
          <a:lstStyle/>
          <a:p>
            <a:r>
              <a:rPr lang="en-US" sz="800" dirty="0">
                <a:solidFill>
                  <a:prstClr val="white">
                    <a:lumMod val="65000"/>
                  </a:prstClr>
                </a:solidFill>
                <a:latin typeface="Arial Narrow" panose="020B0606020202030204" pitchFamily="34" charset="0"/>
              </a:rPr>
              <a:t>No content below the line</a:t>
            </a:r>
          </a:p>
        </p:txBody>
      </p:sp>
      <p:sp>
        <p:nvSpPr>
          <p:cNvPr id="19" name="TextBox 18"/>
          <p:cNvSpPr txBox="1"/>
          <p:nvPr userDrawn="1"/>
        </p:nvSpPr>
        <p:spPr>
          <a:xfrm>
            <a:off x="-1786823" y="5987532"/>
            <a:ext cx="1706880" cy="142555"/>
          </a:xfrm>
          <a:prstGeom prst="rect">
            <a:avLst/>
          </a:prstGeom>
          <a:noFill/>
        </p:spPr>
        <p:txBody>
          <a:bodyPr wrap="square" lIns="0" tIns="0" rIns="0" bIns="0" rtlCol="0">
            <a:noAutofit/>
          </a:bodyPr>
          <a:lstStyle/>
          <a:p>
            <a:pPr algn="r"/>
            <a:r>
              <a:rPr lang="en-US" sz="800" dirty="0">
                <a:solidFill>
                  <a:prstClr val="white">
                    <a:lumMod val="65000"/>
                  </a:prstClr>
                </a:solidFill>
                <a:latin typeface="Arial Narrow" panose="020B0606020202030204" pitchFamily="34" charset="0"/>
              </a:rPr>
              <a:t>No content below the line</a:t>
            </a:r>
          </a:p>
        </p:txBody>
      </p:sp>
      <p:cxnSp>
        <p:nvCxnSpPr>
          <p:cNvPr id="20" name="Straight Connector 19"/>
          <p:cNvCxnSpPr/>
          <p:nvPr userDrawn="1"/>
        </p:nvCxnSpPr>
        <p:spPr>
          <a:xfrm>
            <a:off x="-395621" y="6090880"/>
            <a:ext cx="395621" cy="0"/>
          </a:xfrm>
          <a:prstGeom prst="line">
            <a:avLst/>
          </a:prstGeom>
          <a:ln w="3175">
            <a:solidFill>
              <a:schemeClr val="tx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userDrawn="1"/>
        </p:nvCxnSpPr>
        <p:spPr>
          <a:xfrm>
            <a:off x="12192000" y="6091822"/>
            <a:ext cx="395621" cy="0"/>
          </a:xfrm>
          <a:prstGeom prst="line">
            <a:avLst/>
          </a:prstGeom>
          <a:ln w="3175">
            <a:solidFill>
              <a:schemeClr val="tx1">
                <a:lumMod val="65000"/>
              </a:schemeClr>
            </a:solidFill>
          </a:ln>
        </p:spPr>
        <p:style>
          <a:lnRef idx="1">
            <a:schemeClr val="accent1"/>
          </a:lnRef>
          <a:fillRef idx="0">
            <a:schemeClr val="accent1"/>
          </a:fillRef>
          <a:effectRef idx="0">
            <a:schemeClr val="accent1"/>
          </a:effectRef>
          <a:fontRef idx="minor">
            <a:schemeClr val="tx1"/>
          </a:fontRef>
        </p:style>
      </p:cxnSp>
      <p:grpSp>
        <p:nvGrpSpPr>
          <p:cNvPr id="22" name="Group 21"/>
          <p:cNvGrpSpPr/>
          <p:nvPr userDrawn="1"/>
        </p:nvGrpSpPr>
        <p:grpSpPr>
          <a:xfrm>
            <a:off x="12284310" y="2497574"/>
            <a:ext cx="1389888" cy="1233768"/>
            <a:chOff x="9215268" y="3023356"/>
            <a:chExt cx="1389888" cy="1233768"/>
          </a:xfrm>
        </p:grpSpPr>
        <p:sp>
          <p:nvSpPr>
            <p:cNvPr id="23" name="Rectangle 22"/>
            <p:cNvSpPr/>
            <p:nvPr userDrawn="1"/>
          </p:nvSpPr>
          <p:spPr>
            <a:xfrm>
              <a:off x="9215268" y="3023356"/>
              <a:ext cx="1389888" cy="123376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0" rtlCol="0" anchor="t"/>
            <a:lstStyle/>
            <a:p>
              <a:r>
                <a:rPr lang="en-US" sz="1000" dirty="0">
                  <a:solidFill>
                    <a:prstClr val="black"/>
                  </a:solidFill>
                </a:rPr>
                <a:t>Only use </a:t>
              </a:r>
              <a:r>
                <a:rPr lang="en-US" sz="1000" dirty="0">
                  <a:solidFill>
                    <a:srgbClr val="D6002A"/>
                  </a:solidFill>
                </a:rPr>
                <a:t>S&amp;P Global Red </a:t>
              </a:r>
              <a:r>
                <a:rPr lang="en-US" sz="1000" dirty="0">
                  <a:solidFill>
                    <a:prstClr val="black"/>
                  </a:solidFill>
                </a:rPr>
                <a:t>for key text high-lights, not shapes or charts. </a:t>
              </a:r>
              <a:br>
                <a:rPr lang="en-US" sz="1000" dirty="0">
                  <a:solidFill>
                    <a:prstClr val="black"/>
                  </a:solidFill>
                </a:rPr>
              </a:br>
              <a:r>
                <a:rPr lang="en-US" sz="1000" dirty="0">
                  <a:solidFill>
                    <a:prstClr val="black"/>
                  </a:solidFill>
                </a:rPr>
                <a:t>It’s available in the custom color palette</a:t>
              </a:r>
              <a:r>
                <a:rPr lang="en-US" sz="1000" dirty="0">
                  <a:solidFill>
                    <a:prstClr val="white"/>
                  </a:solidFill>
                </a:rPr>
                <a:t>. </a:t>
              </a:r>
            </a:p>
          </p:txBody>
        </p:sp>
        <p:sp>
          <p:nvSpPr>
            <p:cNvPr id="24" name="Rectangle 23"/>
            <p:cNvSpPr/>
            <p:nvPr userDrawn="1"/>
          </p:nvSpPr>
          <p:spPr>
            <a:xfrm>
              <a:off x="9264542" y="4042368"/>
              <a:ext cx="126397" cy="126397"/>
            </a:xfrm>
            <a:prstGeom prst="rect">
              <a:avLst/>
            </a:prstGeom>
            <a:solidFill>
              <a:srgbClr val="D60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prstClr val="white"/>
                </a:solidFill>
              </a:endParaRPr>
            </a:p>
          </p:txBody>
        </p:sp>
      </p:grpSp>
      <p:pic>
        <p:nvPicPr>
          <p:cNvPr id="13" name="Platts"/>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67575" y="6081748"/>
            <a:ext cx="1255954" cy="713232"/>
          </a:xfrm>
          <a:prstGeom prst="rect">
            <a:avLst/>
          </a:prstGeom>
        </p:spPr>
      </p:pic>
      <p:sp>
        <p:nvSpPr>
          <p:cNvPr id="25" name="Rectangle 24"/>
          <p:cNvSpPr/>
          <p:nvPr userDrawn="1"/>
        </p:nvSpPr>
        <p:spPr>
          <a:xfrm>
            <a:off x="0" y="6874278"/>
            <a:ext cx="12192000" cy="34286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prstClr val="white"/>
              </a:solidFill>
            </a:endParaRPr>
          </a:p>
        </p:txBody>
      </p:sp>
      <p:cxnSp>
        <p:nvCxnSpPr>
          <p:cNvPr id="26" name="Straight Connector 25"/>
          <p:cNvCxnSpPr/>
          <p:nvPr userDrawn="1"/>
        </p:nvCxnSpPr>
        <p:spPr>
          <a:xfrm rot="5400000" flipH="1" flipV="1">
            <a:off x="5947642" y="7006358"/>
            <a:ext cx="296716" cy="0"/>
          </a:xfrm>
          <a:prstGeom prst="line">
            <a:avLst/>
          </a:prstGeom>
          <a:ln w="31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userDrawn="1"/>
        </p:nvCxnSpPr>
        <p:spPr>
          <a:xfrm rot="5400000" flipH="1" flipV="1">
            <a:off x="11637249" y="7006358"/>
            <a:ext cx="296716" cy="0"/>
          </a:xfrm>
          <a:prstGeom prst="line">
            <a:avLst/>
          </a:prstGeom>
          <a:ln w="31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28" name="Rectangle 27"/>
          <p:cNvSpPr/>
          <p:nvPr userDrawn="1"/>
        </p:nvSpPr>
        <p:spPr>
          <a:xfrm>
            <a:off x="6311590" y="6892980"/>
            <a:ext cx="5880409" cy="2866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45720" tIns="0" rIns="45720" bIns="0" rtlCol="0" anchor="ctr"/>
          <a:lstStyle/>
          <a:p>
            <a:r>
              <a:rPr lang="en-US" sz="1000" b="1" dirty="0">
                <a:solidFill>
                  <a:prstClr val="black"/>
                </a:solidFill>
              </a:rPr>
              <a:t>Footer :  </a:t>
            </a:r>
            <a:r>
              <a:rPr lang="en-US" sz="1000" dirty="0">
                <a:solidFill>
                  <a:prstClr val="black"/>
                </a:solidFill>
                <a:sym typeface="Wingdings 3" panose="05040102010807070707" pitchFamily="18" charset="2"/>
              </a:rPr>
              <a:t>Never change the footer text on individual slides. Change, t</a:t>
            </a:r>
            <a:r>
              <a:rPr lang="en-US" sz="1000" dirty="0">
                <a:solidFill>
                  <a:prstClr val="black"/>
                </a:solidFill>
              </a:rPr>
              <a:t>urn on or off footer by using </a:t>
            </a:r>
            <a:br>
              <a:rPr lang="en-US" sz="1000" dirty="0">
                <a:solidFill>
                  <a:prstClr val="black"/>
                </a:solidFill>
              </a:rPr>
            </a:br>
            <a:r>
              <a:rPr lang="en-US" sz="1000" dirty="0">
                <a:solidFill>
                  <a:prstClr val="black"/>
                </a:solidFill>
              </a:rPr>
              <a:t>Insert </a:t>
            </a:r>
            <a:r>
              <a:rPr lang="en-US" sz="1000" dirty="0">
                <a:solidFill>
                  <a:prstClr val="black"/>
                </a:solidFill>
                <a:sym typeface="Wingdings 3" panose="05040102010807070707" pitchFamily="18" charset="2"/>
              </a:rPr>
              <a:t> Header &amp; Footer Enter / change text  Click Apply All. </a:t>
            </a:r>
            <a:endParaRPr lang="en-US" sz="1000" dirty="0">
              <a:solidFill>
                <a:prstClr val="black"/>
              </a:solidFill>
            </a:endParaRPr>
          </a:p>
        </p:txBody>
      </p:sp>
      <p:sp>
        <p:nvSpPr>
          <p:cNvPr id="29" name="TextBox 28"/>
          <p:cNvSpPr txBox="1"/>
          <p:nvPr userDrawn="1"/>
        </p:nvSpPr>
        <p:spPr>
          <a:xfrm>
            <a:off x="55813" y="6883559"/>
            <a:ext cx="903163" cy="142555"/>
          </a:xfrm>
          <a:prstGeom prst="rect">
            <a:avLst/>
          </a:prstGeom>
          <a:noFill/>
        </p:spPr>
        <p:txBody>
          <a:bodyPr wrap="square" lIns="0" tIns="0" rIns="0" bIns="0" rtlCol="0">
            <a:noAutofit/>
          </a:bodyPr>
          <a:lstStyle/>
          <a:p>
            <a:r>
              <a:rPr lang="en-US" sz="800" dirty="0">
                <a:solidFill>
                  <a:prstClr val="black"/>
                </a:solidFill>
                <a:latin typeface="Arial Narrow" panose="020B0606020202030204" pitchFamily="34" charset="0"/>
              </a:rPr>
              <a:t>Data color order:</a:t>
            </a:r>
          </a:p>
        </p:txBody>
      </p:sp>
      <p:sp>
        <p:nvSpPr>
          <p:cNvPr id="30" name="TextBox 29"/>
          <p:cNvSpPr txBox="1"/>
          <p:nvPr userDrawn="1"/>
        </p:nvSpPr>
        <p:spPr>
          <a:xfrm>
            <a:off x="2804797" y="7042641"/>
            <a:ext cx="1320629" cy="136444"/>
          </a:xfrm>
          <a:prstGeom prst="rect">
            <a:avLst/>
          </a:prstGeom>
          <a:noFill/>
        </p:spPr>
        <p:txBody>
          <a:bodyPr wrap="square" lIns="0" tIns="0" rIns="0" bIns="0" rtlCol="0">
            <a:noAutofit/>
          </a:bodyPr>
          <a:lstStyle/>
          <a:p>
            <a:r>
              <a:rPr lang="en-US" sz="800" dirty="0">
                <a:solidFill>
                  <a:prstClr val="black"/>
                </a:solidFill>
                <a:latin typeface="Arial Narrow" panose="020B0606020202030204" pitchFamily="34" charset="0"/>
              </a:rPr>
              <a:t>Used with accent colors: </a:t>
            </a:r>
          </a:p>
        </p:txBody>
      </p:sp>
      <p:grpSp>
        <p:nvGrpSpPr>
          <p:cNvPr id="31" name="Group 30"/>
          <p:cNvGrpSpPr/>
          <p:nvPr userDrawn="1"/>
        </p:nvGrpSpPr>
        <p:grpSpPr>
          <a:xfrm>
            <a:off x="731575" y="6907927"/>
            <a:ext cx="1601607" cy="100584"/>
            <a:chOff x="914339" y="6913770"/>
            <a:chExt cx="1558450" cy="100584"/>
          </a:xfrm>
        </p:grpSpPr>
        <p:sp>
          <p:nvSpPr>
            <p:cNvPr id="32" name="Rectangle 31"/>
            <p:cNvSpPr/>
            <p:nvPr/>
          </p:nvSpPr>
          <p:spPr>
            <a:xfrm>
              <a:off x="914339" y="6913770"/>
              <a:ext cx="100584" cy="100584"/>
            </a:xfrm>
            <a:prstGeom prst="rect">
              <a:avLst/>
            </a:prstGeom>
            <a:solidFill>
              <a:srgbClr val="4F99C1"/>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endParaRPr lang="en-US" sz="200" kern="0" dirty="0">
                <a:solidFill>
                  <a:sysClr val="windowText" lastClr="000000"/>
                </a:solidFill>
                <a:latin typeface="Akkurat Pro" pitchFamily="34" charset="0"/>
                <a:cs typeface="Arial"/>
              </a:endParaRPr>
            </a:p>
          </p:txBody>
        </p:sp>
        <p:sp>
          <p:nvSpPr>
            <p:cNvPr id="33" name="Rectangle 32"/>
            <p:cNvSpPr/>
            <p:nvPr/>
          </p:nvSpPr>
          <p:spPr>
            <a:xfrm>
              <a:off x="1138627" y="6913770"/>
              <a:ext cx="100584" cy="100584"/>
            </a:xfrm>
            <a:prstGeom prst="rect">
              <a:avLst/>
            </a:prstGeom>
            <a:solidFill>
              <a:srgbClr val="FCB316"/>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endParaRPr lang="en-US" sz="200" kern="0" dirty="0">
                <a:solidFill>
                  <a:prstClr val="black"/>
                </a:solidFill>
                <a:latin typeface="Akkurat Pro" pitchFamily="34" charset="0"/>
                <a:cs typeface="Arial"/>
              </a:endParaRPr>
            </a:p>
          </p:txBody>
        </p:sp>
        <p:sp>
          <p:nvSpPr>
            <p:cNvPr id="34" name="Rectangle 33"/>
            <p:cNvSpPr/>
            <p:nvPr/>
          </p:nvSpPr>
          <p:spPr>
            <a:xfrm>
              <a:off x="1026483" y="6913770"/>
              <a:ext cx="100584" cy="100584"/>
            </a:xfrm>
            <a:prstGeom prst="rect">
              <a:avLst/>
            </a:prstGeom>
            <a:solidFill>
              <a:srgbClr val="002B5F"/>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endParaRPr lang="en-US" sz="200" kern="0" dirty="0">
                <a:solidFill>
                  <a:sysClr val="windowText" lastClr="000000"/>
                </a:solidFill>
                <a:latin typeface="Akkurat Pro" pitchFamily="34" charset="0"/>
                <a:cs typeface="Arial"/>
              </a:endParaRPr>
            </a:p>
          </p:txBody>
        </p:sp>
        <p:sp>
          <p:nvSpPr>
            <p:cNvPr id="35" name="Rectangle 34"/>
            <p:cNvSpPr/>
            <p:nvPr/>
          </p:nvSpPr>
          <p:spPr>
            <a:xfrm>
              <a:off x="1250771" y="6913770"/>
              <a:ext cx="100584" cy="100584"/>
            </a:xfrm>
            <a:prstGeom prst="rect">
              <a:avLst/>
            </a:prstGeom>
            <a:solidFill>
              <a:srgbClr val="50280A"/>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endParaRPr lang="nl-NL" sz="200" kern="0" dirty="0">
                <a:solidFill>
                  <a:sysClr val="windowText" lastClr="000000"/>
                </a:solidFill>
                <a:latin typeface="Akkurat Pro" pitchFamily="34" charset="0"/>
                <a:cs typeface="Arial"/>
              </a:endParaRPr>
            </a:p>
          </p:txBody>
        </p:sp>
        <p:sp>
          <p:nvSpPr>
            <p:cNvPr id="36" name="Rectangle 35"/>
            <p:cNvSpPr/>
            <p:nvPr/>
          </p:nvSpPr>
          <p:spPr>
            <a:xfrm>
              <a:off x="1362915" y="6913770"/>
              <a:ext cx="100584" cy="100584"/>
            </a:xfrm>
            <a:prstGeom prst="rect">
              <a:avLst/>
            </a:prstGeom>
            <a:solidFill>
              <a:srgbClr val="DE8BA4"/>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endParaRPr lang="en-US" sz="200" kern="0" dirty="0">
                <a:solidFill>
                  <a:sysClr val="windowText" lastClr="000000"/>
                </a:solidFill>
                <a:latin typeface="Akkurat Pro" pitchFamily="34" charset="0"/>
                <a:cs typeface="Arial"/>
              </a:endParaRPr>
            </a:p>
          </p:txBody>
        </p:sp>
        <p:sp>
          <p:nvSpPr>
            <p:cNvPr id="37" name="Rectangle 36"/>
            <p:cNvSpPr/>
            <p:nvPr/>
          </p:nvSpPr>
          <p:spPr>
            <a:xfrm>
              <a:off x="1475059" y="6913770"/>
              <a:ext cx="100584" cy="100584"/>
            </a:xfrm>
            <a:prstGeom prst="rect">
              <a:avLst/>
            </a:prstGeom>
            <a:solidFill>
              <a:srgbClr val="6A035C"/>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endParaRPr lang="en-US" sz="200" kern="0" dirty="0">
                <a:solidFill>
                  <a:sysClr val="windowText" lastClr="000000"/>
                </a:solidFill>
                <a:latin typeface="Akkurat Pro" pitchFamily="34" charset="0"/>
                <a:cs typeface="Arial"/>
              </a:endParaRPr>
            </a:p>
          </p:txBody>
        </p:sp>
        <p:sp>
          <p:nvSpPr>
            <p:cNvPr id="38" name="Rectangle 37"/>
            <p:cNvSpPr/>
            <p:nvPr/>
          </p:nvSpPr>
          <p:spPr>
            <a:xfrm>
              <a:off x="1587203" y="6913770"/>
              <a:ext cx="100584" cy="100584"/>
            </a:xfrm>
            <a:prstGeom prst="rect">
              <a:avLst/>
            </a:prstGeom>
            <a:solidFill>
              <a:srgbClr val="00B3A0"/>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endParaRPr lang="en-US" sz="200" kern="0" dirty="0">
                <a:solidFill>
                  <a:sysClr val="windowText" lastClr="000000"/>
                </a:solidFill>
                <a:latin typeface="Akkurat Pro" pitchFamily="34" charset="0"/>
                <a:cs typeface="Arial"/>
              </a:endParaRPr>
            </a:p>
          </p:txBody>
        </p:sp>
        <p:sp>
          <p:nvSpPr>
            <p:cNvPr id="39" name="Rectangle 38"/>
            <p:cNvSpPr/>
            <p:nvPr/>
          </p:nvSpPr>
          <p:spPr>
            <a:xfrm>
              <a:off x="1699347" y="6913770"/>
              <a:ext cx="100584" cy="100584"/>
            </a:xfrm>
            <a:prstGeom prst="rect">
              <a:avLst/>
            </a:prstGeom>
            <a:solidFill>
              <a:srgbClr val="004D47"/>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endParaRPr lang="en-US" sz="200" kern="0" dirty="0">
                <a:solidFill>
                  <a:srgbClr val="712300"/>
                </a:solidFill>
                <a:latin typeface="Akkurat Pro" pitchFamily="34" charset="0"/>
                <a:cs typeface="Arial"/>
              </a:endParaRPr>
            </a:p>
          </p:txBody>
        </p:sp>
        <p:sp>
          <p:nvSpPr>
            <p:cNvPr id="40" name="Rectangle 39"/>
            <p:cNvSpPr/>
            <p:nvPr/>
          </p:nvSpPr>
          <p:spPr>
            <a:xfrm>
              <a:off x="1811491" y="6913770"/>
              <a:ext cx="100584" cy="100584"/>
            </a:xfrm>
            <a:prstGeom prst="rect">
              <a:avLst/>
            </a:prstGeom>
            <a:solidFill>
              <a:srgbClr val="F79668"/>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endParaRPr lang="pt-BR" sz="200" kern="0" dirty="0">
                <a:solidFill>
                  <a:prstClr val="black"/>
                </a:solidFill>
                <a:latin typeface="Akkurat Pro" pitchFamily="34" charset="0"/>
                <a:cs typeface="Arial"/>
              </a:endParaRPr>
            </a:p>
          </p:txBody>
        </p:sp>
        <p:sp>
          <p:nvSpPr>
            <p:cNvPr id="41" name="Rectangle 40"/>
            <p:cNvSpPr/>
            <p:nvPr/>
          </p:nvSpPr>
          <p:spPr>
            <a:xfrm>
              <a:off x="1923635" y="6913770"/>
              <a:ext cx="100584" cy="100584"/>
            </a:xfrm>
            <a:prstGeom prst="rect">
              <a:avLst/>
            </a:prstGeom>
            <a:solidFill>
              <a:srgbClr val="712300"/>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endParaRPr lang="en-US" sz="200" kern="0" dirty="0">
                <a:solidFill>
                  <a:srgbClr val="6A035C"/>
                </a:solidFill>
                <a:latin typeface="Akkurat Pro" pitchFamily="34" charset="0"/>
                <a:cs typeface="Arial"/>
              </a:endParaRPr>
            </a:p>
          </p:txBody>
        </p:sp>
        <p:sp>
          <p:nvSpPr>
            <p:cNvPr id="42" name="Rectangle 41"/>
            <p:cNvSpPr/>
            <p:nvPr/>
          </p:nvSpPr>
          <p:spPr>
            <a:xfrm>
              <a:off x="2035779" y="6913770"/>
              <a:ext cx="100584" cy="100584"/>
            </a:xfrm>
            <a:prstGeom prst="rect">
              <a:avLst/>
            </a:prstGeom>
            <a:solidFill>
              <a:srgbClr val="908EC5"/>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endParaRPr lang="en-US" sz="200" kern="0" dirty="0">
                <a:solidFill>
                  <a:sysClr val="windowText" lastClr="000000"/>
                </a:solidFill>
                <a:latin typeface="Akkurat Pro" pitchFamily="34" charset="0"/>
                <a:cs typeface="Arial"/>
              </a:endParaRPr>
            </a:p>
          </p:txBody>
        </p:sp>
        <p:sp>
          <p:nvSpPr>
            <p:cNvPr id="43" name="Rectangle 42"/>
            <p:cNvSpPr/>
            <p:nvPr/>
          </p:nvSpPr>
          <p:spPr>
            <a:xfrm>
              <a:off x="2147923" y="6913770"/>
              <a:ext cx="100584" cy="100584"/>
            </a:xfrm>
            <a:prstGeom prst="rect">
              <a:avLst/>
            </a:prstGeom>
            <a:solidFill>
              <a:srgbClr val="37237B"/>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endParaRPr lang="en-US" sz="200" kern="0" dirty="0">
                <a:solidFill>
                  <a:srgbClr val="712300"/>
                </a:solidFill>
                <a:latin typeface="Akkurat Pro" pitchFamily="34" charset="0"/>
                <a:cs typeface="Arial"/>
              </a:endParaRPr>
            </a:p>
          </p:txBody>
        </p:sp>
        <p:sp>
          <p:nvSpPr>
            <p:cNvPr id="44" name="Rectangle 43"/>
            <p:cNvSpPr/>
            <p:nvPr/>
          </p:nvSpPr>
          <p:spPr>
            <a:xfrm>
              <a:off x="2260067" y="6913770"/>
              <a:ext cx="100584" cy="100584"/>
            </a:xfrm>
            <a:prstGeom prst="rect">
              <a:avLst/>
            </a:prstGeom>
            <a:solidFill>
              <a:srgbClr val="A4C032"/>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endParaRPr lang="pt-BR" sz="200" kern="0" dirty="0">
                <a:solidFill>
                  <a:prstClr val="black"/>
                </a:solidFill>
                <a:latin typeface="Akkurat Pro" pitchFamily="34" charset="0"/>
                <a:cs typeface="Arial"/>
              </a:endParaRPr>
            </a:p>
          </p:txBody>
        </p:sp>
        <p:sp>
          <p:nvSpPr>
            <p:cNvPr id="45" name="Rectangle 44"/>
            <p:cNvSpPr/>
            <p:nvPr/>
          </p:nvSpPr>
          <p:spPr>
            <a:xfrm>
              <a:off x="2372205" y="6913770"/>
              <a:ext cx="100584" cy="100584"/>
            </a:xfrm>
            <a:prstGeom prst="rect">
              <a:avLst/>
            </a:prstGeom>
            <a:solidFill>
              <a:srgbClr val="2C3B0D"/>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endParaRPr lang="en-US" sz="200" kern="0" dirty="0">
                <a:solidFill>
                  <a:srgbClr val="6A035C"/>
                </a:solidFill>
                <a:latin typeface="Akkurat Pro" pitchFamily="34" charset="0"/>
                <a:cs typeface="Arial"/>
              </a:endParaRPr>
            </a:p>
          </p:txBody>
        </p:sp>
      </p:grpSp>
      <p:sp>
        <p:nvSpPr>
          <p:cNvPr id="46" name="TextBox 45"/>
          <p:cNvSpPr txBox="1"/>
          <p:nvPr userDrawn="1"/>
        </p:nvSpPr>
        <p:spPr>
          <a:xfrm>
            <a:off x="2535078" y="6883559"/>
            <a:ext cx="907901" cy="142555"/>
          </a:xfrm>
          <a:prstGeom prst="rect">
            <a:avLst/>
          </a:prstGeom>
          <a:noFill/>
        </p:spPr>
        <p:txBody>
          <a:bodyPr wrap="square" lIns="0" tIns="0" rIns="0" bIns="0" rtlCol="0">
            <a:noAutofit/>
          </a:bodyPr>
          <a:lstStyle/>
          <a:p>
            <a:r>
              <a:rPr lang="en-US" sz="800" dirty="0">
                <a:solidFill>
                  <a:prstClr val="black"/>
                </a:solidFill>
                <a:latin typeface="Arial Narrow" panose="020B0606020202030204" pitchFamily="34" charset="0"/>
              </a:rPr>
              <a:t>Complimentary colors:</a:t>
            </a:r>
          </a:p>
        </p:txBody>
      </p:sp>
      <p:grpSp>
        <p:nvGrpSpPr>
          <p:cNvPr id="47" name="Group 46"/>
          <p:cNvGrpSpPr/>
          <p:nvPr userDrawn="1"/>
        </p:nvGrpSpPr>
        <p:grpSpPr>
          <a:xfrm>
            <a:off x="2551546" y="7022893"/>
            <a:ext cx="218964" cy="91440"/>
            <a:chOff x="2279174" y="7027888"/>
            <a:chExt cx="164223" cy="91440"/>
          </a:xfrm>
        </p:grpSpPr>
        <p:cxnSp>
          <p:nvCxnSpPr>
            <p:cNvPr id="48" name="Straight Arrow Connector 47"/>
            <p:cNvCxnSpPr>
              <a:cxnSpLocks/>
            </p:cNvCxnSpPr>
            <p:nvPr userDrawn="1"/>
          </p:nvCxnSpPr>
          <p:spPr>
            <a:xfrm>
              <a:off x="2279174" y="7114593"/>
              <a:ext cx="164223" cy="0"/>
            </a:xfrm>
            <a:prstGeom prst="straightConnector1">
              <a:avLst/>
            </a:prstGeom>
            <a:ln w="9525">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a:cxnSpLocks/>
            </p:cNvCxnSpPr>
            <p:nvPr userDrawn="1"/>
          </p:nvCxnSpPr>
          <p:spPr>
            <a:xfrm flipV="1">
              <a:off x="2281672" y="7027888"/>
              <a:ext cx="0" cy="9144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grpSp>
      <p:grpSp>
        <p:nvGrpSpPr>
          <p:cNvPr id="50" name="Group 49"/>
          <p:cNvGrpSpPr/>
          <p:nvPr userDrawn="1"/>
        </p:nvGrpSpPr>
        <p:grpSpPr>
          <a:xfrm>
            <a:off x="3760820" y="7063094"/>
            <a:ext cx="778165" cy="100584"/>
            <a:chOff x="1566748" y="7022234"/>
            <a:chExt cx="778165" cy="100584"/>
          </a:xfrm>
        </p:grpSpPr>
        <p:sp>
          <p:nvSpPr>
            <p:cNvPr id="51" name="Rectangle 50"/>
            <p:cNvSpPr/>
            <p:nvPr userDrawn="1"/>
          </p:nvSpPr>
          <p:spPr>
            <a:xfrm>
              <a:off x="1566748" y="7022234"/>
              <a:ext cx="100584" cy="100584"/>
            </a:xfrm>
            <a:prstGeom prst="rect">
              <a:avLst/>
            </a:prstGeom>
            <a:solidFill>
              <a:srgbClr val="007EAE"/>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endParaRPr lang="en-US" sz="200" kern="0" dirty="0">
                <a:solidFill>
                  <a:sysClr val="windowText" lastClr="000000"/>
                </a:solidFill>
                <a:latin typeface="Akkurat Pro" pitchFamily="34" charset="0"/>
                <a:cs typeface="Arial"/>
              </a:endParaRPr>
            </a:p>
          </p:txBody>
        </p:sp>
        <p:sp>
          <p:nvSpPr>
            <p:cNvPr id="52" name="Rectangle 51"/>
            <p:cNvSpPr/>
            <p:nvPr userDrawn="1"/>
          </p:nvSpPr>
          <p:spPr>
            <a:xfrm>
              <a:off x="1793022" y="7022234"/>
              <a:ext cx="100584" cy="100584"/>
            </a:xfrm>
            <a:prstGeom prst="rect">
              <a:avLst/>
            </a:prstGeom>
            <a:solidFill>
              <a:srgbClr val="C40067"/>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endParaRPr lang="en-US" sz="200" kern="0" dirty="0">
                <a:solidFill>
                  <a:prstClr val="black"/>
                </a:solidFill>
                <a:latin typeface="Akkurat Pro" pitchFamily="34" charset="0"/>
                <a:cs typeface="Arial"/>
              </a:endParaRPr>
            </a:p>
          </p:txBody>
        </p:sp>
        <p:sp>
          <p:nvSpPr>
            <p:cNvPr id="53" name="Rectangle 52"/>
            <p:cNvSpPr/>
            <p:nvPr userDrawn="1"/>
          </p:nvSpPr>
          <p:spPr>
            <a:xfrm>
              <a:off x="1679885" y="7022234"/>
              <a:ext cx="100584" cy="100584"/>
            </a:xfrm>
            <a:prstGeom prst="rect">
              <a:avLst/>
            </a:prstGeom>
            <a:solidFill>
              <a:srgbClr val="FFAC17"/>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endParaRPr lang="en-US" sz="200" kern="0" dirty="0">
                <a:solidFill>
                  <a:sysClr val="windowText" lastClr="000000"/>
                </a:solidFill>
                <a:latin typeface="Akkurat Pro" pitchFamily="34" charset="0"/>
                <a:cs typeface="Arial"/>
              </a:endParaRPr>
            </a:p>
          </p:txBody>
        </p:sp>
        <p:sp>
          <p:nvSpPr>
            <p:cNvPr id="54" name="Rectangle 53"/>
            <p:cNvSpPr/>
            <p:nvPr userDrawn="1"/>
          </p:nvSpPr>
          <p:spPr>
            <a:xfrm>
              <a:off x="1906159" y="7022234"/>
              <a:ext cx="100584" cy="100584"/>
            </a:xfrm>
            <a:prstGeom prst="rect">
              <a:avLst/>
            </a:prstGeom>
            <a:solidFill>
              <a:srgbClr val="08C3A5"/>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endParaRPr lang="nl-NL" sz="200" kern="0" dirty="0">
                <a:solidFill>
                  <a:sysClr val="windowText" lastClr="000000"/>
                </a:solidFill>
                <a:latin typeface="Akkurat Pro" pitchFamily="34" charset="0"/>
                <a:cs typeface="Arial"/>
              </a:endParaRPr>
            </a:p>
          </p:txBody>
        </p:sp>
        <p:sp>
          <p:nvSpPr>
            <p:cNvPr id="55" name="Rectangle 54"/>
            <p:cNvSpPr/>
            <p:nvPr userDrawn="1"/>
          </p:nvSpPr>
          <p:spPr>
            <a:xfrm>
              <a:off x="2019296" y="7022234"/>
              <a:ext cx="100584" cy="100584"/>
            </a:xfrm>
            <a:prstGeom prst="rect">
              <a:avLst/>
            </a:prstGeom>
            <a:solidFill>
              <a:srgbClr val="F36C35"/>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endParaRPr lang="en-US" sz="200" kern="0" dirty="0">
                <a:solidFill>
                  <a:sysClr val="windowText" lastClr="000000"/>
                </a:solidFill>
                <a:latin typeface="Akkurat Pro" pitchFamily="34" charset="0"/>
                <a:cs typeface="Arial"/>
              </a:endParaRPr>
            </a:p>
          </p:txBody>
        </p:sp>
        <p:sp>
          <p:nvSpPr>
            <p:cNvPr id="56" name="Rectangle 55"/>
            <p:cNvSpPr/>
            <p:nvPr userDrawn="1"/>
          </p:nvSpPr>
          <p:spPr>
            <a:xfrm>
              <a:off x="2132432" y="7022234"/>
              <a:ext cx="100584" cy="100584"/>
            </a:xfrm>
            <a:prstGeom prst="rect">
              <a:avLst/>
            </a:prstGeom>
            <a:solidFill>
              <a:srgbClr val="6A6AB1"/>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endParaRPr lang="en-US" sz="200" kern="0" dirty="0">
                <a:solidFill>
                  <a:sysClr val="windowText" lastClr="000000"/>
                </a:solidFill>
                <a:latin typeface="Akkurat Pro" pitchFamily="34" charset="0"/>
                <a:cs typeface="Arial"/>
              </a:endParaRPr>
            </a:p>
          </p:txBody>
        </p:sp>
        <p:sp>
          <p:nvSpPr>
            <p:cNvPr id="57" name="Rectangle 56"/>
            <p:cNvSpPr/>
            <p:nvPr userDrawn="1"/>
          </p:nvSpPr>
          <p:spPr>
            <a:xfrm>
              <a:off x="2244329" y="7022234"/>
              <a:ext cx="100584" cy="100584"/>
            </a:xfrm>
            <a:prstGeom prst="rect">
              <a:avLst/>
            </a:prstGeom>
            <a:solidFill>
              <a:srgbClr val="A4C032"/>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endParaRPr lang="en-US" sz="200" kern="0" dirty="0">
                <a:solidFill>
                  <a:sysClr val="windowText" lastClr="000000"/>
                </a:solidFill>
                <a:latin typeface="Akkurat Pro" pitchFamily="34" charset="0"/>
                <a:cs typeface="Arial"/>
              </a:endParaRPr>
            </a:p>
          </p:txBody>
        </p:sp>
      </p:grpSp>
      <p:grpSp>
        <p:nvGrpSpPr>
          <p:cNvPr id="58" name="Group 57"/>
          <p:cNvGrpSpPr/>
          <p:nvPr userDrawn="1"/>
        </p:nvGrpSpPr>
        <p:grpSpPr>
          <a:xfrm>
            <a:off x="3475603" y="6905748"/>
            <a:ext cx="549776" cy="100584"/>
            <a:chOff x="3141899" y="6907927"/>
            <a:chExt cx="549776" cy="100584"/>
          </a:xfrm>
        </p:grpSpPr>
        <p:sp>
          <p:nvSpPr>
            <p:cNvPr id="59" name="Rectangle 58"/>
            <p:cNvSpPr/>
            <p:nvPr/>
          </p:nvSpPr>
          <p:spPr>
            <a:xfrm>
              <a:off x="3141899" y="6907927"/>
              <a:ext cx="100584" cy="100584"/>
            </a:xfrm>
            <a:prstGeom prst="rect">
              <a:avLst/>
            </a:prstGeom>
            <a:solidFill>
              <a:srgbClr val="000000"/>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endParaRPr lang="en-US" sz="200" kern="0" dirty="0">
                <a:solidFill>
                  <a:sysClr val="windowText" lastClr="000000"/>
                </a:solidFill>
                <a:latin typeface="Akkurat Pro" pitchFamily="34" charset="0"/>
                <a:cs typeface="Arial"/>
              </a:endParaRPr>
            </a:p>
          </p:txBody>
        </p:sp>
        <p:sp>
          <p:nvSpPr>
            <p:cNvPr id="60" name="Rectangle 59"/>
            <p:cNvSpPr/>
            <p:nvPr/>
          </p:nvSpPr>
          <p:spPr>
            <a:xfrm>
              <a:off x="3366495" y="6907927"/>
              <a:ext cx="100584" cy="100584"/>
            </a:xfrm>
            <a:prstGeom prst="rect">
              <a:avLst/>
            </a:prstGeom>
            <a:solidFill>
              <a:srgbClr val="666666"/>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endParaRPr lang="en-US" sz="200" kern="0" dirty="0">
                <a:solidFill>
                  <a:prstClr val="black"/>
                </a:solidFill>
                <a:latin typeface="Akkurat Pro" pitchFamily="34" charset="0"/>
                <a:cs typeface="Arial"/>
              </a:endParaRPr>
            </a:p>
          </p:txBody>
        </p:sp>
        <p:sp>
          <p:nvSpPr>
            <p:cNvPr id="61" name="Rectangle 60"/>
            <p:cNvSpPr/>
            <p:nvPr/>
          </p:nvSpPr>
          <p:spPr>
            <a:xfrm>
              <a:off x="3254197" y="6907927"/>
              <a:ext cx="100584" cy="100584"/>
            </a:xfrm>
            <a:prstGeom prst="rect">
              <a:avLst/>
            </a:prstGeom>
            <a:solidFill>
              <a:srgbClr val="333333"/>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endParaRPr lang="en-US" sz="200" kern="0" dirty="0">
                <a:solidFill>
                  <a:sysClr val="windowText" lastClr="000000"/>
                </a:solidFill>
                <a:latin typeface="Akkurat Pro" pitchFamily="34" charset="0"/>
                <a:cs typeface="Arial"/>
              </a:endParaRPr>
            </a:p>
          </p:txBody>
        </p:sp>
        <p:sp>
          <p:nvSpPr>
            <p:cNvPr id="62" name="Rectangle 61"/>
            <p:cNvSpPr/>
            <p:nvPr/>
          </p:nvSpPr>
          <p:spPr>
            <a:xfrm>
              <a:off x="3478793" y="6907927"/>
              <a:ext cx="100584" cy="100584"/>
            </a:xfrm>
            <a:prstGeom prst="rect">
              <a:avLst/>
            </a:prstGeom>
            <a:solidFill>
              <a:srgbClr val="999999"/>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endParaRPr lang="nl-NL" sz="200" kern="0" dirty="0">
                <a:solidFill>
                  <a:sysClr val="windowText" lastClr="000000"/>
                </a:solidFill>
                <a:latin typeface="Akkurat Pro" pitchFamily="34" charset="0"/>
                <a:cs typeface="Arial"/>
              </a:endParaRPr>
            </a:p>
          </p:txBody>
        </p:sp>
        <p:sp>
          <p:nvSpPr>
            <p:cNvPr id="63" name="Rectangle 62"/>
            <p:cNvSpPr/>
            <p:nvPr/>
          </p:nvSpPr>
          <p:spPr>
            <a:xfrm>
              <a:off x="3591091" y="6907927"/>
              <a:ext cx="100584" cy="100584"/>
            </a:xfrm>
            <a:prstGeom prst="rect">
              <a:avLst/>
            </a:prstGeom>
            <a:solidFill>
              <a:srgbClr val="CCCCCC"/>
            </a:solidFill>
            <a:ln w="3175">
              <a:solidFill>
                <a:srgbClr val="A7A9AC"/>
              </a:solid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endParaRPr lang="en-US" sz="200" kern="0" dirty="0">
                <a:solidFill>
                  <a:sysClr val="windowText" lastClr="000000"/>
                </a:solidFill>
                <a:latin typeface="Akkurat Pro" pitchFamily="34" charset="0"/>
                <a:cs typeface="Arial"/>
              </a:endParaRPr>
            </a:p>
          </p:txBody>
        </p:sp>
      </p:grpSp>
      <p:grpSp>
        <p:nvGrpSpPr>
          <p:cNvPr id="64" name="Group 63"/>
          <p:cNvGrpSpPr/>
          <p:nvPr userDrawn="1"/>
        </p:nvGrpSpPr>
        <p:grpSpPr>
          <a:xfrm>
            <a:off x="4110314" y="6905748"/>
            <a:ext cx="549777" cy="100584"/>
            <a:chOff x="2057435" y="7026985"/>
            <a:chExt cx="549777" cy="100584"/>
          </a:xfrm>
        </p:grpSpPr>
        <p:sp>
          <p:nvSpPr>
            <p:cNvPr id="65" name="Rectangle 64"/>
            <p:cNvSpPr/>
            <p:nvPr/>
          </p:nvSpPr>
          <p:spPr>
            <a:xfrm>
              <a:off x="2057435" y="7026985"/>
              <a:ext cx="100584" cy="100584"/>
            </a:xfrm>
            <a:prstGeom prst="rect">
              <a:avLst/>
            </a:prstGeom>
            <a:solidFill>
              <a:srgbClr val="473729"/>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endParaRPr lang="en-US" sz="200" kern="0" dirty="0">
                <a:solidFill>
                  <a:sysClr val="windowText" lastClr="000000"/>
                </a:solidFill>
                <a:latin typeface="Akkurat Pro" pitchFamily="34" charset="0"/>
                <a:cs typeface="Arial"/>
              </a:endParaRPr>
            </a:p>
          </p:txBody>
        </p:sp>
        <p:sp>
          <p:nvSpPr>
            <p:cNvPr id="66" name="Rectangle 65"/>
            <p:cNvSpPr/>
            <p:nvPr/>
          </p:nvSpPr>
          <p:spPr>
            <a:xfrm>
              <a:off x="2282031" y="7026985"/>
              <a:ext cx="100584" cy="100584"/>
            </a:xfrm>
            <a:prstGeom prst="rect">
              <a:avLst/>
            </a:prstGeom>
            <a:solidFill>
              <a:srgbClr val="A39382"/>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endParaRPr lang="en-US" sz="200" kern="0" dirty="0">
                <a:solidFill>
                  <a:prstClr val="black"/>
                </a:solidFill>
                <a:latin typeface="Akkurat Pro" pitchFamily="34" charset="0"/>
                <a:cs typeface="Arial"/>
              </a:endParaRPr>
            </a:p>
          </p:txBody>
        </p:sp>
        <p:sp>
          <p:nvSpPr>
            <p:cNvPr id="67" name="Rectangle 66"/>
            <p:cNvSpPr/>
            <p:nvPr/>
          </p:nvSpPr>
          <p:spPr>
            <a:xfrm>
              <a:off x="2169733" y="7026985"/>
              <a:ext cx="100584" cy="100584"/>
            </a:xfrm>
            <a:prstGeom prst="rect">
              <a:avLst/>
            </a:prstGeom>
            <a:solidFill>
              <a:srgbClr val="7A6855"/>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endParaRPr lang="en-US" sz="200" kern="0" dirty="0">
                <a:solidFill>
                  <a:sysClr val="windowText" lastClr="000000"/>
                </a:solidFill>
                <a:latin typeface="Akkurat Pro" pitchFamily="34" charset="0"/>
                <a:cs typeface="Arial"/>
              </a:endParaRPr>
            </a:p>
          </p:txBody>
        </p:sp>
        <p:sp>
          <p:nvSpPr>
            <p:cNvPr id="68" name="Rectangle 67"/>
            <p:cNvSpPr/>
            <p:nvPr/>
          </p:nvSpPr>
          <p:spPr>
            <a:xfrm>
              <a:off x="2394329" y="7026985"/>
              <a:ext cx="100584" cy="100584"/>
            </a:xfrm>
            <a:prstGeom prst="rect">
              <a:avLst/>
            </a:prstGeom>
            <a:solidFill>
              <a:srgbClr val="B7A99A"/>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endParaRPr lang="nl-NL" sz="200" kern="0" dirty="0">
                <a:solidFill>
                  <a:sysClr val="windowText" lastClr="000000"/>
                </a:solidFill>
                <a:latin typeface="Akkurat Pro" pitchFamily="34" charset="0"/>
                <a:cs typeface="Arial"/>
              </a:endParaRPr>
            </a:p>
          </p:txBody>
        </p:sp>
        <p:sp>
          <p:nvSpPr>
            <p:cNvPr id="69" name="Rectangle 68"/>
            <p:cNvSpPr/>
            <p:nvPr/>
          </p:nvSpPr>
          <p:spPr>
            <a:xfrm>
              <a:off x="2506628" y="7026985"/>
              <a:ext cx="100584" cy="100584"/>
            </a:xfrm>
            <a:prstGeom prst="rect">
              <a:avLst/>
            </a:prstGeom>
            <a:solidFill>
              <a:srgbClr val="CEC2B4"/>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endParaRPr lang="en-US" sz="200" kern="0" dirty="0">
                <a:solidFill>
                  <a:sysClr val="windowText" lastClr="000000"/>
                </a:solidFill>
                <a:latin typeface="Akkurat Pro" pitchFamily="34" charset="0"/>
                <a:cs typeface="Arial"/>
              </a:endParaRPr>
            </a:p>
          </p:txBody>
        </p:sp>
      </p:grpSp>
      <p:grpSp>
        <p:nvGrpSpPr>
          <p:cNvPr id="70" name="Group 69"/>
          <p:cNvGrpSpPr/>
          <p:nvPr userDrawn="1"/>
        </p:nvGrpSpPr>
        <p:grpSpPr>
          <a:xfrm>
            <a:off x="12229770" y="6237765"/>
            <a:ext cx="739028" cy="978343"/>
            <a:chOff x="9173426" y="6237765"/>
            <a:chExt cx="739028" cy="978343"/>
          </a:xfrm>
        </p:grpSpPr>
        <p:sp>
          <p:nvSpPr>
            <p:cNvPr id="71" name="Rectangle 70"/>
            <p:cNvSpPr/>
            <p:nvPr userDrawn="1"/>
          </p:nvSpPr>
          <p:spPr>
            <a:xfrm>
              <a:off x="9173426" y="6237765"/>
              <a:ext cx="739028" cy="97834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prstClr val="white"/>
                </a:solidFill>
              </a:endParaRPr>
            </a:p>
          </p:txBody>
        </p:sp>
        <p:grpSp>
          <p:nvGrpSpPr>
            <p:cNvPr id="72" name="Group 71"/>
            <p:cNvGrpSpPr/>
            <p:nvPr userDrawn="1"/>
          </p:nvGrpSpPr>
          <p:grpSpPr>
            <a:xfrm>
              <a:off x="9218311" y="6565676"/>
              <a:ext cx="609784" cy="615127"/>
              <a:chOff x="9218311" y="6565676"/>
              <a:chExt cx="609784" cy="615127"/>
            </a:xfrm>
          </p:grpSpPr>
          <p:sp>
            <p:nvSpPr>
              <p:cNvPr id="74" name="Rectangle 73"/>
              <p:cNvSpPr/>
              <p:nvPr/>
            </p:nvSpPr>
            <p:spPr>
              <a:xfrm>
                <a:off x="9218311" y="6565676"/>
                <a:ext cx="100584" cy="100584"/>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endParaRPr lang="en-US" sz="200" kern="0" dirty="0">
                  <a:solidFill>
                    <a:sysClr val="windowText" lastClr="000000"/>
                  </a:solidFill>
                  <a:latin typeface="Akkurat Pro" pitchFamily="34" charset="0"/>
                  <a:cs typeface="Arial"/>
                </a:endParaRPr>
              </a:p>
            </p:txBody>
          </p:sp>
          <p:sp>
            <p:nvSpPr>
              <p:cNvPr id="75" name="Rectangle 74"/>
              <p:cNvSpPr/>
              <p:nvPr/>
            </p:nvSpPr>
            <p:spPr>
              <a:xfrm>
                <a:off x="9493231" y="6565676"/>
                <a:ext cx="100584" cy="100584"/>
              </a:xfrm>
              <a:prstGeom prst="rect">
                <a:avLst/>
              </a:prstGeom>
              <a:solidFill>
                <a:srgbClr val="7B9133"/>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endParaRPr lang="en-US" sz="200" kern="0" dirty="0">
                  <a:solidFill>
                    <a:prstClr val="black"/>
                  </a:solidFill>
                  <a:latin typeface="Akkurat Pro" pitchFamily="34" charset="0"/>
                  <a:cs typeface="Arial"/>
                </a:endParaRPr>
              </a:p>
            </p:txBody>
          </p:sp>
          <p:sp>
            <p:nvSpPr>
              <p:cNvPr id="76" name="Rectangle 75"/>
              <p:cNvSpPr/>
              <p:nvPr/>
            </p:nvSpPr>
            <p:spPr>
              <a:xfrm>
                <a:off x="9376091" y="6565676"/>
                <a:ext cx="100584" cy="100584"/>
              </a:xfrm>
              <a:prstGeom prst="rect">
                <a:avLst/>
              </a:prstGeom>
              <a:solidFill>
                <a:srgbClr val="2B3B0D"/>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endParaRPr lang="en-US" sz="200" kern="0" dirty="0">
                  <a:solidFill>
                    <a:sysClr val="windowText" lastClr="000000"/>
                  </a:solidFill>
                  <a:latin typeface="Akkurat Pro" pitchFamily="34" charset="0"/>
                  <a:cs typeface="Arial"/>
                </a:endParaRPr>
              </a:p>
            </p:txBody>
          </p:sp>
          <p:sp>
            <p:nvSpPr>
              <p:cNvPr id="77" name="Rectangle 76"/>
              <p:cNvSpPr/>
              <p:nvPr/>
            </p:nvSpPr>
            <p:spPr>
              <a:xfrm>
                <a:off x="9610371" y="6565676"/>
                <a:ext cx="100584" cy="100584"/>
              </a:xfrm>
              <a:prstGeom prst="rect">
                <a:avLst/>
              </a:prstGeom>
              <a:solidFill>
                <a:srgbClr val="7B9133"/>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endParaRPr lang="nl-NL" sz="200" kern="0" dirty="0">
                  <a:solidFill>
                    <a:sysClr val="windowText" lastClr="000000"/>
                  </a:solidFill>
                  <a:latin typeface="Akkurat Pro" pitchFamily="34" charset="0"/>
                  <a:cs typeface="Arial"/>
                </a:endParaRPr>
              </a:p>
            </p:txBody>
          </p:sp>
          <p:sp>
            <p:nvSpPr>
              <p:cNvPr id="78" name="Rectangle 77"/>
              <p:cNvSpPr/>
              <p:nvPr/>
            </p:nvSpPr>
            <p:spPr>
              <a:xfrm>
                <a:off x="9727511" y="6565676"/>
                <a:ext cx="100584" cy="100584"/>
              </a:xfrm>
              <a:prstGeom prst="rect">
                <a:avLst/>
              </a:prstGeom>
              <a:solidFill>
                <a:srgbClr val="C5D582"/>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endParaRPr lang="en-US" sz="200" kern="0" dirty="0">
                  <a:solidFill>
                    <a:sysClr val="windowText" lastClr="000000"/>
                  </a:solidFill>
                  <a:latin typeface="Akkurat Pro" pitchFamily="34" charset="0"/>
                  <a:cs typeface="Arial"/>
                </a:endParaRPr>
              </a:p>
            </p:txBody>
          </p:sp>
          <p:sp>
            <p:nvSpPr>
              <p:cNvPr id="79" name="Rectangle 78"/>
              <p:cNvSpPr/>
              <p:nvPr userDrawn="1"/>
            </p:nvSpPr>
            <p:spPr>
              <a:xfrm>
                <a:off x="9218311" y="6694312"/>
                <a:ext cx="100584" cy="100584"/>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endParaRPr lang="en-US" sz="200" kern="0" dirty="0">
                  <a:solidFill>
                    <a:sysClr val="windowText" lastClr="000000"/>
                  </a:solidFill>
                  <a:latin typeface="Akkurat Pro" pitchFamily="34" charset="0"/>
                  <a:cs typeface="Arial"/>
                </a:endParaRPr>
              </a:p>
            </p:txBody>
          </p:sp>
          <p:sp>
            <p:nvSpPr>
              <p:cNvPr id="80" name="Rectangle 79"/>
              <p:cNvSpPr/>
              <p:nvPr userDrawn="1"/>
            </p:nvSpPr>
            <p:spPr>
              <a:xfrm>
                <a:off x="9493231" y="6694312"/>
                <a:ext cx="100584" cy="100584"/>
              </a:xfrm>
              <a:prstGeom prst="rect">
                <a:avLst/>
              </a:prstGeom>
              <a:solidFill>
                <a:srgbClr val="D05883"/>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endParaRPr lang="en-US" sz="200" kern="0" dirty="0">
                  <a:solidFill>
                    <a:prstClr val="black"/>
                  </a:solidFill>
                  <a:latin typeface="Akkurat Pro" pitchFamily="34" charset="0"/>
                  <a:cs typeface="Arial"/>
                </a:endParaRPr>
              </a:p>
            </p:txBody>
          </p:sp>
          <p:sp>
            <p:nvSpPr>
              <p:cNvPr id="81" name="Rectangle 80"/>
              <p:cNvSpPr/>
              <p:nvPr userDrawn="1"/>
            </p:nvSpPr>
            <p:spPr>
              <a:xfrm>
                <a:off x="9376091" y="6694312"/>
                <a:ext cx="100584" cy="100584"/>
              </a:xfrm>
              <a:prstGeom prst="rect">
                <a:avLst/>
              </a:prstGeom>
              <a:solidFill>
                <a:srgbClr val="69025C"/>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endParaRPr lang="en-US" sz="200" kern="0" dirty="0">
                  <a:solidFill>
                    <a:sysClr val="windowText" lastClr="000000"/>
                  </a:solidFill>
                  <a:latin typeface="Akkurat Pro" pitchFamily="34" charset="0"/>
                  <a:cs typeface="Arial"/>
                </a:endParaRPr>
              </a:p>
            </p:txBody>
          </p:sp>
          <p:sp>
            <p:nvSpPr>
              <p:cNvPr id="82" name="Rectangle 81"/>
              <p:cNvSpPr/>
              <p:nvPr userDrawn="1"/>
            </p:nvSpPr>
            <p:spPr>
              <a:xfrm>
                <a:off x="9610371" y="6694312"/>
                <a:ext cx="100584" cy="100584"/>
              </a:xfrm>
              <a:prstGeom prst="rect">
                <a:avLst/>
              </a:prstGeom>
              <a:solidFill>
                <a:srgbClr val="DD8BA4"/>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endParaRPr lang="nl-NL" sz="200" kern="0" dirty="0">
                  <a:solidFill>
                    <a:sysClr val="windowText" lastClr="000000"/>
                  </a:solidFill>
                  <a:latin typeface="Akkurat Pro" pitchFamily="34" charset="0"/>
                  <a:cs typeface="Arial"/>
                </a:endParaRPr>
              </a:p>
            </p:txBody>
          </p:sp>
          <p:sp>
            <p:nvSpPr>
              <p:cNvPr id="83" name="Rectangle 82"/>
              <p:cNvSpPr/>
              <p:nvPr userDrawn="1"/>
            </p:nvSpPr>
            <p:spPr>
              <a:xfrm>
                <a:off x="9727511" y="6694312"/>
                <a:ext cx="100584" cy="100584"/>
              </a:xfrm>
              <a:prstGeom prst="rect">
                <a:avLst/>
              </a:prstGeom>
              <a:solidFill>
                <a:srgbClr val="ECC0CB"/>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endParaRPr lang="en-US" sz="200" kern="0" dirty="0">
                  <a:solidFill>
                    <a:sysClr val="windowText" lastClr="000000"/>
                  </a:solidFill>
                  <a:latin typeface="Akkurat Pro" pitchFamily="34" charset="0"/>
                  <a:cs typeface="Arial"/>
                </a:endParaRPr>
              </a:p>
            </p:txBody>
          </p:sp>
          <p:sp>
            <p:nvSpPr>
              <p:cNvPr id="84" name="Rectangle 83"/>
              <p:cNvSpPr/>
              <p:nvPr userDrawn="1"/>
            </p:nvSpPr>
            <p:spPr>
              <a:xfrm>
                <a:off x="9218311" y="6822948"/>
                <a:ext cx="100584" cy="10058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endParaRPr lang="en-US" sz="200" kern="0" dirty="0">
                  <a:solidFill>
                    <a:sysClr val="windowText" lastClr="000000"/>
                  </a:solidFill>
                  <a:latin typeface="Akkurat Pro" pitchFamily="34" charset="0"/>
                  <a:cs typeface="Arial"/>
                </a:endParaRPr>
              </a:p>
            </p:txBody>
          </p:sp>
          <p:sp>
            <p:nvSpPr>
              <p:cNvPr id="85" name="Rectangle 84"/>
              <p:cNvSpPr/>
              <p:nvPr userDrawn="1"/>
            </p:nvSpPr>
            <p:spPr>
              <a:xfrm>
                <a:off x="9493231" y="6822948"/>
                <a:ext cx="100584" cy="100584"/>
              </a:xfrm>
              <a:prstGeom prst="rect">
                <a:avLst/>
              </a:prstGeom>
              <a:solidFill>
                <a:srgbClr val="BD4618"/>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endParaRPr lang="en-US" sz="200" kern="0" dirty="0">
                  <a:solidFill>
                    <a:prstClr val="black"/>
                  </a:solidFill>
                  <a:latin typeface="Akkurat Pro" pitchFamily="34" charset="0"/>
                  <a:cs typeface="Arial"/>
                </a:endParaRPr>
              </a:p>
            </p:txBody>
          </p:sp>
          <p:sp>
            <p:nvSpPr>
              <p:cNvPr id="86" name="Rectangle 85"/>
              <p:cNvSpPr/>
              <p:nvPr userDrawn="1"/>
            </p:nvSpPr>
            <p:spPr>
              <a:xfrm>
                <a:off x="9376091" y="6822948"/>
                <a:ext cx="100584" cy="100584"/>
              </a:xfrm>
              <a:prstGeom prst="rect">
                <a:avLst/>
              </a:prstGeom>
              <a:solidFill>
                <a:srgbClr val="712200"/>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endParaRPr lang="en-US" sz="200" kern="0" dirty="0">
                  <a:solidFill>
                    <a:sysClr val="windowText" lastClr="000000"/>
                  </a:solidFill>
                  <a:latin typeface="Akkurat Pro" pitchFamily="34" charset="0"/>
                  <a:cs typeface="Arial"/>
                </a:endParaRPr>
              </a:p>
            </p:txBody>
          </p:sp>
          <p:sp>
            <p:nvSpPr>
              <p:cNvPr id="87" name="Rectangle 86"/>
              <p:cNvSpPr/>
              <p:nvPr userDrawn="1"/>
            </p:nvSpPr>
            <p:spPr>
              <a:xfrm>
                <a:off x="9610371" y="6822948"/>
                <a:ext cx="100584" cy="100584"/>
              </a:xfrm>
              <a:prstGeom prst="rect">
                <a:avLst/>
              </a:prstGeom>
              <a:solidFill>
                <a:srgbClr val="F69567"/>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endParaRPr lang="nl-NL" sz="200" kern="0" dirty="0">
                  <a:solidFill>
                    <a:sysClr val="windowText" lastClr="000000"/>
                  </a:solidFill>
                  <a:latin typeface="Akkurat Pro" pitchFamily="34" charset="0"/>
                  <a:cs typeface="Arial"/>
                </a:endParaRPr>
              </a:p>
            </p:txBody>
          </p:sp>
          <p:sp>
            <p:nvSpPr>
              <p:cNvPr id="88" name="Rectangle 87"/>
              <p:cNvSpPr/>
              <p:nvPr userDrawn="1"/>
            </p:nvSpPr>
            <p:spPr>
              <a:xfrm>
                <a:off x="9727511" y="6822948"/>
                <a:ext cx="100584" cy="100584"/>
              </a:xfrm>
              <a:prstGeom prst="rect">
                <a:avLst/>
              </a:prstGeom>
              <a:solidFill>
                <a:srgbClr val="FABD9B"/>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endParaRPr lang="en-US" sz="200" kern="0" dirty="0">
                  <a:solidFill>
                    <a:sysClr val="windowText" lastClr="000000"/>
                  </a:solidFill>
                  <a:latin typeface="Akkurat Pro" pitchFamily="34" charset="0"/>
                  <a:cs typeface="Arial"/>
                </a:endParaRPr>
              </a:p>
            </p:txBody>
          </p:sp>
          <p:sp>
            <p:nvSpPr>
              <p:cNvPr id="89" name="Rectangle 88"/>
              <p:cNvSpPr/>
              <p:nvPr userDrawn="1"/>
            </p:nvSpPr>
            <p:spPr>
              <a:xfrm>
                <a:off x="9218311" y="6951584"/>
                <a:ext cx="100584" cy="100584"/>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endParaRPr lang="en-US" sz="200" kern="0" dirty="0">
                  <a:solidFill>
                    <a:sysClr val="windowText" lastClr="000000"/>
                  </a:solidFill>
                  <a:latin typeface="Akkurat Pro" pitchFamily="34" charset="0"/>
                  <a:cs typeface="Arial"/>
                </a:endParaRPr>
              </a:p>
            </p:txBody>
          </p:sp>
          <p:sp>
            <p:nvSpPr>
              <p:cNvPr id="90" name="Rectangle 89"/>
              <p:cNvSpPr/>
              <p:nvPr userDrawn="1"/>
            </p:nvSpPr>
            <p:spPr>
              <a:xfrm>
                <a:off x="9493231" y="6951584"/>
                <a:ext cx="100584" cy="100584"/>
              </a:xfrm>
              <a:prstGeom prst="rect">
                <a:avLst/>
              </a:prstGeom>
              <a:solidFill>
                <a:srgbClr val="4F99C0"/>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endParaRPr lang="en-US" sz="200" kern="0" dirty="0">
                  <a:solidFill>
                    <a:prstClr val="black"/>
                  </a:solidFill>
                  <a:latin typeface="Akkurat Pro" pitchFamily="34" charset="0"/>
                  <a:cs typeface="Arial"/>
                </a:endParaRPr>
              </a:p>
            </p:txBody>
          </p:sp>
          <p:sp>
            <p:nvSpPr>
              <p:cNvPr id="91" name="Rectangle 90"/>
              <p:cNvSpPr/>
              <p:nvPr userDrawn="1"/>
            </p:nvSpPr>
            <p:spPr>
              <a:xfrm>
                <a:off x="9376091" y="6951584"/>
                <a:ext cx="100584" cy="100584"/>
              </a:xfrm>
              <a:prstGeom prst="rect">
                <a:avLst/>
              </a:prstGeom>
              <a:solidFill>
                <a:srgbClr val="002B5E"/>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endParaRPr lang="en-US" sz="200" kern="0" dirty="0">
                  <a:solidFill>
                    <a:sysClr val="windowText" lastClr="000000"/>
                  </a:solidFill>
                  <a:latin typeface="Akkurat Pro" pitchFamily="34" charset="0"/>
                  <a:cs typeface="Arial"/>
                </a:endParaRPr>
              </a:p>
            </p:txBody>
          </p:sp>
          <p:sp>
            <p:nvSpPr>
              <p:cNvPr id="92" name="Rectangle 91"/>
              <p:cNvSpPr/>
              <p:nvPr userDrawn="1"/>
            </p:nvSpPr>
            <p:spPr>
              <a:xfrm>
                <a:off x="9610371" y="6951584"/>
                <a:ext cx="100584" cy="100584"/>
              </a:xfrm>
              <a:prstGeom prst="rect">
                <a:avLst/>
              </a:prstGeom>
              <a:solidFill>
                <a:srgbClr val="4F99C0"/>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endParaRPr lang="nl-NL" sz="200" kern="0" dirty="0">
                  <a:solidFill>
                    <a:sysClr val="windowText" lastClr="000000"/>
                  </a:solidFill>
                  <a:latin typeface="Akkurat Pro" pitchFamily="34" charset="0"/>
                  <a:cs typeface="Arial"/>
                </a:endParaRPr>
              </a:p>
            </p:txBody>
          </p:sp>
          <p:sp>
            <p:nvSpPr>
              <p:cNvPr id="93" name="Rectangle 92"/>
              <p:cNvSpPr/>
              <p:nvPr userDrawn="1"/>
            </p:nvSpPr>
            <p:spPr>
              <a:xfrm>
                <a:off x="9727511" y="6951584"/>
                <a:ext cx="100584" cy="100584"/>
              </a:xfrm>
              <a:prstGeom prst="rect">
                <a:avLst/>
              </a:prstGeom>
              <a:solidFill>
                <a:srgbClr val="A0C3DA"/>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endParaRPr lang="en-US" sz="200" kern="0" dirty="0">
                  <a:solidFill>
                    <a:sysClr val="windowText" lastClr="000000"/>
                  </a:solidFill>
                  <a:latin typeface="Akkurat Pro" pitchFamily="34" charset="0"/>
                  <a:cs typeface="Arial"/>
                </a:endParaRPr>
              </a:p>
            </p:txBody>
          </p:sp>
          <p:sp>
            <p:nvSpPr>
              <p:cNvPr id="94" name="Rectangle 93"/>
              <p:cNvSpPr/>
              <p:nvPr userDrawn="1"/>
            </p:nvSpPr>
            <p:spPr>
              <a:xfrm>
                <a:off x="9218311" y="7080219"/>
                <a:ext cx="100584" cy="100584"/>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endParaRPr lang="en-US" sz="200" kern="0" dirty="0">
                  <a:solidFill>
                    <a:sysClr val="windowText" lastClr="000000"/>
                  </a:solidFill>
                  <a:latin typeface="Akkurat Pro" pitchFamily="34" charset="0"/>
                  <a:cs typeface="Arial"/>
                </a:endParaRPr>
              </a:p>
            </p:txBody>
          </p:sp>
          <p:sp>
            <p:nvSpPr>
              <p:cNvPr id="95" name="Rectangle 94"/>
              <p:cNvSpPr/>
              <p:nvPr userDrawn="1"/>
            </p:nvSpPr>
            <p:spPr>
              <a:xfrm>
                <a:off x="9493231" y="7080219"/>
                <a:ext cx="100584" cy="100584"/>
              </a:xfrm>
              <a:prstGeom prst="rect">
                <a:avLst/>
              </a:prstGeom>
              <a:solidFill>
                <a:srgbClr val="534F9E"/>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endParaRPr lang="en-US" sz="200" kern="0" dirty="0">
                  <a:solidFill>
                    <a:prstClr val="black"/>
                  </a:solidFill>
                  <a:latin typeface="Akkurat Pro" pitchFamily="34" charset="0"/>
                  <a:cs typeface="Arial"/>
                </a:endParaRPr>
              </a:p>
            </p:txBody>
          </p:sp>
          <p:sp>
            <p:nvSpPr>
              <p:cNvPr id="96" name="Rectangle 95"/>
              <p:cNvSpPr/>
              <p:nvPr userDrawn="1"/>
            </p:nvSpPr>
            <p:spPr>
              <a:xfrm>
                <a:off x="9376091" y="7080219"/>
                <a:ext cx="100584" cy="100584"/>
              </a:xfrm>
              <a:prstGeom prst="rect">
                <a:avLst/>
              </a:prstGeom>
              <a:solidFill>
                <a:srgbClr val="37227A"/>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endParaRPr lang="en-US" sz="200" kern="0" dirty="0">
                  <a:solidFill>
                    <a:sysClr val="windowText" lastClr="000000"/>
                  </a:solidFill>
                  <a:latin typeface="Akkurat Pro" pitchFamily="34" charset="0"/>
                  <a:cs typeface="Arial"/>
                </a:endParaRPr>
              </a:p>
            </p:txBody>
          </p:sp>
          <p:sp>
            <p:nvSpPr>
              <p:cNvPr id="97" name="Rectangle 96"/>
              <p:cNvSpPr/>
              <p:nvPr userDrawn="1"/>
            </p:nvSpPr>
            <p:spPr>
              <a:xfrm>
                <a:off x="9610371" y="7080219"/>
                <a:ext cx="100584" cy="100584"/>
              </a:xfrm>
              <a:prstGeom prst="rect">
                <a:avLst/>
              </a:prstGeom>
              <a:solidFill>
                <a:srgbClr val="908DC5"/>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endParaRPr lang="nl-NL" sz="200" kern="0" dirty="0">
                  <a:solidFill>
                    <a:sysClr val="windowText" lastClr="000000"/>
                  </a:solidFill>
                  <a:latin typeface="Akkurat Pro" pitchFamily="34" charset="0"/>
                  <a:cs typeface="Arial"/>
                </a:endParaRPr>
              </a:p>
            </p:txBody>
          </p:sp>
          <p:sp>
            <p:nvSpPr>
              <p:cNvPr id="98" name="Rectangle 97"/>
              <p:cNvSpPr/>
              <p:nvPr userDrawn="1"/>
            </p:nvSpPr>
            <p:spPr>
              <a:xfrm>
                <a:off x="9727511" y="7080219"/>
                <a:ext cx="100584" cy="100584"/>
              </a:xfrm>
              <a:prstGeom prst="rect">
                <a:avLst/>
              </a:prstGeom>
              <a:solidFill>
                <a:srgbClr val="BBB9DC"/>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endParaRPr lang="en-US" sz="200" kern="0" dirty="0">
                  <a:solidFill>
                    <a:sysClr val="windowText" lastClr="000000"/>
                  </a:solidFill>
                  <a:latin typeface="Akkurat Pro" pitchFamily="34" charset="0"/>
                  <a:cs typeface="Arial"/>
                </a:endParaRPr>
              </a:p>
            </p:txBody>
          </p:sp>
        </p:grpSp>
        <p:sp>
          <p:nvSpPr>
            <p:cNvPr id="73" name="TextBox 72"/>
            <p:cNvSpPr txBox="1"/>
            <p:nvPr userDrawn="1"/>
          </p:nvSpPr>
          <p:spPr>
            <a:xfrm>
              <a:off x="9203119" y="6283237"/>
              <a:ext cx="677372" cy="142555"/>
            </a:xfrm>
            <a:prstGeom prst="rect">
              <a:avLst/>
            </a:prstGeom>
            <a:noFill/>
          </p:spPr>
          <p:txBody>
            <a:bodyPr wrap="square" lIns="0" tIns="0" rIns="0" bIns="0" rtlCol="0">
              <a:noAutofit/>
            </a:bodyPr>
            <a:lstStyle/>
            <a:p>
              <a:r>
                <a:rPr lang="en-US" sz="800" dirty="0" err="1">
                  <a:solidFill>
                    <a:prstClr val="black"/>
                  </a:solidFill>
                  <a:latin typeface="Arial Narrow" panose="020B0606020202030204" pitchFamily="34" charset="0"/>
                </a:rPr>
                <a:t>Platts</a:t>
              </a:r>
              <a:r>
                <a:rPr lang="en-US" sz="800" dirty="0">
                  <a:solidFill>
                    <a:prstClr val="black"/>
                  </a:solidFill>
                  <a:latin typeface="Arial Narrow" panose="020B0606020202030204" pitchFamily="34" charset="0"/>
                </a:rPr>
                <a:t> Commodity Colors: </a:t>
              </a:r>
            </a:p>
          </p:txBody>
        </p:sp>
      </p:grpSp>
    </p:spTree>
    <p:extLst>
      <p:ext uri="{BB962C8B-B14F-4D97-AF65-F5344CB8AC3E}">
        <p14:creationId xmlns:p14="http://schemas.microsoft.com/office/powerpoint/2010/main" val="1085871122"/>
      </p:ext>
    </p:extLst>
  </p:cSld>
  <p:clrMapOvr>
    <a:overrideClrMapping bg1="dk1" tx1="lt1" bg2="dk2" tx2="lt2" accent1="accent1" accent2="accent2" accent3="accent3" accent4="accent4" accent5="accent5" accent6="accent6" hlink="hlink" folHlink="folHlink"/>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Divider Image Big title">
    <p:spTree>
      <p:nvGrpSpPr>
        <p:cNvPr id="1" name=""/>
        <p:cNvGrpSpPr/>
        <p:nvPr/>
      </p:nvGrpSpPr>
      <p:grpSpPr>
        <a:xfrm>
          <a:off x="0" y="0"/>
          <a:ext cx="0" cy="0"/>
          <a:chOff x="0" y="0"/>
          <a:chExt cx="0" cy="0"/>
        </a:xfrm>
      </p:grpSpPr>
      <p:sp>
        <p:nvSpPr>
          <p:cNvPr id="2" name="Title 1"/>
          <p:cNvSpPr>
            <a:spLocks noGrp="1"/>
          </p:cNvSpPr>
          <p:nvPr>
            <p:ph type="title"/>
          </p:nvPr>
        </p:nvSpPr>
        <p:spPr>
          <a:xfrm>
            <a:off x="411480" y="206376"/>
            <a:ext cx="9490635" cy="2115484"/>
          </a:xfrm>
        </p:spPr>
        <p:txBody>
          <a:bodyPr tIns="0" anchor="t"/>
          <a:lstStyle>
            <a:lvl1pPr>
              <a:defRPr sz="4400" b="1"/>
            </a:lvl1pPr>
          </a:lstStyle>
          <a:p>
            <a:r>
              <a:rPr lang="en-US" dirty="0"/>
              <a:t>Click to edit Master title style</a:t>
            </a:r>
          </a:p>
        </p:txBody>
      </p:sp>
      <p:sp>
        <p:nvSpPr>
          <p:cNvPr id="5" name="Picture Placeholder 4"/>
          <p:cNvSpPr>
            <a:spLocks noGrp="1"/>
          </p:cNvSpPr>
          <p:nvPr>
            <p:ph type="pic" sz="quarter" idx="10" hasCustomPrompt="1"/>
          </p:nvPr>
        </p:nvSpPr>
        <p:spPr>
          <a:xfrm>
            <a:off x="411480" y="2411508"/>
            <a:ext cx="11379200" cy="3390900"/>
          </a:xfrm>
        </p:spPr>
        <p:txBody>
          <a:bodyPr anchor="ctr"/>
          <a:lstStyle>
            <a:lvl1pPr marL="0" indent="0" algn="ctr">
              <a:buNone/>
              <a:defRPr b="1"/>
            </a:lvl1pPr>
          </a:lstStyle>
          <a:p>
            <a:r>
              <a:rPr lang="en-US" dirty="0"/>
              <a:t>Click to add image</a:t>
            </a:r>
            <a:br>
              <a:rPr lang="en-US" dirty="0"/>
            </a:br>
            <a:r>
              <a:rPr lang="en-US" dirty="0"/>
              <a:t>– only use S&amp;P Global approved images for divider slides</a:t>
            </a:r>
          </a:p>
        </p:txBody>
      </p:sp>
      <p:sp>
        <p:nvSpPr>
          <p:cNvPr id="4" name="Rectangle 3"/>
          <p:cNvSpPr/>
          <p:nvPr userDrawn="1"/>
        </p:nvSpPr>
        <p:spPr>
          <a:xfrm>
            <a:off x="12287025" y="-4043"/>
            <a:ext cx="1386247" cy="243104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lstStyle/>
          <a:p>
            <a:r>
              <a:rPr lang="en-US" sz="1000" b="1" dirty="0">
                <a:solidFill>
                  <a:prstClr val="black"/>
                </a:solidFill>
              </a:rPr>
              <a:t>Divider + Image</a:t>
            </a:r>
          </a:p>
          <a:p>
            <a:r>
              <a:rPr lang="en-US" sz="1000" dirty="0">
                <a:solidFill>
                  <a:prstClr val="black"/>
                </a:solidFill>
              </a:rPr>
              <a:t>Click image icon to insert rectangular image. </a:t>
            </a:r>
          </a:p>
        </p:txBody>
      </p:sp>
      <p:grpSp>
        <p:nvGrpSpPr>
          <p:cNvPr id="7" name="Group 6"/>
          <p:cNvGrpSpPr/>
          <p:nvPr userDrawn="1"/>
        </p:nvGrpSpPr>
        <p:grpSpPr>
          <a:xfrm>
            <a:off x="12284310" y="2497574"/>
            <a:ext cx="1389888" cy="1233768"/>
            <a:chOff x="9215268" y="3023356"/>
            <a:chExt cx="1389888" cy="1233768"/>
          </a:xfrm>
        </p:grpSpPr>
        <p:sp>
          <p:nvSpPr>
            <p:cNvPr id="8" name="Rectangle 7"/>
            <p:cNvSpPr/>
            <p:nvPr userDrawn="1"/>
          </p:nvSpPr>
          <p:spPr>
            <a:xfrm>
              <a:off x="9215268" y="3023356"/>
              <a:ext cx="1389888" cy="123376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0" rtlCol="0" anchor="t"/>
            <a:lstStyle/>
            <a:p>
              <a:r>
                <a:rPr lang="en-US" sz="1000" dirty="0">
                  <a:solidFill>
                    <a:prstClr val="black"/>
                  </a:solidFill>
                </a:rPr>
                <a:t>Only use </a:t>
              </a:r>
              <a:r>
                <a:rPr lang="en-US" sz="1000" dirty="0">
                  <a:solidFill>
                    <a:srgbClr val="D6002A"/>
                  </a:solidFill>
                </a:rPr>
                <a:t>S&amp;P Global Red </a:t>
              </a:r>
              <a:r>
                <a:rPr lang="en-US" sz="1000" dirty="0">
                  <a:solidFill>
                    <a:prstClr val="black"/>
                  </a:solidFill>
                </a:rPr>
                <a:t>for key text high-lights, not shapes or charts. </a:t>
              </a:r>
              <a:br>
                <a:rPr lang="en-US" sz="1000" dirty="0">
                  <a:solidFill>
                    <a:prstClr val="black"/>
                  </a:solidFill>
                </a:rPr>
              </a:br>
              <a:r>
                <a:rPr lang="en-US" sz="1000" dirty="0">
                  <a:solidFill>
                    <a:prstClr val="black"/>
                  </a:solidFill>
                </a:rPr>
                <a:t>It’s available in the custom color palette. </a:t>
              </a:r>
            </a:p>
          </p:txBody>
        </p:sp>
        <p:sp>
          <p:nvSpPr>
            <p:cNvPr id="9" name="Rectangle 8"/>
            <p:cNvSpPr/>
            <p:nvPr userDrawn="1"/>
          </p:nvSpPr>
          <p:spPr>
            <a:xfrm>
              <a:off x="9264542" y="4042368"/>
              <a:ext cx="126397" cy="126397"/>
            </a:xfrm>
            <a:prstGeom prst="rect">
              <a:avLst/>
            </a:prstGeom>
            <a:solidFill>
              <a:srgbClr val="D60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prstClr val="black"/>
                </a:solidFill>
              </a:endParaRPr>
            </a:p>
          </p:txBody>
        </p:sp>
      </p:grpSp>
    </p:spTree>
    <p:extLst>
      <p:ext uri="{BB962C8B-B14F-4D97-AF65-F5344CB8AC3E}">
        <p14:creationId xmlns:p14="http://schemas.microsoft.com/office/powerpoint/2010/main" val="837684019"/>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showMasterSp="0" preserve="1" userDrawn="1">
  <p:cSld name="Divider Black Image Small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11480" y="206376"/>
            <a:ext cx="9490635" cy="2115484"/>
          </a:xfrm>
        </p:spPr>
        <p:txBody>
          <a:bodyPr tIns="0" anchor="t"/>
          <a:lstStyle>
            <a:lvl1pPr>
              <a:defRPr sz="4400" b="1"/>
            </a:lvl1pPr>
          </a:lstStyle>
          <a:p>
            <a:r>
              <a:rPr lang="en-US"/>
              <a:t>Click to edit Master title style</a:t>
            </a:r>
            <a:endParaRPr lang="en-US" dirty="0"/>
          </a:p>
        </p:txBody>
      </p:sp>
      <p:sp>
        <p:nvSpPr>
          <p:cNvPr id="5" name="Picture Placeholder 4"/>
          <p:cNvSpPr>
            <a:spLocks noGrp="1"/>
          </p:cNvSpPr>
          <p:nvPr>
            <p:ph type="pic" sz="quarter" idx="10" hasCustomPrompt="1"/>
          </p:nvPr>
        </p:nvSpPr>
        <p:spPr>
          <a:xfrm>
            <a:off x="411480" y="2411508"/>
            <a:ext cx="11379200" cy="3390900"/>
          </a:xfrm>
        </p:spPr>
        <p:txBody>
          <a:bodyPr anchor="ctr"/>
          <a:lstStyle>
            <a:lvl1pPr marL="0" indent="0" algn="ctr">
              <a:buNone/>
              <a:defRPr b="1"/>
            </a:lvl1pPr>
          </a:lstStyle>
          <a:p>
            <a:r>
              <a:rPr lang="en-US" dirty="0"/>
              <a:t>Click to add image</a:t>
            </a:r>
            <a:br>
              <a:rPr lang="en-US" dirty="0"/>
            </a:br>
            <a:r>
              <a:rPr lang="en-US" dirty="0"/>
              <a:t>– only use S&amp;P Global approved images for divider slides</a:t>
            </a:r>
          </a:p>
        </p:txBody>
      </p:sp>
      <p:sp>
        <p:nvSpPr>
          <p:cNvPr id="8" name="Rectangle 7"/>
          <p:cNvSpPr/>
          <p:nvPr userDrawn="1"/>
        </p:nvSpPr>
        <p:spPr>
          <a:xfrm>
            <a:off x="12287025" y="-4043"/>
            <a:ext cx="1386247" cy="243104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lstStyle/>
          <a:p>
            <a:r>
              <a:rPr lang="en-US" sz="1000" b="1" dirty="0">
                <a:solidFill>
                  <a:prstClr val="black"/>
                </a:solidFill>
              </a:rPr>
              <a:t>Divider + Image</a:t>
            </a:r>
          </a:p>
          <a:p>
            <a:r>
              <a:rPr lang="en-US" sz="1000" dirty="0">
                <a:solidFill>
                  <a:prstClr val="black"/>
                </a:solidFill>
              </a:rPr>
              <a:t>Click image icon to insert rectangular image. </a:t>
            </a:r>
          </a:p>
        </p:txBody>
      </p:sp>
      <p:sp>
        <p:nvSpPr>
          <p:cNvPr id="10" name="Rectangle 9"/>
          <p:cNvSpPr/>
          <p:nvPr userDrawn="1"/>
        </p:nvSpPr>
        <p:spPr>
          <a:xfrm>
            <a:off x="-13251" y="6889455"/>
            <a:ext cx="12205252" cy="36774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solidFill>
                <a:prstClr val="white"/>
              </a:solidFill>
            </a:endParaRPr>
          </a:p>
        </p:txBody>
      </p:sp>
      <p:sp>
        <p:nvSpPr>
          <p:cNvPr id="21" name="TextBox 20"/>
          <p:cNvSpPr txBox="1"/>
          <p:nvPr userDrawn="1"/>
        </p:nvSpPr>
        <p:spPr>
          <a:xfrm>
            <a:off x="12287024" y="5975774"/>
            <a:ext cx="1706880" cy="142555"/>
          </a:xfrm>
          <a:prstGeom prst="rect">
            <a:avLst/>
          </a:prstGeom>
          <a:noFill/>
        </p:spPr>
        <p:txBody>
          <a:bodyPr wrap="square" lIns="0" tIns="0" rIns="0" bIns="0" rtlCol="0">
            <a:noAutofit/>
          </a:bodyPr>
          <a:lstStyle/>
          <a:p>
            <a:r>
              <a:rPr lang="en-US" sz="800" dirty="0">
                <a:solidFill>
                  <a:prstClr val="white">
                    <a:lumMod val="65000"/>
                  </a:prstClr>
                </a:solidFill>
                <a:latin typeface="Arial Narrow" panose="020B0606020202030204" pitchFamily="34" charset="0"/>
              </a:rPr>
              <a:t>No content below the line</a:t>
            </a:r>
          </a:p>
        </p:txBody>
      </p:sp>
      <p:sp>
        <p:nvSpPr>
          <p:cNvPr id="22" name="TextBox 21"/>
          <p:cNvSpPr txBox="1"/>
          <p:nvPr userDrawn="1"/>
        </p:nvSpPr>
        <p:spPr>
          <a:xfrm>
            <a:off x="-1786823" y="5987532"/>
            <a:ext cx="1706880" cy="142555"/>
          </a:xfrm>
          <a:prstGeom prst="rect">
            <a:avLst/>
          </a:prstGeom>
          <a:noFill/>
        </p:spPr>
        <p:txBody>
          <a:bodyPr wrap="square" lIns="0" tIns="0" rIns="0" bIns="0" rtlCol="0">
            <a:noAutofit/>
          </a:bodyPr>
          <a:lstStyle/>
          <a:p>
            <a:pPr algn="r"/>
            <a:r>
              <a:rPr lang="en-US" sz="800" dirty="0">
                <a:solidFill>
                  <a:prstClr val="white">
                    <a:lumMod val="65000"/>
                  </a:prstClr>
                </a:solidFill>
                <a:latin typeface="Arial Narrow" panose="020B0606020202030204" pitchFamily="34" charset="0"/>
              </a:rPr>
              <a:t>No content below the line</a:t>
            </a:r>
          </a:p>
        </p:txBody>
      </p:sp>
      <p:cxnSp>
        <p:nvCxnSpPr>
          <p:cNvPr id="23" name="Straight Connector 22"/>
          <p:cNvCxnSpPr/>
          <p:nvPr userDrawn="1"/>
        </p:nvCxnSpPr>
        <p:spPr>
          <a:xfrm>
            <a:off x="-395621" y="6090880"/>
            <a:ext cx="395621" cy="0"/>
          </a:xfrm>
          <a:prstGeom prst="line">
            <a:avLst/>
          </a:prstGeom>
          <a:ln w="3175">
            <a:solidFill>
              <a:schemeClr val="tx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userDrawn="1"/>
        </p:nvCxnSpPr>
        <p:spPr>
          <a:xfrm>
            <a:off x="12192000" y="6091822"/>
            <a:ext cx="395621" cy="0"/>
          </a:xfrm>
          <a:prstGeom prst="line">
            <a:avLst/>
          </a:prstGeom>
          <a:ln w="3175">
            <a:solidFill>
              <a:schemeClr val="tx1">
                <a:lumMod val="65000"/>
              </a:schemeClr>
            </a:solidFill>
          </a:ln>
        </p:spPr>
        <p:style>
          <a:lnRef idx="1">
            <a:schemeClr val="accent1"/>
          </a:lnRef>
          <a:fillRef idx="0">
            <a:schemeClr val="accent1"/>
          </a:fillRef>
          <a:effectRef idx="0">
            <a:schemeClr val="accent1"/>
          </a:effectRef>
          <a:fontRef idx="minor">
            <a:schemeClr val="tx1"/>
          </a:fontRef>
        </p:style>
      </p:cxnSp>
      <p:grpSp>
        <p:nvGrpSpPr>
          <p:cNvPr id="25" name="Group 24"/>
          <p:cNvGrpSpPr/>
          <p:nvPr userDrawn="1"/>
        </p:nvGrpSpPr>
        <p:grpSpPr>
          <a:xfrm>
            <a:off x="12284310" y="2497574"/>
            <a:ext cx="1389888" cy="1233768"/>
            <a:chOff x="9215268" y="3023356"/>
            <a:chExt cx="1389888" cy="1233768"/>
          </a:xfrm>
        </p:grpSpPr>
        <p:sp>
          <p:nvSpPr>
            <p:cNvPr id="26" name="Rectangle 25"/>
            <p:cNvSpPr/>
            <p:nvPr userDrawn="1"/>
          </p:nvSpPr>
          <p:spPr>
            <a:xfrm>
              <a:off x="9215268" y="3023356"/>
              <a:ext cx="1389888" cy="123376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0" rtlCol="0" anchor="t"/>
            <a:lstStyle/>
            <a:p>
              <a:r>
                <a:rPr lang="en-US" sz="1000" dirty="0">
                  <a:solidFill>
                    <a:prstClr val="black"/>
                  </a:solidFill>
                </a:rPr>
                <a:t>Only use </a:t>
              </a:r>
              <a:r>
                <a:rPr lang="en-US" sz="1000" dirty="0">
                  <a:solidFill>
                    <a:srgbClr val="D6002A"/>
                  </a:solidFill>
                </a:rPr>
                <a:t>S&amp;P Global Red </a:t>
              </a:r>
              <a:r>
                <a:rPr lang="en-US" sz="1000" dirty="0">
                  <a:solidFill>
                    <a:prstClr val="black"/>
                  </a:solidFill>
                </a:rPr>
                <a:t>for key text high-lights, not shapes or charts. </a:t>
              </a:r>
              <a:br>
                <a:rPr lang="en-US" sz="1000" dirty="0">
                  <a:solidFill>
                    <a:prstClr val="black"/>
                  </a:solidFill>
                </a:rPr>
              </a:br>
              <a:r>
                <a:rPr lang="en-US" sz="1000" dirty="0">
                  <a:solidFill>
                    <a:prstClr val="black"/>
                  </a:solidFill>
                </a:rPr>
                <a:t>It’s available in the custom color palette</a:t>
              </a:r>
              <a:r>
                <a:rPr lang="en-US" sz="1000" dirty="0">
                  <a:solidFill>
                    <a:prstClr val="white"/>
                  </a:solidFill>
                </a:rPr>
                <a:t>. </a:t>
              </a:r>
            </a:p>
          </p:txBody>
        </p:sp>
        <p:sp>
          <p:nvSpPr>
            <p:cNvPr id="27" name="Rectangle 26"/>
            <p:cNvSpPr/>
            <p:nvPr userDrawn="1"/>
          </p:nvSpPr>
          <p:spPr>
            <a:xfrm>
              <a:off x="9264542" y="4042368"/>
              <a:ext cx="126397" cy="126397"/>
            </a:xfrm>
            <a:prstGeom prst="rect">
              <a:avLst/>
            </a:prstGeom>
            <a:solidFill>
              <a:srgbClr val="D60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prstClr val="white"/>
                </a:solidFill>
              </a:endParaRPr>
            </a:p>
          </p:txBody>
        </p:sp>
      </p:grpSp>
      <p:pic>
        <p:nvPicPr>
          <p:cNvPr id="17" name="Platts"/>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67575" y="6081748"/>
            <a:ext cx="1255954" cy="713232"/>
          </a:xfrm>
          <a:prstGeom prst="rect">
            <a:avLst/>
          </a:prstGeom>
        </p:spPr>
      </p:pic>
      <p:sp>
        <p:nvSpPr>
          <p:cNvPr id="19" name="Rectangle 18"/>
          <p:cNvSpPr/>
          <p:nvPr userDrawn="1"/>
        </p:nvSpPr>
        <p:spPr>
          <a:xfrm>
            <a:off x="-13251" y="6878697"/>
            <a:ext cx="12205252" cy="36774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solidFill>
                <a:prstClr val="white"/>
              </a:solidFill>
            </a:endParaRPr>
          </a:p>
        </p:txBody>
      </p:sp>
      <p:sp>
        <p:nvSpPr>
          <p:cNvPr id="28" name="Rectangle 27"/>
          <p:cNvSpPr/>
          <p:nvPr userDrawn="1"/>
        </p:nvSpPr>
        <p:spPr>
          <a:xfrm>
            <a:off x="0" y="6874278"/>
            <a:ext cx="12192000" cy="34286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prstClr val="white"/>
              </a:solidFill>
            </a:endParaRPr>
          </a:p>
        </p:txBody>
      </p:sp>
      <p:cxnSp>
        <p:nvCxnSpPr>
          <p:cNvPr id="29" name="Straight Connector 28"/>
          <p:cNvCxnSpPr/>
          <p:nvPr userDrawn="1"/>
        </p:nvCxnSpPr>
        <p:spPr>
          <a:xfrm rot="5400000" flipH="1" flipV="1">
            <a:off x="5947642" y="7006358"/>
            <a:ext cx="296716" cy="0"/>
          </a:xfrm>
          <a:prstGeom prst="line">
            <a:avLst/>
          </a:prstGeom>
          <a:ln w="31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userDrawn="1"/>
        </p:nvCxnSpPr>
        <p:spPr>
          <a:xfrm rot="5400000" flipH="1" flipV="1">
            <a:off x="11637249" y="7006358"/>
            <a:ext cx="296716" cy="0"/>
          </a:xfrm>
          <a:prstGeom prst="line">
            <a:avLst/>
          </a:prstGeom>
          <a:ln w="31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31" name="Rectangle 30"/>
          <p:cNvSpPr/>
          <p:nvPr userDrawn="1"/>
        </p:nvSpPr>
        <p:spPr>
          <a:xfrm>
            <a:off x="6311590" y="6892980"/>
            <a:ext cx="5880409" cy="2866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45720" tIns="0" rIns="45720" bIns="0" rtlCol="0" anchor="ctr"/>
          <a:lstStyle/>
          <a:p>
            <a:r>
              <a:rPr lang="en-US" sz="1000" b="1" dirty="0">
                <a:solidFill>
                  <a:prstClr val="black"/>
                </a:solidFill>
              </a:rPr>
              <a:t>Footer :  </a:t>
            </a:r>
            <a:r>
              <a:rPr lang="en-US" sz="1000" dirty="0">
                <a:solidFill>
                  <a:prstClr val="black"/>
                </a:solidFill>
                <a:sym typeface="Wingdings 3" panose="05040102010807070707" pitchFamily="18" charset="2"/>
              </a:rPr>
              <a:t>Never change the footer text on individual slides. Change, t</a:t>
            </a:r>
            <a:r>
              <a:rPr lang="en-US" sz="1000" dirty="0">
                <a:solidFill>
                  <a:prstClr val="black"/>
                </a:solidFill>
              </a:rPr>
              <a:t>urn on or off footer by using </a:t>
            </a:r>
            <a:br>
              <a:rPr lang="en-US" sz="1000" dirty="0">
                <a:solidFill>
                  <a:prstClr val="black"/>
                </a:solidFill>
              </a:rPr>
            </a:br>
            <a:r>
              <a:rPr lang="en-US" sz="1000" dirty="0">
                <a:solidFill>
                  <a:prstClr val="black"/>
                </a:solidFill>
              </a:rPr>
              <a:t>Insert </a:t>
            </a:r>
            <a:r>
              <a:rPr lang="en-US" sz="1000" dirty="0">
                <a:solidFill>
                  <a:prstClr val="black"/>
                </a:solidFill>
                <a:sym typeface="Wingdings 3" panose="05040102010807070707" pitchFamily="18" charset="2"/>
              </a:rPr>
              <a:t> Header &amp; Footer Enter / change text  Click Apply All. </a:t>
            </a:r>
            <a:endParaRPr lang="en-US" sz="1000" dirty="0">
              <a:solidFill>
                <a:prstClr val="black"/>
              </a:solidFill>
            </a:endParaRPr>
          </a:p>
        </p:txBody>
      </p:sp>
      <p:sp>
        <p:nvSpPr>
          <p:cNvPr id="32" name="TextBox 31"/>
          <p:cNvSpPr txBox="1"/>
          <p:nvPr userDrawn="1"/>
        </p:nvSpPr>
        <p:spPr>
          <a:xfrm>
            <a:off x="55813" y="6883559"/>
            <a:ext cx="903163" cy="142555"/>
          </a:xfrm>
          <a:prstGeom prst="rect">
            <a:avLst/>
          </a:prstGeom>
          <a:noFill/>
        </p:spPr>
        <p:txBody>
          <a:bodyPr wrap="square" lIns="0" tIns="0" rIns="0" bIns="0" rtlCol="0">
            <a:noAutofit/>
          </a:bodyPr>
          <a:lstStyle/>
          <a:p>
            <a:r>
              <a:rPr lang="en-US" sz="800" dirty="0">
                <a:solidFill>
                  <a:prstClr val="black"/>
                </a:solidFill>
                <a:latin typeface="Arial Narrow" panose="020B0606020202030204" pitchFamily="34" charset="0"/>
              </a:rPr>
              <a:t>Data color order:</a:t>
            </a:r>
          </a:p>
        </p:txBody>
      </p:sp>
      <p:sp>
        <p:nvSpPr>
          <p:cNvPr id="33" name="TextBox 32"/>
          <p:cNvSpPr txBox="1"/>
          <p:nvPr userDrawn="1"/>
        </p:nvSpPr>
        <p:spPr>
          <a:xfrm>
            <a:off x="2804797" y="7042641"/>
            <a:ext cx="1320629" cy="136444"/>
          </a:xfrm>
          <a:prstGeom prst="rect">
            <a:avLst/>
          </a:prstGeom>
          <a:noFill/>
        </p:spPr>
        <p:txBody>
          <a:bodyPr wrap="square" lIns="0" tIns="0" rIns="0" bIns="0" rtlCol="0">
            <a:noAutofit/>
          </a:bodyPr>
          <a:lstStyle/>
          <a:p>
            <a:r>
              <a:rPr lang="en-US" sz="800" dirty="0">
                <a:solidFill>
                  <a:prstClr val="black"/>
                </a:solidFill>
                <a:latin typeface="Arial Narrow" panose="020B0606020202030204" pitchFamily="34" charset="0"/>
              </a:rPr>
              <a:t>Used with accent colors: </a:t>
            </a:r>
          </a:p>
        </p:txBody>
      </p:sp>
      <p:grpSp>
        <p:nvGrpSpPr>
          <p:cNvPr id="34" name="Group 33"/>
          <p:cNvGrpSpPr/>
          <p:nvPr userDrawn="1"/>
        </p:nvGrpSpPr>
        <p:grpSpPr>
          <a:xfrm>
            <a:off x="731575" y="6907927"/>
            <a:ext cx="1601607" cy="100584"/>
            <a:chOff x="914339" y="6913770"/>
            <a:chExt cx="1558450" cy="100584"/>
          </a:xfrm>
        </p:grpSpPr>
        <p:sp>
          <p:nvSpPr>
            <p:cNvPr id="35" name="Rectangle 34"/>
            <p:cNvSpPr/>
            <p:nvPr/>
          </p:nvSpPr>
          <p:spPr>
            <a:xfrm>
              <a:off x="914339" y="6913770"/>
              <a:ext cx="100584" cy="100584"/>
            </a:xfrm>
            <a:prstGeom prst="rect">
              <a:avLst/>
            </a:prstGeom>
            <a:solidFill>
              <a:srgbClr val="4F99C1"/>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endParaRPr lang="en-US" sz="200" kern="0" dirty="0">
                <a:solidFill>
                  <a:sysClr val="windowText" lastClr="000000"/>
                </a:solidFill>
                <a:latin typeface="Akkurat Pro" pitchFamily="34" charset="0"/>
                <a:cs typeface="Arial"/>
              </a:endParaRPr>
            </a:p>
          </p:txBody>
        </p:sp>
        <p:sp>
          <p:nvSpPr>
            <p:cNvPr id="36" name="Rectangle 35"/>
            <p:cNvSpPr/>
            <p:nvPr/>
          </p:nvSpPr>
          <p:spPr>
            <a:xfrm>
              <a:off x="1138627" y="6913770"/>
              <a:ext cx="100584" cy="100584"/>
            </a:xfrm>
            <a:prstGeom prst="rect">
              <a:avLst/>
            </a:prstGeom>
            <a:solidFill>
              <a:srgbClr val="FCB316"/>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endParaRPr lang="en-US" sz="200" kern="0" dirty="0">
                <a:solidFill>
                  <a:prstClr val="black"/>
                </a:solidFill>
                <a:latin typeface="Akkurat Pro" pitchFamily="34" charset="0"/>
                <a:cs typeface="Arial"/>
              </a:endParaRPr>
            </a:p>
          </p:txBody>
        </p:sp>
        <p:sp>
          <p:nvSpPr>
            <p:cNvPr id="37" name="Rectangle 36"/>
            <p:cNvSpPr/>
            <p:nvPr/>
          </p:nvSpPr>
          <p:spPr>
            <a:xfrm>
              <a:off x="1026483" y="6913770"/>
              <a:ext cx="100584" cy="100584"/>
            </a:xfrm>
            <a:prstGeom prst="rect">
              <a:avLst/>
            </a:prstGeom>
            <a:solidFill>
              <a:srgbClr val="002B5F"/>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endParaRPr lang="en-US" sz="200" kern="0" dirty="0">
                <a:solidFill>
                  <a:sysClr val="windowText" lastClr="000000"/>
                </a:solidFill>
                <a:latin typeface="Akkurat Pro" pitchFamily="34" charset="0"/>
                <a:cs typeface="Arial"/>
              </a:endParaRPr>
            </a:p>
          </p:txBody>
        </p:sp>
        <p:sp>
          <p:nvSpPr>
            <p:cNvPr id="38" name="Rectangle 37"/>
            <p:cNvSpPr/>
            <p:nvPr/>
          </p:nvSpPr>
          <p:spPr>
            <a:xfrm>
              <a:off x="1250771" y="6913770"/>
              <a:ext cx="100584" cy="100584"/>
            </a:xfrm>
            <a:prstGeom prst="rect">
              <a:avLst/>
            </a:prstGeom>
            <a:solidFill>
              <a:srgbClr val="50280A"/>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endParaRPr lang="nl-NL" sz="200" kern="0" dirty="0">
                <a:solidFill>
                  <a:sysClr val="windowText" lastClr="000000"/>
                </a:solidFill>
                <a:latin typeface="Akkurat Pro" pitchFamily="34" charset="0"/>
                <a:cs typeface="Arial"/>
              </a:endParaRPr>
            </a:p>
          </p:txBody>
        </p:sp>
        <p:sp>
          <p:nvSpPr>
            <p:cNvPr id="39" name="Rectangle 38"/>
            <p:cNvSpPr/>
            <p:nvPr/>
          </p:nvSpPr>
          <p:spPr>
            <a:xfrm>
              <a:off x="1362915" y="6913770"/>
              <a:ext cx="100584" cy="100584"/>
            </a:xfrm>
            <a:prstGeom prst="rect">
              <a:avLst/>
            </a:prstGeom>
            <a:solidFill>
              <a:srgbClr val="DE8BA4"/>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endParaRPr lang="en-US" sz="200" kern="0" dirty="0">
                <a:solidFill>
                  <a:sysClr val="windowText" lastClr="000000"/>
                </a:solidFill>
                <a:latin typeface="Akkurat Pro" pitchFamily="34" charset="0"/>
                <a:cs typeface="Arial"/>
              </a:endParaRPr>
            </a:p>
          </p:txBody>
        </p:sp>
        <p:sp>
          <p:nvSpPr>
            <p:cNvPr id="40" name="Rectangle 39"/>
            <p:cNvSpPr/>
            <p:nvPr/>
          </p:nvSpPr>
          <p:spPr>
            <a:xfrm>
              <a:off x="1475059" y="6913770"/>
              <a:ext cx="100584" cy="100584"/>
            </a:xfrm>
            <a:prstGeom prst="rect">
              <a:avLst/>
            </a:prstGeom>
            <a:solidFill>
              <a:srgbClr val="6A035C"/>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endParaRPr lang="en-US" sz="200" kern="0" dirty="0">
                <a:solidFill>
                  <a:sysClr val="windowText" lastClr="000000"/>
                </a:solidFill>
                <a:latin typeface="Akkurat Pro" pitchFamily="34" charset="0"/>
                <a:cs typeface="Arial"/>
              </a:endParaRPr>
            </a:p>
          </p:txBody>
        </p:sp>
        <p:sp>
          <p:nvSpPr>
            <p:cNvPr id="41" name="Rectangle 40"/>
            <p:cNvSpPr/>
            <p:nvPr/>
          </p:nvSpPr>
          <p:spPr>
            <a:xfrm>
              <a:off x="1587203" y="6913770"/>
              <a:ext cx="100584" cy="100584"/>
            </a:xfrm>
            <a:prstGeom prst="rect">
              <a:avLst/>
            </a:prstGeom>
            <a:solidFill>
              <a:srgbClr val="00B3A0"/>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endParaRPr lang="en-US" sz="200" kern="0" dirty="0">
                <a:solidFill>
                  <a:sysClr val="windowText" lastClr="000000"/>
                </a:solidFill>
                <a:latin typeface="Akkurat Pro" pitchFamily="34" charset="0"/>
                <a:cs typeface="Arial"/>
              </a:endParaRPr>
            </a:p>
          </p:txBody>
        </p:sp>
        <p:sp>
          <p:nvSpPr>
            <p:cNvPr id="42" name="Rectangle 41"/>
            <p:cNvSpPr/>
            <p:nvPr/>
          </p:nvSpPr>
          <p:spPr>
            <a:xfrm>
              <a:off x="1699347" y="6913770"/>
              <a:ext cx="100584" cy="100584"/>
            </a:xfrm>
            <a:prstGeom prst="rect">
              <a:avLst/>
            </a:prstGeom>
            <a:solidFill>
              <a:srgbClr val="004D47"/>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endParaRPr lang="en-US" sz="200" kern="0" dirty="0">
                <a:solidFill>
                  <a:srgbClr val="712300"/>
                </a:solidFill>
                <a:latin typeface="Akkurat Pro" pitchFamily="34" charset="0"/>
                <a:cs typeface="Arial"/>
              </a:endParaRPr>
            </a:p>
          </p:txBody>
        </p:sp>
        <p:sp>
          <p:nvSpPr>
            <p:cNvPr id="43" name="Rectangle 42"/>
            <p:cNvSpPr/>
            <p:nvPr/>
          </p:nvSpPr>
          <p:spPr>
            <a:xfrm>
              <a:off x="1811491" y="6913770"/>
              <a:ext cx="100584" cy="100584"/>
            </a:xfrm>
            <a:prstGeom prst="rect">
              <a:avLst/>
            </a:prstGeom>
            <a:solidFill>
              <a:srgbClr val="F79668"/>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endParaRPr lang="pt-BR" sz="200" kern="0" dirty="0">
                <a:solidFill>
                  <a:prstClr val="black"/>
                </a:solidFill>
                <a:latin typeface="Akkurat Pro" pitchFamily="34" charset="0"/>
                <a:cs typeface="Arial"/>
              </a:endParaRPr>
            </a:p>
          </p:txBody>
        </p:sp>
        <p:sp>
          <p:nvSpPr>
            <p:cNvPr id="44" name="Rectangle 43"/>
            <p:cNvSpPr/>
            <p:nvPr/>
          </p:nvSpPr>
          <p:spPr>
            <a:xfrm>
              <a:off x="1923635" y="6913770"/>
              <a:ext cx="100584" cy="100584"/>
            </a:xfrm>
            <a:prstGeom prst="rect">
              <a:avLst/>
            </a:prstGeom>
            <a:solidFill>
              <a:srgbClr val="712300"/>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endParaRPr lang="en-US" sz="200" kern="0" dirty="0">
                <a:solidFill>
                  <a:srgbClr val="6A035C"/>
                </a:solidFill>
                <a:latin typeface="Akkurat Pro" pitchFamily="34" charset="0"/>
                <a:cs typeface="Arial"/>
              </a:endParaRPr>
            </a:p>
          </p:txBody>
        </p:sp>
        <p:sp>
          <p:nvSpPr>
            <p:cNvPr id="45" name="Rectangle 44"/>
            <p:cNvSpPr/>
            <p:nvPr/>
          </p:nvSpPr>
          <p:spPr>
            <a:xfrm>
              <a:off x="2035779" y="6913770"/>
              <a:ext cx="100584" cy="100584"/>
            </a:xfrm>
            <a:prstGeom prst="rect">
              <a:avLst/>
            </a:prstGeom>
            <a:solidFill>
              <a:srgbClr val="908EC5"/>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endParaRPr lang="en-US" sz="200" kern="0" dirty="0">
                <a:solidFill>
                  <a:sysClr val="windowText" lastClr="000000"/>
                </a:solidFill>
                <a:latin typeface="Akkurat Pro" pitchFamily="34" charset="0"/>
                <a:cs typeface="Arial"/>
              </a:endParaRPr>
            </a:p>
          </p:txBody>
        </p:sp>
        <p:sp>
          <p:nvSpPr>
            <p:cNvPr id="46" name="Rectangle 45"/>
            <p:cNvSpPr/>
            <p:nvPr/>
          </p:nvSpPr>
          <p:spPr>
            <a:xfrm>
              <a:off x="2147923" y="6913770"/>
              <a:ext cx="100584" cy="100584"/>
            </a:xfrm>
            <a:prstGeom prst="rect">
              <a:avLst/>
            </a:prstGeom>
            <a:solidFill>
              <a:srgbClr val="37237B"/>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endParaRPr lang="en-US" sz="200" kern="0" dirty="0">
                <a:solidFill>
                  <a:srgbClr val="712300"/>
                </a:solidFill>
                <a:latin typeface="Akkurat Pro" pitchFamily="34" charset="0"/>
                <a:cs typeface="Arial"/>
              </a:endParaRPr>
            </a:p>
          </p:txBody>
        </p:sp>
        <p:sp>
          <p:nvSpPr>
            <p:cNvPr id="47" name="Rectangle 46"/>
            <p:cNvSpPr/>
            <p:nvPr/>
          </p:nvSpPr>
          <p:spPr>
            <a:xfrm>
              <a:off x="2260067" y="6913770"/>
              <a:ext cx="100584" cy="100584"/>
            </a:xfrm>
            <a:prstGeom prst="rect">
              <a:avLst/>
            </a:prstGeom>
            <a:solidFill>
              <a:srgbClr val="A4C032"/>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endParaRPr lang="pt-BR" sz="200" kern="0" dirty="0">
                <a:solidFill>
                  <a:prstClr val="black"/>
                </a:solidFill>
                <a:latin typeface="Akkurat Pro" pitchFamily="34" charset="0"/>
                <a:cs typeface="Arial"/>
              </a:endParaRPr>
            </a:p>
          </p:txBody>
        </p:sp>
        <p:sp>
          <p:nvSpPr>
            <p:cNvPr id="48" name="Rectangle 47"/>
            <p:cNvSpPr/>
            <p:nvPr/>
          </p:nvSpPr>
          <p:spPr>
            <a:xfrm>
              <a:off x="2372205" y="6913770"/>
              <a:ext cx="100584" cy="100584"/>
            </a:xfrm>
            <a:prstGeom prst="rect">
              <a:avLst/>
            </a:prstGeom>
            <a:solidFill>
              <a:srgbClr val="2C3B0D"/>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endParaRPr lang="en-US" sz="200" kern="0" dirty="0">
                <a:solidFill>
                  <a:srgbClr val="6A035C"/>
                </a:solidFill>
                <a:latin typeface="Akkurat Pro" pitchFamily="34" charset="0"/>
                <a:cs typeface="Arial"/>
              </a:endParaRPr>
            </a:p>
          </p:txBody>
        </p:sp>
      </p:grpSp>
      <p:sp>
        <p:nvSpPr>
          <p:cNvPr id="49" name="TextBox 48"/>
          <p:cNvSpPr txBox="1"/>
          <p:nvPr userDrawn="1"/>
        </p:nvSpPr>
        <p:spPr>
          <a:xfrm>
            <a:off x="2535078" y="6883559"/>
            <a:ext cx="907901" cy="142555"/>
          </a:xfrm>
          <a:prstGeom prst="rect">
            <a:avLst/>
          </a:prstGeom>
          <a:noFill/>
        </p:spPr>
        <p:txBody>
          <a:bodyPr wrap="square" lIns="0" tIns="0" rIns="0" bIns="0" rtlCol="0">
            <a:noAutofit/>
          </a:bodyPr>
          <a:lstStyle/>
          <a:p>
            <a:r>
              <a:rPr lang="en-US" sz="800" dirty="0">
                <a:solidFill>
                  <a:prstClr val="black"/>
                </a:solidFill>
                <a:latin typeface="Arial Narrow" panose="020B0606020202030204" pitchFamily="34" charset="0"/>
              </a:rPr>
              <a:t>Complimentary colors:</a:t>
            </a:r>
          </a:p>
        </p:txBody>
      </p:sp>
      <p:grpSp>
        <p:nvGrpSpPr>
          <p:cNvPr id="50" name="Group 49"/>
          <p:cNvGrpSpPr/>
          <p:nvPr userDrawn="1"/>
        </p:nvGrpSpPr>
        <p:grpSpPr>
          <a:xfrm>
            <a:off x="2551546" y="7022893"/>
            <a:ext cx="218964" cy="91440"/>
            <a:chOff x="2279174" y="7027888"/>
            <a:chExt cx="164223" cy="91440"/>
          </a:xfrm>
        </p:grpSpPr>
        <p:cxnSp>
          <p:nvCxnSpPr>
            <p:cNvPr id="51" name="Straight Arrow Connector 50"/>
            <p:cNvCxnSpPr>
              <a:cxnSpLocks/>
            </p:cNvCxnSpPr>
            <p:nvPr userDrawn="1"/>
          </p:nvCxnSpPr>
          <p:spPr>
            <a:xfrm>
              <a:off x="2279174" y="7114593"/>
              <a:ext cx="164223" cy="0"/>
            </a:xfrm>
            <a:prstGeom prst="straightConnector1">
              <a:avLst/>
            </a:prstGeom>
            <a:ln w="9525">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a:cxnSpLocks/>
            </p:cNvCxnSpPr>
            <p:nvPr userDrawn="1"/>
          </p:nvCxnSpPr>
          <p:spPr>
            <a:xfrm flipV="1">
              <a:off x="2281672" y="7027888"/>
              <a:ext cx="0" cy="9144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grpSp>
      <p:grpSp>
        <p:nvGrpSpPr>
          <p:cNvPr id="53" name="Group 52"/>
          <p:cNvGrpSpPr/>
          <p:nvPr userDrawn="1"/>
        </p:nvGrpSpPr>
        <p:grpSpPr>
          <a:xfrm>
            <a:off x="3760820" y="7063094"/>
            <a:ext cx="778165" cy="100584"/>
            <a:chOff x="1566748" y="7022234"/>
            <a:chExt cx="778165" cy="100584"/>
          </a:xfrm>
        </p:grpSpPr>
        <p:sp>
          <p:nvSpPr>
            <p:cNvPr id="54" name="Rectangle 53"/>
            <p:cNvSpPr/>
            <p:nvPr userDrawn="1"/>
          </p:nvSpPr>
          <p:spPr>
            <a:xfrm>
              <a:off x="1566748" y="7022234"/>
              <a:ext cx="100584" cy="100584"/>
            </a:xfrm>
            <a:prstGeom prst="rect">
              <a:avLst/>
            </a:prstGeom>
            <a:solidFill>
              <a:srgbClr val="007EAE"/>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endParaRPr lang="en-US" sz="200" kern="0" dirty="0">
                <a:solidFill>
                  <a:sysClr val="windowText" lastClr="000000"/>
                </a:solidFill>
                <a:latin typeface="Akkurat Pro" pitchFamily="34" charset="0"/>
                <a:cs typeface="Arial"/>
              </a:endParaRPr>
            </a:p>
          </p:txBody>
        </p:sp>
        <p:sp>
          <p:nvSpPr>
            <p:cNvPr id="55" name="Rectangle 54"/>
            <p:cNvSpPr/>
            <p:nvPr userDrawn="1"/>
          </p:nvSpPr>
          <p:spPr>
            <a:xfrm>
              <a:off x="1793022" y="7022234"/>
              <a:ext cx="100584" cy="100584"/>
            </a:xfrm>
            <a:prstGeom prst="rect">
              <a:avLst/>
            </a:prstGeom>
            <a:solidFill>
              <a:srgbClr val="C40067"/>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endParaRPr lang="en-US" sz="200" kern="0" dirty="0">
                <a:solidFill>
                  <a:prstClr val="black"/>
                </a:solidFill>
                <a:latin typeface="Akkurat Pro" pitchFamily="34" charset="0"/>
                <a:cs typeface="Arial"/>
              </a:endParaRPr>
            </a:p>
          </p:txBody>
        </p:sp>
        <p:sp>
          <p:nvSpPr>
            <p:cNvPr id="56" name="Rectangle 55"/>
            <p:cNvSpPr/>
            <p:nvPr userDrawn="1"/>
          </p:nvSpPr>
          <p:spPr>
            <a:xfrm>
              <a:off x="1679885" y="7022234"/>
              <a:ext cx="100584" cy="100584"/>
            </a:xfrm>
            <a:prstGeom prst="rect">
              <a:avLst/>
            </a:prstGeom>
            <a:solidFill>
              <a:srgbClr val="FFAC17"/>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endParaRPr lang="en-US" sz="200" kern="0" dirty="0">
                <a:solidFill>
                  <a:sysClr val="windowText" lastClr="000000"/>
                </a:solidFill>
                <a:latin typeface="Akkurat Pro" pitchFamily="34" charset="0"/>
                <a:cs typeface="Arial"/>
              </a:endParaRPr>
            </a:p>
          </p:txBody>
        </p:sp>
        <p:sp>
          <p:nvSpPr>
            <p:cNvPr id="57" name="Rectangle 56"/>
            <p:cNvSpPr/>
            <p:nvPr userDrawn="1"/>
          </p:nvSpPr>
          <p:spPr>
            <a:xfrm>
              <a:off x="1906159" y="7022234"/>
              <a:ext cx="100584" cy="100584"/>
            </a:xfrm>
            <a:prstGeom prst="rect">
              <a:avLst/>
            </a:prstGeom>
            <a:solidFill>
              <a:srgbClr val="08C3A5"/>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endParaRPr lang="nl-NL" sz="200" kern="0" dirty="0">
                <a:solidFill>
                  <a:sysClr val="windowText" lastClr="000000"/>
                </a:solidFill>
                <a:latin typeface="Akkurat Pro" pitchFamily="34" charset="0"/>
                <a:cs typeface="Arial"/>
              </a:endParaRPr>
            </a:p>
          </p:txBody>
        </p:sp>
        <p:sp>
          <p:nvSpPr>
            <p:cNvPr id="58" name="Rectangle 57"/>
            <p:cNvSpPr/>
            <p:nvPr userDrawn="1"/>
          </p:nvSpPr>
          <p:spPr>
            <a:xfrm>
              <a:off x="2019296" y="7022234"/>
              <a:ext cx="100584" cy="100584"/>
            </a:xfrm>
            <a:prstGeom prst="rect">
              <a:avLst/>
            </a:prstGeom>
            <a:solidFill>
              <a:srgbClr val="F36C35"/>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endParaRPr lang="en-US" sz="200" kern="0" dirty="0">
                <a:solidFill>
                  <a:sysClr val="windowText" lastClr="000000"/>
                </a:solidFill>
                <a:latin typeface="Akkurat Pro" pitchFamily="34" charset="0"/>
                <a:cs typeface="Arial"/>
              </a:endParaRPr>
            </a:p>
          </p:txBody>
        </p:sp>
        <p:sp>
          <p:nvSpPr>
            <p:cNvPr id="59" name="Rectangle 58"/>
            <p:cNvSpPr/>
            <p:nvPr userDrawn="1"/>
          </p:nvSpPr>
          <p:spPr>
            <a:xfrm>
              <a:off x="2132432" y="7022234"/>
              <a:ext cx="100584" cy="100584"/>
            </a:xfrm>
            <a:prstGeom prst="rect">
              <a:avLst/>
            </a:prstGeom>
            <a:solidFill>
              <a:srgbClr val="6A6AB1"/>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endParaRPr lang="en-US" sz="200" kern="0" dirty="0">
                <a:solidFill>
                  <a:sysClr val="windowText" lastClr="000000"/>
                </a:solidFill>
                <a:latin typeface="Akkurat Pro" pitchFamily="34" charset="0"/>
                <a:cs typeface="Arial"/>
              </a:endParaRPr>
            </a:p>
          </p:txBody>
        </p:sp>
        <p:sp>
          <p:nvSpPr>
            <p:cNvPr id="60" name="Rectangle 59"/>
            <p:cNvSpPr/>
            <p:nvPr userDrawn="1"/>
          </p:nvSpPr>
          <p:spPr>
            <a:xfrm>
              <a:off x="2244329" y="7022234"/>
              <a:ext cx="100584" cy="100584"/>
            </a:xfrm>
            <a:prstGeom prst="rect">
              <a:avLst/>
            </a:prstGeom>
            <a:solidFill>
              <a:srgbClr val="A4C032"/>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endParaRPr lang="en-US" sz="200" kern="0" dirty="0">
                <a:solidFill>
                  <a:sysClr val="windowText" lastClr="000000"/>
                </a:solidFill>
                <a:latin typeface="Akkurat Pro" pitchFamily="34" charset="0"/>
                <a:cs typeface="Arial"/>
              </a:endParaRPr>
            </a:p>
          </p:txBody>
        </p:sp>
      </p:grpSp>
      <p:grpSp>
        <p:nvGrpSpPr>
          <p:cNvPr id="61" name="Group 60"/>
          <p:cNvGrpSpPr/>
          <p:nvPr userDrawn="1"/>
        </p:nvGrpSpPr>
        <p:grpSpPr>
          <a:xfrm>
            <a:off x="3475603" y="6905748"/>
            <a:ext cx="549776" cy="100584"/>
            <a:chOff x="3141899" y="6907927"/>
            <a:chExt cx="549776" cy="100584"/>
          </a:xfrm>
        </p:grpSpPr>
        <p:sp>
          <p:nvSpPr>
            <p:cNvPr id="62" name="Rectangle 61"/>
            <p:cNvSpPr/>
            <p:nvPr/>
          </p:nvSpPr>
          <p:spPr>
            <a:xfrm>
              <a:off x="3141899" y="6907927"/>
              <a:ext cx="100584" cy="100584"/>
            </a:xfrm>
            <a:prstGeom prst="rect">
              <a:avLst/>
            </a:prstGeom>
            <a:solidFill>
              <a:srgbClr val="000000"/>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endParaRPr lang="en-US" sz="200" kern="0" dirty="0">
                <a:solidFill>
                  <a:sysClr val="windowText" lastClr="000000"/>
                </a:solidFill>
                <a:latin typeface="Akkurat Pro" pitchFamily="34" charset="0"/>
                <a:cs typeface="Arial"/>
              </a:endParaRPr>
            </a:p>
          </p:txBody>
        </p:sp>
        <p:sp>
          <p:nvSpPr>
            <p:cNvPr id="63" name="Rectangle 62"/>
            <p:cNvSpPr/>
            <p:nvPr/>
          </p:nvSpPr>
          <p:spPr>
            <a:xfrm>
              <a:off x="3366495" y="6907927"/>
              <a:ext cx="100584" cy="100584"/>
            </a:xfrm>
            <a:prstGeom prst="rect">
              <a:avLst/>
            </a:prstGeom>
            <a:solidFill>
              <a:srgbClr val="666666"/>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endParaRPr lang="en-US" sz="200" kern="0" dirty="0">
                <a:solidFill>
                  <a:prstClr val="black"/>
                </a:solidFill>
                <a:latin typeface="Akkurat Pro" pitchFamily="34" charset="0"/>
                <a:cs typeface="Arial"/>
              </a:endParaRPr>
            </a:p>
          </p:txBody>
        </p:sp>
        <p:sp>
          <p:nvSpPr>
            <p:cNvPr id="64" name="Rectangle 63"/>
            <p:cNvSpPr/>
            <p:nvPr/>
          </p:nvSpPr>
          <p:spPr>
            <a:xfrm>
              <a:off x="3254197" y="6907927"/>
              <a:ext cx="100584" cy="100584"/>
            </a:xfrm>
            <a:prstGeom prst="rect">
              <a:avLst/>
            </a:prstGeom>
            <a:solidFill>
              <a:srgbClr val="333333"/>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endParaRPr lang="en-US" sz="200" kern="0" dirty="0">
                <a:solidFill>
                  <a:sysClr val="windowText" lastClr="000000"/>
                </a:solidFill>
                <a:latin typeface="Akkurat Pro" pitchFamily="34" charset="0"/>
                <a:cs typeface="Arial"/>
              </a:endParaRPr>
            </a:p>
          </p:txBody>
        </p:sp>
        <p:sp>
          <p:nvSpPr>
            <p:cNvPr id="65" name="Rectangle 64"/>
            <p:cNvSpPr/>
            <p:nvPr/>
          </p:nvSpPr>
          <p:spPr>
            <a:xfrm>
              <a:off x="3478793" y="6907927"/>
              <a:ext cx="100584" cy="100584"/>
            </a:xfrm>
            <a:prstGeom prst="rect">
              <a:avLst/>
            </a:prstGeom>
            <a:solidFill>
              <a:srgbClr val="999999"/>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endParaRPr lang="nl-NL" sz="200" kern="0" dirty="0">
                <a:solidFill>
                  <a:sysClr val="windowText" lastClr="000000"/>
                </a:solidFill>
                <a:latin typeface="Akkurat Pro" pitchFamily="34" charset="0"/>
                <a:cs typeface="Arial"/>
              </a:endParaRPr>
            </a:p>
          </p:txBody>
        </p:sp>
        <p:sp>
          <p:nvSpPr>
            <p:cNvPr id="66" name="Rectangle 65"/>
            <p:cNvSpPr/>
            <p:nvPr/>
          </p:nvSpPr>
          <p:spPr>
            <a:xfrm>
              <a:off x="3591091" y="6907927"/>
              <a:ext cx="100584" cy="100584"/>
            </a:xfrm>
            <a:prstGeom prst="rect">
              <a:avLst/>
            </a:prstGeom>
            <a:solidFill>
              <a:srgbClr val="CCCCCC"/>
            </a:solidFill>
            <a:ln w="3175">
              <a:solidFill>
                <a:srgbClr val="A7A9AC"/>
              </a:solid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endParaRPr lang="en-US" sz="200" kern="0" dirty="0">
                <a:solidFill>
                  <a:sysClr val="windowText" lastClr="000000"/>
                </a:solidFill>
                <a:latin typeface="Akkurat Pro" pitchFamily="34" charset="0"/>
                <a:cs typeface="Arial"/>
              </a:endParaRPr>
            </a:p>
          </p:txBody>
        </p:sp>
      </p:grpSp>
      <p:grpSp>
        <p:nvGrpSpPr>
          <p:cNvPr id="67" name="Group 66"/>
          <p:cNvGrpSpPr/>
          <p:nvPr userDrawn="1"/>
        </p:nvGrpSpPr>
        <p:grpSpPr>
          <a:xfrm>
            <a:off x="4110314" y="6905748"/>
            <a:ext cx="549777" cy="100584"/>
            <a:chOff x="2057435" y="7026985"/>
            <a:chExt cx="549777" cy="100584"/>
          </a:xfrm>
        </p:grpSpPr>
        <p:sp>
          <p:nvSpPr>
            <p:cNvPr id="68" name="Rectangle 67"/>
            <p:cNvSpPr/>
            <p:nvPr/>
          </p:nvSpPr>
          <p:spPr>
            <a:xfrm>
              <a:off x="2057435" y="7026985"/>
              <a:ext cx="100584" cy="100584"/>
            </a:xfrm>
            <a:prstGeom prst="rect">
              <a:avLst/>
            </a:prstGeom>
            <a:solidFill>
              <a:srgbClr val="473729"/>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endParaRPr lang="en-US" sz="200" kern="0" dirty="0">
                <a:solidFill>
                  <a:sysClr val="windowText" lastClr="000000"/>
                </a:solidFill>
                <a:latin typeface="Akkurat Pro" pitchFamily="34" charset="0"/>
                <a:cs typeface="Arial"/>
              </a:endParaRPr>
            </a:p>
          </p:txBody>
        </p:sp>
        <p:sp>
          <p:nvSpPr>
            <p:cNvPr id="69" name="Rectangle 68"/>
            <p:cNvSpPr/>
            <p:nvPr/>
          </p:nvSpPr>
          <p:spPr>
            <a:xfrm>
              <a:off x="2282031" y="7026985"/>
              <a:ext cx="100584" cy="100584"/>
            </a:xfrm>
            <a:prstGeom prst="rect">
              <a:avLst/>
            </a:prstGeom>
            <a:solidFill>
              <a:srgbClr val="A39382"/>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endParaRPr lang="en-US" sz="200" kern="0" dirty="0">
                <a:solidFill>
                  <a:prstClr val="black"/>
                </a:solidFill>
                <a:latin typeface="Akkurat Pro" pitchFamily="34" charset="0"/>
                <a:cs typeface="Arial"/>
              </a:endParaRPr>
            </a:p>
          </p:txBody>
        </p:sp>
        <p:sp>
          <p:nvSpPr>
            <p:cNvPr id="70" name="Rectangle 69"/>
            <p:cNvSpPr/>
            <p:nvPr/>
          </p:nvSpPr>
          <p:spPr>
            <a:xfrm>
              <a:off x="2169733" y="7026985"/>
              <a:ext cx="100584" cy="100584"/>
            </a:xfrm>
            <a:prstGeom prst="rect">
              <a:avLst/>
            </a:prstGeom>
            <a:solidFill>
              <a:srgbClr val="7A6855"/>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endParaRPr lang="en-US" sz="200" kern="0" dirty="0">
                <a:solidFill>
                  <a:sysClr val="windowText" lastClr="000000"/>
                </a:solidFill>
                <a:latin typeface="Akkurat Pro" pitchFamily="34" charset="0"/>
                <a:cs typeface="Arial"/>
              </a:endParaRPr>
            </a:p>
          </p:txBody>
        </p:sp>
        <p:sp>
          <p:nvSpPr>
            <p:cNvPr id="71" name="Rectangle 70"/>
            <p:cNvSpPr/>
            <p:nvPr/>
          </p:nvSpPr>
          <p:spPr>
            <a:xfrm>
              <a:off x="2394329" y="7026985"/>
              <a:ext cx="100584" cy="100584"/>
            </a:xfrm>
            <a:prstGeom prst="rect">
              <a:avLst/>
            </a:prstGeom>
            <a:solidFill>
              <a:srgbClr val="B7A99A"/>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endParaRPr lang="nl-NL" sz="200" kern="0" dirty="0">
                <a:solidFill>
                  <a:sysClr val="windowText" lastClr="000000"/>
                </a:solidFill>
                <a:latin typeface="Akkurat Pro" pitchFamily="34" charset="0"/>
                <a:cs typeface="Arial"/>
              </a:endParaRPr>
            </a:p>
          </p:txBody>
        </p:sp>
        <p:sp>
          <p:nvSpPr>
            <p:cNvPr id="72" name="Rectangle 71"/>
            <p:cNvSpPr/>
            <p:nvPr/>
          </p:nvSpPr>
          <p:spPr>
            <a:xfrm>
              <a:off x="2506628" y="7026985"/>
              <a:ext cx="100584" cy="100584"/>
            </a:xfrm>
            <a:prstGeom prst="rect">
              <a:avLst/>
            </a:prstGeom>
            <a:solidFill>
              <a:srgbClr val="CEC2B4"/>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endParaRPr lang="en-US" sz="200" kern="0" dirty="0">
                <a:solidFill>
                  <a:sysClr val="windowText" lastClr="000000"/>
                </a:solidFill>
                <a:latin typeface="Akkurat Pro" pitchFamily="34" charset="0"/>
                <a:cs typeface="Arial"/>
              </a:endParaRPr>
            </a:p>
          </p:txBody>
        </p:sp>
      </p:grpSp>
      <p:grpSp>
        <p:nvGrpSpPr>
          <p:cNvPr id="73" name="Group 72"/>
          <p:cNvGrpSpPr/>
          <p:nvPr userDrawn="1"/>
        </p:nvGrpSpPr>
        <p:grpSpPr>
          <a:xfrm>
            <a:off x="12229770" y="6237765"/>
            <a:ext cx="739028" cy="978343"/>
            <a:chOff x="9173426" y="6237765"/>
            <a:chExt cx="739028" cy="978343"/>
          </a:xfrm>
        </p:grpSpPr>
        <p:sp>
          <p:nvSpPr>
            <p:cNvPr id="74" name="Rectangle 73"/>
            <p:cNvSpPr/>
            <p:nvPr userDrawn="1"/>
          </p:nvSpPr>
          <p:spPr>
            <a:xfrm>
              <a:off x="9173426" y="6237765"/>
              <a:ext cx="739028" cy="97834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prstClr val="white"/>
                </a:solidFill>
              </a:endParaRPr>
            </a:p>
          </p:txBody>
        </p:sp>
        <p:grpSp>
          <p:nvGrpSpPr>
            <p:cNvPr id="75" name="Group 74"/>
            <p:cNvGrpSpPr/>
            <p:nvPr userDrawn="1"/>
          </p:nvGrpSpPr>
          <p:grpSpPr>
            <a:xfrm>
              <a:off x="9218311" y="6565676"/>
              <a:ext cx="609784" cy="615127"/>
              <a:chOff x="9218311" y="6565676"/>
              <a:chExt cx="609784" cy="615127"/>
            </a:xfrm>
          </p:grpSpPr>
          <p:sp>
            <p:nvSpPr>
              <p:cNvPr id="77" name="Rectangle 76"/>
              <p:cNvSpPr/>
              <p:nvPr/>
            </p:nvSpPr>
            <p:spPr>
              <a:xfrm>
                <a:off x="9218311" y="6565676"/>
                <a:ext cx="100584" cy="100584"/>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endParaRPr lang="en-US" sz="200" kern="0" dirty="0">
                  <a:solidFill>
                    <a:sysClr val="windowText" lastClr="000000"/>
                  </a:solidFill>
                  <a:latin typeface="Akkurat Pro" pitchFamily="34" charset="0"/>
                  <a:cs typeface="Arial"/>
                </a:endParaRPr>
              </a:p>
            </p:txBody>
          </p:sp>
          <p:sp>
            <p:nvSpPr>
              <p:cNvPr id="78" name="Rectangle 77"/>
              <p:cNvSpPr/>
              <p:nvPr/>
            </p:nvSpPr>
            <p:spPr>
              <a:xfrm>
                <a:off x="9493231" y="6565676"/>
                <a:ext cx="100584" cy="100584"/>
              </a:xfrm>
              <a:prstGeom prst="rect">
                <a:avLst/>
              </a:prstGeom>
              <a:solidFill>
                <a:srgbClr val="7B9133"/>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endParaRPr lang="en-US" sz="200" kern="0" dirty="0">
                  <a:solidFill>
                    <a:prstClr val="black"/>
                  </a:solidFill>
                  <a:latin typeface="Akkurat Pro" pitchFamily="34" charset="0"/>
                  <a:cs typeface="Arial"/>
                </a:endParaRPr>
              </a:p>
            </p:txBody>
          </p:sp>
          <p:sp>
            <p:nvSpPr>
              <p:cNvPr id="79" name="Rectangle 78"/>
              <p:cNvSpPr/>
              <p:nvPr/>
            </p:nvSpPr>
            <p:spPr>
              <a:xfrm>
                <a:off x="9376091" y="6565676"/>
                <a:ext cx="100584" cy="100584"/>
              </a:xfrm>
              <a:prstGeom prst="rect">
                <a:avLst/>
              </a:prstGeom>
              <a:solidFill>
                <a:srgbClr val="2B3B0D"/>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endParaRPr lang="en-US" sz="200" kern="0" dirty="0">
                  <a:solidFill>
                    <a:sysClr val="windowText" lastClr="000000"/>
                  </a:solidFill>
                  <a:latin typeface="Akkurat Pro" pitchFamily="34" charset="0"/>
                  <a:cs typeface="Arial"/>
                </a:endParaRPr>
              </a:p>
            </p:txBody>
          </p:sp>
          <p:sp>
            <p:nvSpPr>
              <p:cNvPr id="80" name="Rectangle 79"/>
              <p:cNvSpPr/>
              <p:nvPr/>
            </p:nvSpPr>
            <p:spPr>
              <a:xfrm>
                <a:off x="9610371" y="6565676"/>
                <a:ext cx="100584" cy="100584"/>
              </a:xfrm>
              <a:prstGeom prst="rect">
                <a:avLst/>
              </a:prstGeom>
              <a:solidFill>
                <a:srgbClr val="7B9133"/>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endParaRPr lang="nl-NL" sz="200" kern="0" dirty="0">
                  <a:solidFill>
                    <a:sysClr val="windowText" lastClr="000000"/>
                  </a:solidFill>
                  <a:latin typeface="Akkurat Pro" pitchFamily="34" charset="0"/>
                  <a:cs typeface="Arial"/>
                </a:endParaRPr>
              </a:p>
            </p:txBody>
          </p:sp>
          <p:sp>
            <p:nvSpPr>
              <p:cNvPr id="81" name="Rectangle 80"/>
              <p:cNvSpPr/>
              <p:nvPr/>
            </p:nvSpPr>
            <p:spPr>
              <a:xfrm>
                <a:off x="9727511" y="6565676"/>
                <a:ext cx="100584" cy="100584"/>
              </a:xfrm>
              <a:prstGeom prst="rect">
                <a:avLst/>
              </a:prstGeom>
              <a:solidFill>
                <a:srgbClr val="C5D582"/>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endParaRPr lang="en-US" sz="200" kern="0" dirty="0">
                  <a:solidFill>
                    <a:sysClr val="windowText" lastClr="000000"/>
                  </a:solidFill>
                  <a:latin typeface="Akkurat Pro" pitchFamily="34" charset="0"/>
                  <a:cs typeface="Arial"/>
                </a:endParaRPr>
              </a:p>
            </p:txBody>
          </p:sp>
          <p:sp>
            <p:nvSpPr>
              <p:cNvPr id="82" name="Rectangle 81"/>
              <p:cNvSpPr/>
              <p:nvPr userDrawn="1"/>
            </p:nvSpPr>
            <p:spPr>
              <a:xfrm>
                <a:off x="9218311" y="6694312"/>
                <a:ext cx="100584" cy="100584"/>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endParaRPr lang="en-US" sz="200" kern="0" dirty="0">
                  <a:solidFill>
                    <a:sysClr val="windowText" lastClr="000000"/>
                  </a:solidFill>
                  <a:latin typeface="Akkurat Pro" pitchFamily="34" charset="0"/>
                  <a:cs typeface="Arial"/>
                </a:endParaRPr>
              </a:p>
            </p:txBody>
          </p:sp>
          <p:sp>
            <p:nvSpPr>
              <p:cNvPr id="83" name="Rectangle 82"/>
              <p:cNvSpPr/>
              <p:nvPr userDrawn="1"/>
            </p:nvSpPr>
            <p:spPr>
              <a:xfrm>
                <a:off x="9493231" y="6694312"/>
                <a:ext cx="100584" cy="100584"/>
              </a:xfrm>
              <a:prstGeom prst="rect">
                <a:avLst/>
              </a:prstGeom>
              <a:solidFill>
                <a:srgbClr val="D05883"/>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endParaRPr lang="en-US" sz="200" kern="0" dirty="0">
                  <a:solidFill>
                    <a:prstClr val="black"/>
                  </a:solidFill>
                  <a:latin typeface="Akkurat Pro" pitchFamily="34" charset="0"/>
                  <a:cs typeface="Arial"/>
                </a:endParaRPr>
              </a:p>
            </p:txBody>
          </p:sp>
          <p:sp>
            <p:nvSpPr>
              <p:cNvPr id="84" name="Rectangle 83"/>
              <p:cNvSpPr/>
              <p:nvPr userDrawn="1"/>
            </p:nvSpPr>
            <p:spPr>
              <a:xfrm>
                <a:off x="9376091" y="6694312"/>
                <a:ext cx="100584" cy="100584"/>
              </a:xfrm>
              <a:prstGeom prst="rect">
                <a:avLst/>
              </a:prstGeom>
              <a:solidFill>
                <a:srgbClr val="69025C"/>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endParaRPr lang="en-US" sz="200" kern="0" dirty="0">
                  <a:solidFill>
                    <a:sysClr val="windowText" lastClr="000000"/>
                  </a:solidFill>
                  <a:latin typeface="Akkurat Pro" pitchFamily="34" charset="0"/>
                  <a:cs typeface="Arial"/>
                </a:endParaRPr>
              </a:p>
            </p:txBody>
          </p:sp>
          <p:sp>
            <p:nvSpPr>
              <p:cNvPr id="85" name="Rectangle 84"/>
              <p:cNvSpPr/>
              <p:nvPr userDrawn="1"/>
            </p:nvSpPr>
            <p:spPr>
              <a:xfrm>
                <a:off x="9610371" y="6694312"/>
                <a:ext cx="100584" cy="100584"/>
              </a:xfrm>
              <a:prstGeom prst="rect">
                <a:avLst/>
              </a:prstGeom>
              <a:solidFill>
                <a:srgbClr val="DD8BA4"/>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endParaRPr lang="nl-NL" sz="200" kern="0" dirty="0">
                  <a:solidFill>
                    <a:sysClr val="windowText" lastClr="000000"/>
                  </a:solidFill>
                  <a:latin typeface="Akkurat Pro" pitchFamily="34" charset="0"/>
                  <a:cs typeface="Arial"/>
                </a:endParaRPr>
              </a:p>
            </p:txBody>
          </p:sp>
          <p:sp>
            <p:nvSpPr>
              <p:cNvPr id="86" name="Rectangle 85"/>
              <p:cNvSpPr/>
              <p:nvPr userDrawn="1"/>
            </p:nvSpPr>
            <p:spPr>
              <a:xfrm>
                <a:off x="9727511" y="6694312"/>
                <a:ext cx="100584" cy="100584"/>
              </a:xfrm>
              <a:prstGeom prst="rect">
                <a:avLst/>
              </a:prstGeom>
              <a:solidFill>
                <a:srgbClr val="ECC0CB"/>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endParaRPr lang="en-US" sz="200" kern="0" dirty="0">
                  <a:solidFill>
                    <a:sysClr val="windowText" lastClr="000000"/>
                  </a:solidFill>
                  <a:latin typeface="Akkurat Pro" pitchFamily="34" charset="0"/>
                  <a:cs typeface="Arial"/>
                </a:endParaRPr>
              </a:p>
            </p:txBody>
          </p:sp>
          <p:sp>
            <p:nvSpPr>
              <p:cNvPr id="87" name="Rectangle 86"/>
              <p:cNvSpPr/>
              <p:nvPr userDrawn="1"/>
            </p:nvSpPr>
            <p:spPr>
              <a:xfrm>
                <a:off x="9218311" y="6822948"/>
                <a:ext cx="100584" cy="10058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endParaRPr lang="en-US" sz="200" kern="0" dirty="0">
                  <a:solidFill>
                    <a:sysClr val="windowText" lastClr="000000"/>
                  </a:solidFill>
                  <a:latin typeface="Akkurat Pro" pitchFamily="34" charset="0"/>
                  <a:cs typeface="Arial"/>
                </a:endParaRPr>
              </a:p>
            </p:txBody>
          </p:sp>
          <p:sp>
            <p:nvSpPr>
              <p:cNvPr id="88" name="Rectangle 87"/>
              <p:cNvSpPr/>
              <p:nvPr userDrawn="1"/>
            </p:nvSpPr>
            <p:spPr>
              <a:xfrm>
                <a:off x="9493231" y="6822948"/>
                <a:ext cx="100584" cy="100584"/>
              </a:xfrm>
              <a:prstGeom prst="rect">
                <a:avLst/>
              </a:prstGeom>
              <a:solidFill>
                <a:srgbClr val="BD4618"/>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endParaRPr lang="en-US" sz="200" kern="0" dirty="0">
                  <a:solidFill>
                    <a:prstClr val="black"/>
                  </a:solidFill>
                  <a:latin typeface="Akkurat Pro" pitchFamily="34" charset="0"/>
                  <a:cs typeface="Arial"/>
                </a:endParaRPr>
              </a:p>
            </p:txBody>
          </p:sp>
          <p:sp>
            <p:nvSpPr>
              <p:cNvPr id="89" name="Rectangle 88"/>
              <p:cNvSpPr/>
              <p:nvPr userDrawn="1"/>
            </p:nvSpPr>
            <p:spPr>
              <a:xfrm>
                <a:off x="9376091" y="6822948"/>
                <a:ext cx="100584" cy="100584"/>
              </a:xfrm>
              <a:prstGeom prst="rect">
                <a:avLst/>
              </a:prstGeom>
              <a:solidFill>
                <a:srgbClr val="712200"/>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endParaRPr lang="en-US" sz="200" kern="0" dirty="0">
                  <a:solidFill>
                    <a:sysClr val="windowText" lastClr="000000"/>
                  </a:solidFill>
                  <a:latin typeface="Akkurat Pro" pitchFamily="34" charset="0"/>
                  <a:cs typeface="Arial"/>
                </a:endParaRPr>
              </a:p>
            </p:txBody>
          </p:sp>
          <p:sp>
            <p:nvSpPr>
              <p:cNvPr id="90" name="Rectangle 89"/>
              <p:cNvSpPr/>
              <p:nvPr userDrawn="1"/>
            </p:nvSpPr>
            <p:spPr>
              <a:xfrm>
                <a:off x="9610371" y="6822948"/>
                <a:ext cx="100584" cy="100584"/>
              </a:xfrm>
              <a:prstGeom prst="rect">
                <a:avLst/>
              </a:prstGeom>
              <a:solidFill>
                <a:srgbClr val="F69567"/>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endParaRPr lang="nl-NL" sz="200" kern="0" dirty="0">
                  <a:solidFill>
                    <a:sysClr val="windowText" lastClr="000000"/>
                  </a:solidFill>
                  <a:latin typeface="Akkurat Pro" pitchFamily="34" charset="0"/>
                  <a:cs typeface="Arial"/>
                </a:endParaRPr>
              </a:p>
            </p:txBody>
          </p:sp>
          <p:sp>
            <p:nvSpPr>
              <p:cNvPr id="91" name="Rectangle 90"/>
              <p:cNvSpPr/>
              <p:nvPr userDrawn="1"/>
            </p:nvSpPr>
            <p:spPr>
              <a:xfrm>
                <a:off x="9727511" y="6822948"/>
                <a:ext cx="100584" cy="100584"/>
              </a:xfrm>
              <a:prstGeom prst="rect">
                <a:avLst/>
              </a:prstGeom>
              <a:solidFill>
                <a:srgbClr val="FABD9B"/>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endParaRPr lang="en-US" sz="200" kern="0" dirty="0">
                  <a:solidFill>
                    <a:sysClr val="windowText" lastClr="000000"/>
                  </a:solidFill>
                  <a:latin typeface="Akkurat Pro" pitchFamily="34" charset="0"/>
                  <a:cs typeface="Arial"/>
                </a:endParaRPr>
              </a:p>
            </p:txBody>
          </p:sp>
          <p:sp>
            <p:nvSpPr>
              <p:cNvPr id="92" name="Rectangle 91"/>
              <p:cNvSpPr/>
              <p:nvPr userDrawn="1"/>
            </p:nvSpPr>
            <p:spPr>
              <a:xfrm>
                <a:off x="9218311" y="6951584"/>
                <a:ext cx="100584" cy="100584"/>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endParaRPr lang="en-US" sz="200" kern="0" dirty="0">
                  <a:solidFill>
                    <a:sysClr val="windowText" lastClr="000000"/>
                  </a:solidFill>
                  <a:latin typeface="Akkurat Pro" pitchFamily="34" charset="0"/>
                  <a:cs typeface="Arial"/>
                </a:endParaRPr>
              </a:p>
            </p:txBody>
          </p:sp>
          <p:sp>
            <p:nvSpPr>
              <p:cNvPr id="93" name="Rectangle 92"/>
              <p:cNvSpPr/>
              <p:nvPr userDrawn="1"/>
            </p:nvSpPr>
            <p:spPr>
              <a:xfrm>
                <a:off x="9493231" y="6951584"/>
                <a:ext cx="100584" cy="100584"/>
              </a:xfrm>
              <a:prstGeom prst="rect">
                <a:avLst/>
              </a:prstGeom>
              <a:solidFill>
                <a:srgbClr val="4F99C0"/>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endParaRPr lang="en-US" sz="200" kern="0" dirty="0">
                  <a:solidFill>
                    <a:prstClr val="black"/>
                  </a:solidFill>
                  <a:latin typeface="Akkurat Pro" pitchFamily="34" charset="0"/>
                  <a:cs typeface="Arial"/>
                </a:endParaRPr>
              </a:p>
            </p:txBody>
          </p:sp>
          <p:sp>
            <p:nvSpPr>
              <p:cNvPr id="94" name="Rectangle 93"/>
              <p:cNvSpPr/>
              <p:nvPr userDrawn="1"/>
            </p:nvSpPr>
            <p:spPr>
              <a:xfrm>
                <a:off x="9376091" y="6951584"/>
                <a:ext cx="100584" cy="100584"/>
              </a:xfrm>
              <a:prstGeom prst="rect">
                <a:avLst/>
              </a:prstGeom>
              <a:solidFill>
                <a:srgbClr val="002B5E"/>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endParaRPr lang="en-US" sz="200" kern="0" dirty="0">
                  <a:solidFill>
                    <a:sysClr val="windowText" lastClr="000000"/>
                  </a:solidFill>
                  <a:latin typeface="Akkurat Pro" pitchFamily="34" charset="0"/>
                  <a:cs typeface="Arial"/>
                </a:endParaRPr>
              </a:p>
            </p:txBody>
          </p:sp>
          <p:sp>
            <p:nvSpPr>
              <p:cNvPr id="95" name="Rectangle 94"/>
              <p:cNvSpPr/>
              <p:nvPr userDrawn="1"/>
            </p:nvSpPr>
            <p:spPr>
              <a:xfrm>
                <a:off x="9610371" y="6951584"/>
                <a:ext cx="100584" cy="100584"/>
              </a:xfrm>
              <a:prstGeom prst="rect">
                <a:avLst/>
              </a:prstGeom>
              <a:solidFill>
                <a:srgbClr val="4F99C0"/>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endParaRPr lang="nl-NL" sz="200" kern="0" dirty="0">
                  <a:solidFill>
                    <a:sysClr val="windowText" lastClr="000000"/>
                  </a:solidFill>
                  <a:latin typeface="Akkurat Pro" pitchFamily="34" charset="0"/>
                  <a:cs typeface="Arial"/>
                </a:endParaRPr>
              </a:p>
            </p:txBody>
          </p:sp>
          <p:sp>
            <p:nvSpPr>
              <p:cNvPr id="96" name="Rectangle 95"/>
              <p:cNvSpPr/>
              <p:nvPr userDrawn="1"/>
            </p:nvSpPr>
            <p:spPr>
              <a:xfrm>
                <a:off x="9727511" y="6951584"/>
                <a:ext cx="100584" cy="100584"/>
              </a:xfrm>
              <a:prstGeom prst="rect">
                <a:avLst/>
              </a:prstGeom>
              <a:solidFill>
                <a:srgbClr val="A0C3DA"/>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endParaRPr lang="en-US" sz="200" kern="0" dirty="0">
                  <a:solidFill>
                    <a:sysClr val="windowText" lastClr="000000"/>
                  </a:solidFill>
                  <a:latin typeface="Akkurat Pro" pitchFamily="34" charset="0"/>
                  <a:cs typeface="Arial"/>
                </a:endParaRPr>
              </a:p>
            </p:txBody>
          </p:sp>
          <p:sp>
            <p:nvSpPr>
              <p:cNvPr id="97" name="Rectangle 96"/>
              <p:cNvSpPr/>
              <p:nvPr userDrawn="1"/>
            </p:nvSpPr>
            <p:spPr>
              <a:xfrm>
                <a:off x="9218311" y="7080219"/>
                <a:ext cx="100584" cy="100584"/>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endParaRPr lang="en-US" sz="200" kern="0" dirty="0">
                  <a:solidFill>
                    <a:sysClr val="windowText" lastClr="000000"/>
                  </a:solidFill>
                  <a:latin typeface="Akkurat Pro" pitchFamily="34" charset="0"/>
                  <a:cs typeface="Arial"/>
                </a:endParaRPr>
              </a:p>
            </p:txBody>
          </p:sp>
          <p:sp>
            <p:nvSpPr>
              <p:cNvPr id="98" name="Rectangle 97"/>
              <p:cNvSpPr/>
              <p:nvPr userDrawn="1"/>
            </p:nvSpPr>
            <p:spPr>
              <a:xfrm>
                <a:off x="9493231" y="7080219"/>
                <a:ext cx="100584" cy="100584"/>
              </a:xfrm>
              <a:prstGeom prst="rect">
                <a:avLst/>
              </a:prstGeom>
              <a:solidFill>
                <a:srgbClr val="534F9E"/>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endParaRPr lang="en-US" sz="200" kern="0" dirty="0">
                  <a:solidFill>
                    <a:prstClr val="black"/>
                  </a:solidFill>
                  <a:latin typeface="Akkurat Pro" pitchFamily="34" charset="0"/>
                  <a:cs typeface="Arial"/>
                </a:endParaRPr>
              </a:p>
            </p:txBody>
          </p:sp>
          <p:sp>
            <p:nvSpPr>
              <p:cNvPr id="99" name="Rectangle 98"/>
              <p:cNvSpPr/>
              <p:nvPr userDrawn="1"/>
            </p:nvSpPr>
            <p:spPr>
              <a:xfrm>
                <a:off x="9376091" y="7080219"/>
                <a:ext cx="100584" cy="100584"/>
              </a:xfrm>
              <a:prstGeom prst="rect">
                <a:avLst/>
              </a:prstGeom>
              <a:solidFill>
                <a:srgbClr val="37227A"/>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endParaRPr lang="en-US" sz="200" kern="0" dirty="0">
                  <a:solidFill>
                    <a:sysClr val="windowText" lastClr="000000"/>
                  </a:solidFill>
                  <a:latin typeface="Akkurat Pro" pitchFamily="34" charset="0"/>
                  <a:cs typeface="Arial"/>
                </a:endParaRPr>
              </a:p>
            </p:txBody>
          </p:sp>
          <p:sp>
            <p:nvSpPr>
              <p:cNvPr id="100" name="Rectangle 99"/>
              <p:cNvSpPr/>
              <p:nvPr userDrawn="1"/>
            </p:nvSpPr>
            <p:spPr>
              <a:xfrm>
                <a:off x="9610371" y="7080219"/>
                <a:ext cx="100584" cy="100584"/>
              </a:xfrm>
              <a:prstGeom prst="rect">
                <a:avLst/>
              </a:prstGeom>
              <a:solidFill>
                <a:srgbClr val="908DC5"/>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endParaRPr lang="nl-NL" sz="200" kern="0" dirty="0">
                  <a:solidFill>
                    <a:sysClr val="windowText" lastClr="000000"/>
                  </a:solidFill>
                  <a:latin typeface="Akkurat Pro" pitchFamily="34" charset="0"/>
                  <a:cs typeface="Arial"/>
                </a:endParaRPr>
              </a:p>
            </p:txBody>
          </p:sp>
          <p:sp>
            <p:nvSpPr>
              <p:cNvPr id="101" name="Rectangle 100"/>
              <p:cNvSpPr/>
              <p:nvPr userDrawn="1"/>
            </p:nvSpPr>
            <p:spPr>
              <a:xfrm>
                <a:off x="9727511" y="7080219"/>
                <a:ext cx="100584" cy="100584"/>
              </a:xfrm>
              <a:prstGeom prst="rect">
                <a:avLst/>
              </a:prstGeom>
              <a:solidFill>
                <a:srgbClr val="BBB9DC"/>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endParaRPr lang="en-US" sz="200" kern="0" dirty="0">
                  <a:solidFill>
                    <a:sysClr val="windowText" lastClr="000000"/>
                  </a:solidFill>
                  <a:latin typeface="Akkurat Pro" pitchFamily="34" charset="0"/>
                  <a:cs typeface="Arial"/>
                </a:endParaRPr>
              </a:p>
            </p:txBody>
          </p:sp>
        </p:grpSp>
        <p:sp>
          <p:nvSpPr>
            <p:cNvPr id="76" name="TextBox 75"/>
            <p:cNvSpPr txBox="1"/>
            <p:nvPr userDrawn="1"/>
          </p:nvSpPr>
          <p:spPr>
            <a:xfrm>
              <a:off x="9203119" y="6283237"/>
              <a:ext cx="677372" cy="142555"/>
            </a:xfrm>
            <a:prstGeom prst="rect">
              <a:avLst/>
            </a:prstGeom>
            <a:noFill/>
          </p:spPr>
          <p:txBody>
            <a:bodyPr wrap="square" lIns="0" tIns="0" rIns="0" bIns="0" rtlCol="0">
              <a:noAutofit/>
            </a:bodyPr>
            <a:lstStyle/>
            <a:p>
              <a:r>
                <a:rPr lang="en-US" sz="800" dirty="0" err="1">
                  <a:solidFill>
                    <a:prstClr val="black"/>
                  </a:solidFill>
                  <a:latin typeface="Arial Narrow" panose="020B0606020202030204" pitchFamily="34" charset="0"/>
                </a:rPr>
                <a:t>Platts</a:t>
              </a:r>
              <a:r>
                <a:rPr lang="en-US" sz="800" dirty="0">
                  <a:solidFill>
                    <a:prstClr val="black"/>
                  </a:solidFill>
                  <a:latin typeface="Arial Narrow" panose="020B0606020202030204" pitchFamily="34" charset="0"/>
                </a:rPr>
                <a:t> Commodity Colors: </a:t>
              </a:r>
            </a:p>
          </p:txBody>
        </p:sp>
      </p:grpSp>
    </p:spTree>
    <p:extLst>
      <p:ext uri="{BB962C8B-B14F-4D97-AF65-F5344CB8AC3E}">
        <p14:creationId xmlns:p14="http://schemas.microsoft.com/office/powerpoint/2010/main" val="2955751364"/>
      </p:ext>
    </p:extLst>
  </p:cSld>
  <p:clrMapOvr>
    <a:overrideClrMapping bg1="dk1" tx1="lt1" bg2="dk2" tx2="lt2" accent1="accent1" accent2="accent2" accent3="accent3" accent4="accent4" accent5="accent5" accent6="accent6" hlink="hlink" folHlink="folHlink"/>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Content - no sub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vl1pPr>
          </a:lstStyle>
          <a:p>
            <a:r>
              <a:rPr lang="en-US" dirty="0"/>
              <a:t>Click to edit Master title style</a:t>
            </a:r>
          </a:p>
        </p:txBody>
      </p:sp>
      <p:sp>
        <p:nvSpPr>
          <p:cNvPr id="3" name="Content Placeholder 2"/>
          <p:cNvSpPr>
            <a:spLocks noGrp="1"/>
          </p:cNvSpPr>
          <p:nvPr>
            <p:ph idx="1"/>
          </p:nvPr>
        </p:nvSpPr>
        <p:spPr>
          <a:xfrm>
            <a:off x="414528" y="1371600"/>
            <a:ext cx="11367253" cy="43005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9D4449E-738C-4310-B0DA-0C94B7EFF2F8}" type="datetime1">
              <a:rPr lang="en-US" smtClean="0">
                <a:solidFill>
                  <a:prstClr val="black">
                    <a:tint val="75000"/>
                  </a:prstClr>
                </a:solidFill>
              </a:rPr>
              <a:pPr/>
              <a:t>10/4/2021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a:solidFill>
                  <a:prstClr val="black">
                    <a:tint val="75000"/>
                  </a:prstClr>
                </a:solidFill>
              </a:rPr>
              <a:t>To change, turn on or off footer: Inset &gt; Header &amp; Footer &gt; Enter / change text &gt; Click Apply All. </a:t>
            </a:r>
          </a:p>
        </p:txBody>
      </p:sp>
      <p:sp>
        <p:nvSpPr>
          <p:cNvPr id="6" name="Slide Number Placeholder 5"/>
          <p:cNvSpPr>
            <a:spLocks noGrp="1"/>
          </p:cNvSpPr>
          <p:nvPr>
            <p:ph type="sldNum" sz="quarter" idx="12"/>
          </p:nvPr>
        </p:nvSpPr>
        <p:spPr/>
        <p:txBody>
          <a:bodyPr/>
          <a:lstStyle/>
          <a:p>
            <a:fld id="{5246FB18-5DF1-419A-B975-14AFDDD65B9F}" type="slidenum">
              <a:rPr lang="en-US" smtClean="0">
                <a:solidFill>
                  <a:prstClr val="black"/>
                </a:solidFill>
              </a:rPr>
              <a:pPr/>
              <a:t>‹#›</a:t>
            </a:fld>
            <a:endParaRPr lang="en-US">
              <a:solidFill>
                <a:prstClr val="black"/>
              </a:solidFill>
            </a:endParaRPr>
          </a:p>
        </p:txBody>
      </p:sp>
      <p:sp>
        <p:nvSpPr>
          <p:cNvPr id="8" name="Rectangle 7"/>
          <p:cNvSpPr/>
          <p:nvPr userDrawn="1"/>
        </p:nvSpPr>
        <p:spPr>
          <a:xfrm>
            <a:off x="12287025" y="-4042"/>
            <a:ext cx="1386247" cy="313517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lstStyle/>
          <a:p>
            <a:r>
              <a:rPr lang="en-US" sz="1000" b="1" dirty="0">
                <a:solidFill>
                  <a:prstClr val="black"/>
                </a:solidFill>
              </a:rPr>
              <a:t>Content – No subtitle</a:t>
            </a:r>
          </a:p>
          <a:p>
            <a:r>
              <a:rPr lang="en-US" sz="1000" dirty="0">
                <a:solidFill>
                  <a:prstClr val="black"/>
                </a:solidFill>
              </a:rPr>
              <a:t>Level 1 has a bullet turned on –you can turn bullets off by marking the Level 1 text and unclick the bullet icon on the Home Tab. </a:t>
            </a:r>
          </a:p>
          <a:p>
            <a:endParaRPr lang="en-US" sz="1000" dirty="0">
              <a:solidFill>
                <a:prstClr val="black"/>
              </a:solidFill>
            </a:endParaRPr>
          </a:p>
          <a:p>
            <a:endParaRPr lang="en-US" sz="1000" dirty="0">
              <a:solidFill>
                <a:prstClr val="black"/>
              </a:solidFill>
            </a:endParaRPr>
          </a:p>
          <a:p>
            <a:r>
              <a:rPr lang="en-US" sz="1000" dirty="0">
                <a:solidFill>
                  <a:prstClr val="black"/>
                </a:solidFill>
              </a:rPr>
              <a:t>To get to the next bullet level, use “Increase List level” on the Home Tab. </a:t>
            </a:r>
          </a:p>
        </p:txBody>
      </p:sp>
      <p:sp>
        <p:nvSpPr>
          <p:cNvPr id="9" name="Text Placeholder 11"/>
          <p:cNvSpPr>
            <a:spLocks noGrp="1"/>
          </p:cNvSpPr>
          <p:nvPr>
            <p:ph type="body" sz="quarter" idx="15"/>
          </p:nvPr>
        </p:nvSpPr>
        <p:spPr>
          <a:xfrm>
            <a:off x="414529" y="5672139"/>
            <a:ext cx="11358880" cy="418782"/>
          </a:xfrm>
        </p:spPr>
        <p:txBody>
          <a:bodyPr tIns="0" bIns="0" anchor="b"/>
          <a:lstStyle>
            <a:lvl1pPr marL="0" indent="0">
              <a:lnSpc>
                <a:spcPct val="70000"/>
              </a:lnSpc>
              <a:spcBef>
                <a:spcPts val="0"/>
              </a:spcBef>
              <a:spcAft>
                <a:spcPts val="200"/>
              </a:spcAft>
              <a:buSzPct val="25000"/>
              <a:buFont typeface="Arial" panose="020B0604020202020204" pitchFamily="34" charset="0"/>
              <a:buChar char=" "/>
              <a:defRPr sz="900">
                <a:latin typeface="Arial Narrow" panose="020B0606020202030204" pitchFamily="34" charset="0"/>
              </a:defRPr>
            </a:lvl1pPr>
            <a:lvl2pPr marL="169863" indent="-112713">
              <a:lnSpc>
                <a:spcPct val="70000"/>
              </a:lnSpc>
              <a:spcBef>
                <a:spcPts val="0"/>
              </a:spcBef>
              <a:buFont typeface="Arial" panose="020B0604020202020204" pitchFamily="34" charset="0"/>
              <a:buChar char="•"/>
              <a:defRPr sz="900">
                <a:latin typeface="Arial Narrow" panose="020B0606020202030204" pitchFamily="34" charset="0"/>
              </a:defRPr>
            </a:lvl2pPr>
            <a:lvl3pPr marL="341312" indent="0">
              <a:buNone/>
              <a:defRPr/>
            </a:lvl3pPr>
          </a:lstStyle>
          <a:p>
            <a:pPr lvl="0"/>
            <a:r>
              <a:rPr lang="en-US"/>
              <a:t>Edit Master text styles</a:t>
            </a:r>
          </a:p>
          <a:p>
            <a:pPr lvl="1"/>
            <a:r>
              <a:rPr lang="en-US"/>
              <a:t>Second level</a:t>
            </a:r>
          </a:p>
        </p:txBody>
      </p:sp>
      <p:pic>
        <p:nvPicPr>
          <p:cNvPr id="13" name="bullets"/>
          <p:cNvPicPr>
            <a:picLocks noChangeAspect="1"/>
          </p:cNvPicPr>
          <p:nvPr userDrawn="1"/>
        </p:nvPicPr>
        <p:blipFill rotWithShape="1">
          <a:blip r:embed="rId2" cstate="print">
            <a:extLst>
              <a:ext uri="{28A0092B-C50C-407E-A947-70E740481C1C}">
                <a14:useLocalDpi xmlns:a14="http://schemas.microsoft.com/office/drawing/2010/main"/>
              </a:ext>
            </a:extLst>
          </a:blip>
          <a:srcRect l="3717" t="5566" r="8072" b="8645"/>
          <a:stretch/>
        </p:blipFill>
        <p:spPr>
          <a:xfrm>
            <a:off x="12345151" y="1307765"/>
            <a:ext cx="277342" cy="241890"/>
          </a:xfrm>
          <a:prstGeom prst="rect">
            <a:avLst/>
          </a:prstGeom>
          <a:ln>
            <a:noFill/>
          </a:ln>
        </p:spPr>
      </p:pic>
      <p:pic>
        <p:nvPicPr>
          <p:cNvPr id="14" name="increase list level"/>
          <p:cNvPicPr>
            <a:picLocks noChangeAspect="1"/>
          </p:cNvPicPr>
          <p:nvPr userDrawn="1"/>
        </p:nvPicPr>
        <p:blipFill rotWithShape="1">
          <a:blip r:embed="rId3" cstate="print">
            <a:extLst>
              <a:ext uri="{28A0092B-C50C-407E-A947-70E740481C1C}">
                <a14:useLocalDpi xmlns:a14="http://schemas.microsoft.com/office/drawing/2010/main"/>
              </a:ext>
            </a:extLst>
          </a:blip>
          <a:srcRect l="3946" t="825" r="7728" b="5818"/>
          <a:stretch/>
        </p:blipFill>
        <p:spPr>
          <a:xfrm>
            <a:off x="12342987" y="2222893"/>
            <a:ext cx="391318" cy="241890"/>
          </a:xfrm>
          <a:prstGeom prst="rect">
            <a:avLst/>
          </a:prstGeom>
        </p:spPr>
      </p:pic>
      <p:grpSp>
        <p:nvGrpSpPr>
          <p:cNvPr id="15" name="Group 14"/>
          <p:cNvGrpSpPr/>
          <p:nvPr userDrawn="1"/>
        </p:nvGrpSpPr>
        <p:grpSpPr>
          <a:xfrm>
            <a:off x="12284310" y="3212874"/>
            <a:ext cx="1389888" cy="1233768"/>
            <a:chOff x="9215268" y="3023356"/>
            <a:chExt cx="1389888" cy="1233768"/>
          </a:xfrm>
        </p:grpSpPr>
        <p:sp>
          <p:nvSpPr>
            <p:cNvPr id="16" name="Rectangle 15"/>
            <p:cNvSpPr/>
            <p:nvPr userDrawn="1"/>
          </p:nvSpPr>
          <p:spPr>
            <a:xfrm>
              <a:off x="9215268" y="3023356"/>
              <a:ext cx="1389888" cy="123376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0" rtlCol="0" anchor="t"/>
            <a:lstStyle/>
            <a:p>
              <a:r>
                <a:rPr lang="en-US" sz="1000" dirty="0">
                  <a:solidFill>
                    <a:prstClr val="black"/>
                  </a:solidFill>
                </a:rPr>
                <a:t>Only use </a:t>
              </a:r>
              <a:r>
                <a:rPr lang="en-US" sz="1000" dirty="0">
                  <a:solidFill>
                    <a:srgbClr val="D6002A"/>
                  </a:solidFill>
                </a:rPr>
                <a:t>S&amp;P Global Red </a:t>
              </a:r>
              <a:r>
                <a:rPr lang="en-US" sz="1000" dirty="0">
                  <a:solidFill>
                    <a:prstClr val="black"/>
                  </a:solidFill>
                </a:rPr>
                <a:t>for key text high-lights, not shapes or charts. </a:t>
              </a:r>
              <a:br>
                <a:rPr lang="en-US" sz="1000" dirty="0">
                  <a:solidFill>
                    <a:prstClr val="black"/>
                  </a:solidFill>
                </a:rPr>
              </a:br>
              <a:r>
                <a:rPr lang="en-US" sz="1000" dirty="0">
                  <a:solidFill>
                    <a:prstClr val="black"/>
                  </a:solidFill>
                </a:rPr>
                <a:t>It’s available in the custom color palette. </a:t>
              </a:r>
            </a:p>
          </p:txBody>
        </p:sp>
        <p:sp>
          <p:nvSpPr>
            <p:cNvPr id="17" name="Rectangle 16"/>
            <p:cNvSpPr/>
            <p:nvPr userDrawn="1"/>
          </p:nvSpPr>
          <p:spPr>
            <a:xfrm>
              <a:off x="9264542" y="4042368"/>
              <a:ext cx="126397" cy="126397"/>
            </a:xfrm>
            <a:prstGeom prst="rect">
              <a:avLst/>
            </a:prstGeom>
            <a:solidFill>
              <a:srgbClr val="D60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prstClr val="black"/>
                </a:solidFill>
              </a:endParaRPr>
            </a:p>
          </p:txBody>
        </p:sp>
      </p:grpSp>
    </p:spTree>
    <p:extLst>
      <p:ext uri="{BB962C8B-B14F-4D97-AF65-F5344CB8AC3E}">
        <p14:creationId xmlns:p14="http://schemas.microsoft.com/office/powerpoint/2010/main" val="49785996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Content 2 columns - no sub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411480" y="1371601"/>
            <a:ext cx="5491389" cy="4300539"/>
          </a:xfrm>
        </p:spPr>
        <p:txBody>
          <a:bodyPr>
            <a:normAutofit/>
          </a:bodyPr>
          <a:lstStyle>
            <a:lvl1pPr>
              <a:defRPr sz="2000"/>
            </a:lvl1pPr>
            <a:lvl2pPr>
              <a:defRPr sz="1800"/>
            </a:lvl2pPr>
            <a:lvl3pPr>
              <a:defRPr sz="1600"/>
            </a:lvl3pPr>
            <a:lvl4pPr>
              <a:defRPr sz="1400"/>
            </a:lvl4pPr>
            <a:lvl5pPr>
              <a:defRPr sz="14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299206" y="1371601"/>
            <a:ext cx="5491389" cy="4300539"/>
          </a:xfrm>
        </p:spPr>
        <p:txBody>
          <a:bodyPr>
            <a:normAutofit/>
          </a:bodyPr>
          <a:lstStyle>
            <a:lvl1pPr>
              <a:defRPr sz="2000"/>
            </a:lvl1pPr>
            <a:lvl2pPr>
              <a:defRPr sz="1800"/>
            </a:lvl2pPr>
            <a:lvl3pPr>
              <a:defRPr sz="1600"/>
            </a:lvl3pPr>
            <a:lvl4pPr>
              <a:defRPr sz="1400"/>
            </a:lvl4pPr>
            <a:lvl5pPr>
              <a:defRPr sz="14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364DC261-5B0B-468A-A0D3-EE40557AF1AE}" type="datetime1">
              <a:rPr lang="en-US" smtClean="0">
                <a:solidFill>
                  <a:prstClr val="black">
                    <a:tint val="75000"/>
                  </a:prstClr>
                </a:solidFill>
              </a:rPr>
              <a:pPr/>
              <a:t>10/4/2021</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r>
              <a:rPr lang="en-US">
                <a:solidFill>
                  <a:prstClr val="black">
                    <a:tint val="75000"/>
                  </a:prstClr>
                </a:solidFill>
              </a:rPr>
              <a:t>To change, turn on or off footer: Inset &gt; Header &amp; Footer &gt; Enter / change text &gt; Click Apply All. </a:t>
            </a:r>
          </a:p>
        </p:txBody>
      </p:sp>
      <p:sp>
        <p:nvSpPr>
          <p:cNvPr id="7" name="Slide Number Placeholder 6"/>
          <p:cNvSpPr>
            <a:spLocks noGrp="1"/>
          </p:cNvSpPr>
          <p:nvPr>
            <p:ph type="sldNum" sz="quarter" idx="12"/>
          </p:nvPr>
        </p:nvSpPr>
        <p:spPr/>
        <p:txBody>
          <a:bodyPr/>
          <a:lstStyle/>
          <a:p>
            <a:fld id="{5246FB18-5DF1-419A-B975-14AFDDD65B9F}" type="slidenum">
              <a:rPr lang="en-US" smtClean="0">
                <a:solidFill>
                  <a:prstClr val="black"/>
                </a:solidFill>
              </a:rPr>
              <a:pPr/>
              <a:t>‹#›</a:t>
            </a:fld>
            <a:endParaRPr lang="en-US">
              <a:solidFill>
                <a:prstClr val="black"/>
              </a:solidFill>
            </a:endParaRPr>
          </a:p>
        </p:txBody>
      </p:sp>
      <p:sp>
        <p:nvSpPr>
          <p:cNvPr id="10" name="Rectangle 9"/>
          <p:cNvSpPr/>
          <p:nvPr userDrawn="1"/>
        </p:nvSpPr>
        <p:spPr>
          <a:xfrm>
            <a:off x="12287025" y="-4042"/>
            <a:ext cx="1386247" cy="313517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lstStyle/>
          <a:p>
            <a:r>
              <a:rPr lang="en-US" sz="1000" b="1" dirty="0">
                <a:solidFill>
                  <a:prstClr val="black"/>
                </a:solidFill>
              </a:rPr>
              <a:t>Content 2 columns</a:t>
            </a:r>
          </a:p>
          <a:p>
            <a:r>
              <a:rPr lang="en-US" sz="1000" dirty="0">
                <a:solidFill>
                  <a:prstClr val="black"/>
                </a:solidFill>
              </a:rPr>
              <a:t>Level 1 has a bullet turned on –you can turn bullets off by marking the Level 1 text and unclick the bullet icon on the Home Tab. </a:t>
            </a:r>
          </a:p>
          <a:p>
            <a:endParaRPr lang="en-US" sz="1000" dirty="0">
              <a:solidFill>
                <a:prstClr val="black"/>
              </a:solidFill>
            </a:endParaRPr>
          </a:p>
          <a:p>
            <a:endParaRPr lang="en-US" sz="1000" dirty="0">
              <a:solidFill>
                <a:prstClr val="black"/>
              </a:solidFill>
            </a:endParaRPr>
          </a:p>
          <a:p>
            <a:r>
              <a:rPr lang="en-US" sz="1000" dirty="0">
                <a:solidFill>
                  <a:prstClr val="black"/>
                </a:solidFill>
              </a:rPr>
              <a:t>To get to the next bullet level, use “Increase List level” on the Home Tab. </a:t>
            </a:r>
          </a:p>
        </p:txBody>
      </p:sp>
      <p:sp>
        <p:nvSpPr>
          <p:cNvPr id="14" name="Text Placeholder 11"/>
          <p:cNvSpPr>
            <a:spLocks noGrp="1"/>
          </p:cNvSpPr>
          <p:nvPr>
            <p:ph type="body" sz="quarter" idx="15"/>
          </p:nvPr>
        </p:nvSpPr>
        <p:spPr>
          <a:xfrm>
            <a:off x="414529" y="5672139"/>
            <a:ext cx="11358880" cy="418782"/>
          </a:xfrm>
        </p:spPr>
        <p:txBody>
          <a:bodyPr tIns="0" bIns="0" anchor="b"/>
          <a:lstStyle>
            <a:lvl1pPr marL="0" indent="0">
              <a:lnSpc>
                <a:spcPct val="70000"/>
              </a:lnSpc>
              <a:spcBef>
                <a:spcPts val="0"/>
              </a:spcBef>
              <a:spcAft>
                <a:spcPts val="200"/>
              </a:spcAft>
              <a:buSzPct val="25000"/>
              <a:buFont typeface="Arial" panose="020B0604020202020204" pitchFamily="34" charset="0"/>
              <a:buChar char=" "/>
              <a:defRPr sz="900">
                <a:latin typeface="Arial Narrow" panose="020B0606020202030204" pitchFamily="34" charset="0"/>
              </a:defRPr>
            </a:lvl1pPr>
            <a:lvl2pPr marL="169863" indent="-112713">
              <a:lnSpc>
                <a:spcPct val="70000"/>
              </a:lnSpc>
              <a:spcBef>
                <a:spcPts val="0"/>
              </a:spcBef>
              <a:buFont typeface="Arial" panose="020B0604020202020204" pitchFamily="34" charset="0"/>
              <a:buChar char="•"/>
              <a:defRPr sz="900">
                <a:latin typeface="Arial Narrow" panose="020B0606020202030204" pitchFamily="34" charset="0"/>
              </a:defRPr>
            </a:lvl2pPr>
            <a:lvl3pPr marL="341312" indent="0">
              <a:buNone/>
              <a:defRPr/>
            </a:lvl3pPr>
          </a:lstStyle>
          <a:p>
            <a:pPr lvl="0"/>
            <a:r>
              <a:rPr lang="en-US" dirty="0"/>
              <a:t>Edit Master text styles</a:t>
            </a:r>
          </a:p>
          <a:p>
            <a:pPr lvl="1"/>
            <a:r>
              <a:rPr lang="en-US" dirty="0"/>
              <a:t>Second level</a:t>
            </a:r>
          </a:p>
        </p:txBody>
      </p:sp>
      <p:pic>
        <p:nvPicPr>
          <p:cNvPr id="15" name="bullets"/>
          <p:cNvPicPr>
            <a:picLocks noChangeAspect="1"/>
          </p:cNvPicPr>
          <p:nvPr userDrawn="1"/>
        </p:nvPicPr>
        <p:blipFill rotWithShape="1">
          <a:blip r:embed="rId2" cstate="print">
            <a:extLst>
              <a:ext uri="{28A0092B-C50C-407E-A947-70E740481C1C}">
                <a14:useLocalDpi xmlns:a14="http://schemas.microsoft.com/office/drawing/2010/main"/>
              </a:ext>
            </a:extLst>
          </a:blip>
          <a:srcRect l="3717" t="5566" r="8072" b="8645"/>
          <a:stretch/>
        </p:blipFill>
        <p:spPr>
          <a:xfrm>
            <a:off x="12345151" y="1307765"/>
            <a:ext cx="277342" cy="241890"/>
          </a:xfrm>
          <a:prstGeom prst="rect">
            <a:avLst/>
          </a:prstGeom>
          <a:ln>
            <a:noFill/>
          </a:ln>
        </p:spPr>
      </p:pic>
      <p:pic>
        <p:nvPicPr>
          <p:cNvPr id="16" name="increase list level"/>
          <p:cNvPicPr>
            <a:picLocks noChangeAspect="1"/>
          </p:cNvPicPr>
          <p:nvPr userDrawn="1"/>
        </p:nvPicPr>
        <p:blipFill rotWithShape="1">
          <a:blip r:embed="rId3" cstate="print">
            <a:extLst>
              <a:ext uri="{28A0092B-C50C-407E-A947-70E740481C1C}">
                <a14:useLocalDpi xmlns:a14="http://schemas.microsoft.com/office/drawing/2010/main"/>
              </a:ext>
            </a:extLst>
          </a:blip>
          <a:srcRect l="3946" t="825" r="7728" b="5818"/>
          <a:stretch/>
        </p:blipFill>
        <p:spPr>
          <a:xfrm>
            <a:off x="12342987" y="2222893"/>
            <a:ext cx="391318" cy="241890"/>
          </a:xfrm>
          <a:prstGeom prst="rect">
            <a:avLst/>
          </a:prstGeom>
        </p:spPr>
      </p:pic>
      <p:grpSp>
        <p:nvGrpSpPr>
          <p:cNvPr id="17" name="Group 16"/>
          <p:cNvGrpSpPr/>
          <p:nvPr userDrawn="1"/>
        </p:nvGrpSpPr>
        <p:grpSpPr>
          <a:xfrm>
            <a:off x="12284310" y="3212874"/>
            <a:ext cx="1389888" cy="1233768"/>
            <a:chOff x="9215268" y="3023356"/>
            <a:chExt cx="1389888" cy="1233768"/>
          </a:xfrm>
        </p:grpSpPr>
        <p:sp>
          <p:nvSpPr>
            <p:cNvPr id="18" name="Rectangle 17"/>
            <p:cNvSpPr/>
            <p:nvPr userDrawn="1"/>
          </p:nvSpPr>
          <p:spPr>
            <a:xfrm>
              <a:off x="9215268" y="3023356"/>
              <a:ext cx="1389888" cy="123376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0" rtlCol="0" anchor="t"/>
            <a:lstStyle/>
            <a:p>
              <a:r>
                <a:rPr lang="en-US" sz="1000" dirty="0">
                  <a:solidFill>
                    <a:prstClr val="black"/>
                  </a:solidFill>
                </a:rPr>
                <a:t>Only use </a:t>
              </a:r>
              <a:r>
                <a:rPr lang="en-US" sz="1000" dirty="0">
                  <a:solidFill>
                    <a:srgbClr val="D6002A"/>
                  </a:solidFill>
                </a:rPr>
                <a:t>S&amp;P Global Red </a:t>
              </a:r>
              <a:r>
                <a:rPr lang="en-US" sz="1000" dirty="0">
                  <a:solidFill>
                    <a:prstClr val="black"/>
                  </a:solidFill>
                </a:rPr>
                <a:t>for key text high-lights, not shapes or charts. </a:t>
              </a:r>
              <a:br>
                <a:rPr lang="en-US" sz="1000" dirty="0">
                  <a:solidFill>
                    <a:prstClr val="black"/>
                  </a:solidFill>
                </a:rPr>
              </a:br>
              <a:r>
                <a:rPr lang="en-US" sz="1000" dirty="0">
                  <a:solidFill>
                    <a:prstClr val="black"/>
                  </a:solidFill>
                </a:rPr>
                <a:t>It’s available in the custom color palette. </a:t>
              </a:r>
            </a:p>
          </p:txBody>
        </p:sp>
        <p:sp>
          <p:nvSpPr>
            <p:cNvPr id="19" name="Rectangle 18"/>
            <p:cNvSpPr/>
            <p:nvPr userDrawn="1"/>
          </p:nvSpPr>
          <p:spPr>
            <a:xfrm>
              <a:off x="9264542" y="4042368"/>
              <a:ext cx="126397" cy="126397"/>
            </a:xfrm>
            <a:prstGeom prst="rect">
              <a:avLst/>
            </a:prstGeom>
            <a:solidFill>
              <a:srgbClr val="D60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prstClr val="black"/>
                </a:solidFill>
              </a:endParaRPr>
            </a:p>
          </p:txBody>
        </p:sp>
      </p:grpSp>
    </p:spTree>
    <p:extLst>
      <p:ext uri="{BB962C8B-B14F-4D97-AF65-F5344CB8AC3E}">
        <p14:creationId xmlns:p14="http://schemas.microsoft.com/office/powerpoint/2010/main" val="250980875"/>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Agenda - Takeaway ">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8324DE0-CC00-47DF-BF82-205B7A8B3FF5}" type="datetime1">
              <a:rPr lang="en-US" smtClean="0">
                <a:solidFill>
                  <a:prstClr val="black">
                    <a:tint val="75000"/>
                  </a:prstClr>
                </a:solidFill>
              </a:rPr>
              <a:pPr/>
              <a:t>10/4/2021</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r>
              <a:rPr lang="en-US">
                <a:solidFill>
                  <a:prstClr val="black">
                    <a:tint val="75000"/>
                  </a:prstClr>
                </a:solidFill>
              </a:rPr>
              <a:t>To change, turn on or off footer: Inset &gt; Header &amp; Footer &gt; Enter / change text &gt; Click Apply All. </a:t>
            </a:r>
          </a:p>
        </p:txBody>
      </p:sp>
      <p:sp>
        <p:nvSpPr>
          <p:cNvPr id="5" name="Slide Number Placeholder 4"/>
          <p:cNvSpPr>
            <a:spLocks noGrp="1"/>
          </p:cNvSpPr>
          <p:nvPr>
            <p:ph type="sldNum" sz="quarter" idx="12"/>
          </p:nvPr>
        </p:nvSpPr>
        <p:spPr/>
        <p:txBody>
          <a:bodyPr/>
          <a:lstStyle/>
          <a:p>
            <a:fld id="{5246FB18-5DF1-419A-B975-14AFDDD65B9F}" type="slidenum">
              <a:rPr lang="en-US" smtClean="0">
                <a:solidFill>
                  <a:prstClr val="black"/>
                </a:solidFill>
              </a:rPr>
              <a:pPr/>
              <a:t>‹#›</a:t>
            </a:fld>
            <a:endParaRPr lang="en-US">
              <a:solidFill>
                <a:prstClr val="black"/>
              </a:solidFill>
            </a:endParaRPr>
          </a:p>
        </p:txBody>
      </p:sp>
      <p:sp>
        <p:nvSpPr>
          <p:cNvPr id="9" name="Text Placeholder 8"/>
          <p:cNvSpPr>
            <a:spLocks noGrp="1"/>
          </p:cNvSpPr>
          <p:nvPr>
            <p:ph type="body" sz="quarter" idx="16" hasCustomPrompt="1"/>
          </p:nvPr>
        </p:nvSpPr>
        <p:spPr>
          <a:xfrm>
            <a:off x="1046787" y="1814929"/>
            <a:ext cx="10738812" cy="558010"/>
          </a:xfrm>
        </p:spPr>
        <p:txBody>
          <a:bodyPr tIns="0" rIns="0" bIns="0" anchor="ctr"/>
          <a:lstStyle>
            <a:lvl1pPr marL="0" indent="0">
              <a:spcBef>
                <a:spcPts val="200"/>
              </a:spcBef>
              <a:spcAft>
                <a:spcPts val="0"/>
              </a:spcAft>
              <a:buFont typeface="Arial" panose="020B0604020202020204" pitchFamily="34" charset="0"/>
              <a:buNone/>
              <a:defRPr sz="1800" b="1" baseline="0"/>
            </a:lvl1pPr>
            <a:lvl2pPr marL="0" indent="0">
              <a:spcBef>
                <a:spcPts val="0"/>
              </a:spcBef>
              <a:spcAft>
                <a:spcPts val="0"/>
              </a:spcAft>
              <a:buFont typeface="Arial" panose="020B0604020202020204" pitchFamily="34" charset="0"/>
              <a:buNone/>
              <a:defRPr sz="1800"/>
            </a:lvl2pPr>
          </a:lstStyle>
          <a:p>
            <a:pPr lvl="0"/>
            <a:r>
              <a:rPr lang="en-US" dirty="0"/>
              <a:t>Click to add agenda item/takeaway/text – max two rows</a:t>
            </a:r>
          </a:p>
          <a:p>
            <a:pPr lvl="1"/>
            <a:r>
              <a:rPr lang="en-US" dirty="0"/>
              <a:t>Second level</a:t>
            </a:r>
          </a:p>
        </p:txBody>
      </p:sp>
      <p:sp>
        <p:nvSpPr>
          <p:cNvPr id="11" name="Text Placeholder 10"/>
          <p:cNvSpPr>
            <a:spLocks noGrp="1"/>
          </p:cNvSpPr>
          <p:nvPr>
            <p:ph type="body" sz="quarter" idx="17" hasCustomPrompt="1"/>
          </p:nvPr>
        </p:nvSpPr>
        <p:spPr>
          <a:xfrm>
            <a:off x="406401" y="1814930"/>
            <a:ext cx="490071" cy="558009"/>
          </a:xfrm>
        </p:spPr>
        <p:txBody>
          <a:bodyPr tIns="0" rIns="0" bIns="0"/>
          <a:lstStyle>
            <a:lvl1pPr marL="0" indent="0">
              <a:buNone/>
              <a:defRPr sz="4400" b="1"/>
            </a:lvl1pPr>
            <a:lvl2pPr marL="169862" indent="0">
              <a:buNone/>
              <a:defRPr/>
            </a:lvl2pPr>
          </a:lstStyle>
          <a:p>
            <a:pPr lvl="0"/>
            <a:r>
              <a:rPr lang="en-US" dirty="0"/>
              <a:t>#</a:t>
            </a:r>
          </a:p>
        </p:txBody>
      </p:sp>
      <p:sp>
        <p:nvSpPr>
          <p:cNvPr id="12" name="Text Placeholder 10"/>
          <p:cNvSpPr>
            <a:spLocks noGrp="1"/>
          </p:cNvSpPr>
          <p:nvPr>
            <p:ph type="body" sz="quarter" idx="18" hasCustomPrompt="1"/>
          </p:nvPr>
        </p:nvSpPr>
        <p:spPr>
          <a:xfrm>
            <a:off x="406399" y="2558590"/>
            <a:ext cx="490071" cy="558009"/>
          </a:xfrm>
        </p:spPr>
        <p:txBody>
          <a:bodyPr tIns="0" rIns="0" bIns="0"/>
          <a:lstStyle>
            <a:lvl1pPr marL="0" indent="0">
              <a:buNone/>
              <a:defRPr sz="4400" b="1"/>
            </a:lvl1pPr>
            <a:lvl2pPr marL="169862" indent="0">
              <a:buNone/>
              <a:defRPr/>
            </a:lvl2pPr>
          </a:lstStyle>
          <a:p>
            <a:pPr lvl="0"/>
            <a:r>
              <a:rPr lang="en-US" dirty="0"/>
              <a:t>#</a:t>
            </a:r>
          </a:p>
        </p:txBody>
      </p:sp>
      <p:sp>
        <p:nvSpPr>
          <p:cNvPr id="13" name="Text Placeholder 10"/>
          <p:cNvSpPr>
            <a:spLocks noGrp="1"/>
          </p:cNvSpPr>
          <p:nvPr>
            <p:ph type="body" sz="quarter" idx="19" hasCustomPrompt="1"/>
          </p:nvPr>
        </p:nvSpPr>
        <p:spPr>
          <a:xfrm>
            <a:off x="406401" y="3302250"/>
            <a:ext cx="490071" cy="558009"/>
          </a:xfrm>
        </p:spPr>
        <p:txBody>
          <a:bodyPr tIns="0" rIns="0" bIns="0"/>
          <a:lstStyle>
            <a:lvl1pPr marL="0" indent="0">
              <a:buNone/>
              <a:defRPr sz="4400" b="1"/>
            </a:lvl1pPr>
            <a:lvl2pPr marL="169862" indent="0">
              <a:buNone/>
              <a:defRPr/>
            </a:lvl2pPr>
          </a:lstStyle>
          <a:p>
            <a:pPr lvl="0"/>
            <a:r>
              <a:rPr lang="en-US" dirty="0"/>
              <a:t>#</a:t>
            </a:r>
          </a:p>
        </p:txBody>
      </p:sp>
      <p:sp>
        <p:nvSpPr>
          <p:cNvPr id="14" name="Text Placeholder 10"/>
          <p:cNvSpPr>
            <a:spLocks noGrp="1"/>
          </p:cNvSpPr>
          <p:nvPr>
            <p:ph type="body" sz="quarter" idx="20" hasCustomPrompt="1"/>
          </p:nvPr>
        </p:nvSpPr>
        <p:spPr>
          <a:xfrm>
            <a:off x="406398" y="4045910"/>
            <a:ext cx="490071" cy="558009"/>
          </a:xfrm>
        </p:spPr>
        <p:txBody>
          <a:bodyPr tIns="0" rIns="0" bIns="0"/>
          <a:lstStyle>
            <a:lvl1pPr marL="0" indent="0">
              <a:buNone/>
              <a:defRPr sz="4400" b="1"/>
            </a:lvl1pPr>
            <a:lvl2pPr marL="169862" indent="0">
              <a:buNone/>
              <a:defRPr/>
            </a:lvl2pPr>
          </a:lstStyle>
          <a:p>
            <a:pPr lvl="0"/>
            <a:r>
              <a:rPr lang="en-US" dirty="0"/>
              <a:t>#</a:t>
            </a:r>
          </a:p>
        </p:txBody>
      </p:sp>
      <p:sp>
        <p:nvSpPr>
          <p:cNvPr id="15" name="Text Placeholder 8"/>
          <p:cNvSpPr>
            <a:spLocks noGrp="1"/>
          </p:cNvSpPr>
          <p:nvPr>
            <p:ph type="body" sz="quarter" idx="21" hasCustomPrompt="1"/>
          </p:nvPr>
        </p:nvSpPr>
        <p:spPr>
          <a:xfrm>
            <a:off x="1046787" y="2558589"/>
            <a:ext cx="10738812" cy="558010"/>
          </a:xfrm>
        </p:spPr>
        <p:txBody>
          <a:bodyPr tIns="0" rIns="0" bIns="0" anchor="ctr"/>
          <a:lstStyle>
            <a:lvl1pPr marL="0" indent="0">
              <a:spcBef>
                <a:spcPts val="200"/>
              </a:spcBef>
              <a:spcAft>
                <a:spcPts val="0"/>
              </a:spcAft>
              <a:buFont typeface="Arial" panose="020B0604020202020204" pitchFamily="34" charset="0"/>
              <a:buNone/>
              <a:defRPr sz="1800" b="1"/>
            </a:lvl1pPr>
            <a:lvl2pPr marL="0" indent="0">
              <a:spcBef>
                <a:spcPts val="0"/>
              </a:spcBef>
              <a:spcAft>
                <a:spcPts val="0"/>
              </a:spcAft>
              <a:buFont typeface="Arial" panose="020B0604020202020204" pitchFamily="34" charset="0"/>
              <a:buNone/>
              <a:defRPr sz="1800"/>
            </a:lvl2pPr>
          </a:lstStyle>
          <a:p>
            <a:pPr lvl="0"/>
            <a:r>
              <a:rPr lang="en-US" dirty="0"/>
              <a:t>Click to add agenda item/takeaway/text – max two rows</a:t>
            </a:r>
          </a:p>
          <a:p>
            <a:pPr lvl="1"/>
            <a:r>
              <a:rPr lang="en-US" dirty="0"/>
              <a:t>Second level</a:t>
            </a:r>
          </a:p>
        </p:txBody>
      </p:sp>
      <p:sp>
        <p:nvSpPr>
          <p:cNvPr id="16" name="Text Placeholder 8"/>
          <p:cNvSpPr>
            <a:spLocks noGrp="1"/>
          </p:cNvSpPr>
          <p:nvPr>
            <p:ph type="body" sz="quarter" idx="22" hasCustomPrompt="1"/>
          </p:nvPr>
        </p:nvSpPr>
        <p:spPr>
          <a:xfrm>
            <a:off x="1046787" y="3302249"/>
            <a:ext cx="10738812" cy="558010"/>
          </a:xfrm>
        </p:spPr>
        <p:txBody>
          <a:bodyPr tIns="0" rIns="0" bIns="0" anchor="ctr"/>
          <a:lstStyle>
            <a:lvl1pPr marL="0" indent="0">
              <a:spcBef>
                <a:spcPts val="200"/>
              </a:spcBef>
              <a:spcAft>
                <a:spcPts val="0"/>
              </a:spcAft>
              <a:buFont typeface="Arial" panose="020B0604020202020204" pitchFamily="34" charset="0"/>
              <a:buNone/>
              <a:defRPr sz="1800" b="1"/>
            </a:lvl1pPr>
            <a:lvl2pPr marL="0" indent="0">
              <a:spcBef>
                <a:spcPts val="0"/>
              </a:spcBef>
              <a:spcAft>
                <a:spcPts val="0"/>
              </a:spcAft>
              <a:buFont typeface="Arial" panose="020B0604020202020204" pitchFamily="34" charset="0"/>
              <a:buNone/>
              <a:defRPr sz="1800"/>
            </a:lvl2pPr>
          </a:lstStyle>
          <a:p>
            <a:pPr lvl="0"/>
            <a:r>
              <a:rPr lang="en-US" dirty="0"/>
              <a:t>Click to add agenda item/takeaway/text – max two rows</a:t>
            </a:r>
          </a:p>
          <a:p>
            <a:pPr lvl="1"/>
            <a:r>
              <a:rPr lang="en-US" dirty="0"/>
              <a:t>Second level</a:t>
            </a:r>
          </a:p>
        </p:txBody>
      </p:sp>
      <p:sp>
        <p:nvSpPr>
          <p:cNvPr id="17" name="Text Placeholder 8"/>
          <p:cNvSpPr>
            <a:spLocks noGrp="1"/>
          </p:cNvSpPr>
          <p:nvPr>
            <p:ph type="body" sz="quarter" idx="23" hasCustomPrompt="1"/>
          </p:nvPr>
        </p:nvSpPr>
        <p:spPr>
          <a:xfrm>
            <a:off x="1046787" y="4045909"/>
            <a:ext cx="10738812" cy="558010"/>
          </a:xfrm>
        </p:spPr>
        <p:txBody>
          <a:bodyPr tIns="0" rIns="0" bIns="0" anchor="ctr"/>
          <a:lstStyle>
            <a:lvl1pPr marL="0" indent="0">
              <a:spcBef>
                <a:spcPts val="200"/>
              </a:spcBef>
              <a:spcAft>
                <a:spcPts val="0"/>
              </a:spcAft>
              <a:buFont typeface="Arial" panose="020B0604020202020204" pitchFamily="34" charset="0"/>
              <a:buNone/>
              <a:defRPr sz="1800" b="1"/>
            </a:lvl1pPr>
            <a:lvl2pPr marL="0" indent="0">
              <a:spcBef>
                <a:spcPts val="0"/>
              </a:spcBef>
              <a:spcAft>
                <a:spcPts val="0"/>
              </a:spcAft>
              <a:buFont typeface="Arial" panose="020B0604020202020204" pitchFamily="34" charset="0"/>
              <a:buNone/>
              <a:defRPr sz="1800"/>
            </a:lvl2pPr>
          </a:lstStyle>
          <a:p>
            <a:pPr lvl="0"/>
            <a:r>
              <a:rPr lang="en-US" dirty="0"/>
              <a:t>Click to add agenda item/takeaway/text – max two rows</a:t>
            </a:r>
          </a:p>
          <a:p>
            <a:pPr lvl="1"/>
            <a:r>
              <a:rPr lang="en-US" dirty="0"/>
              <a:t>Second level</a:t>
            </a:r>
          </a:p>
        </p:txBody>
      </p:sp>
      <p:sp>
        <p:nvSpPr>
          <p:cNvPr id="18" name="Text Placeholder 8"/>
          <p:cNvSpPr>
            <a:spLocks noGrp="1"/>
          </p:cNvSpPr>
          <p:nvPr>
            <p:ph type="body" sz="quarter" idx="24" hasCustomPrompt="1"/>
          </p:nvPr>
        </p:nvSpPr>
        <p:spPr>
          <a:xfrm>
            <a:off x="1046787" y="4789569"/>
            <a:ext cx="10738812" cy="558010"/>
          </a:xfrm>
        </p:spPr>
        <p:txBody>
          <a:bodyPr tIns="0" rIns="0" bIns="0" anchor="ctr"/>
          <a:lstStyle>
            <a:lvl1pPr marL="0" indent="0">
              <a:spcBef>
                <a:spcPts val="200"/>
              </a:spcBef>
              <a:spcAft>
                <a:spcPts val="0"/>
              </a:spcAft>
              <a:buFont typeface="Arial" panose="020B0604020202020204" pitchFamily="34" charset="0"/>
              <a:buNone/>
              <a:defRPr sz="1800" b="1"/>
            </a:lvl1pPr>
            <a:lvl2pPr marL="0" indent="0">
              <a:spcBef>
                <a:spcPts val="0"/>
              </a:spcBef>
              <a:spcAft>
                <a:spcPts val="0"/>
              </a:spcAft>
              <a:buFont typeface="Arial" panose="020B0604020202020204" pitchFamily="34" charset="0"/>
              <a:buNone/>
              <a:defRPr sz="1800"/>
            </a:lvl2pPr>
          </a:lstStyle>
          <a:p>
            <a:pPr lvl="0"/>
            <a:r>
              <a:rPr lang="en-US" dirty="0"/>
              <a:t>Click to add agenda item/takeaway/text – max two rows</a:t>
            </a:r>
          </a:p>
          <a:p>
            <a:pPr lvl="1"/>
            <a:r>
              <a:rPr lang="en-US" dirty="0"/>
              <a:t>Second level</a:t>
            </a:r>
          </a:p>
        </p:txBody>
      </p:sp>
      <p:sp>
        <p:nvSpPr>
          <p:cNvPr id="20" name="Text Placeholder 10"/>
          <p:cNvSpPr>
            <a:spLocks noGrp="1"/>
          </p:cNvSpPr>
          <p:nvPr>
            <p:ph type="body" sz="quarter" idx="25" hasCustomPrompt="1"/>
          </p:nvPr>
        </p:nvSpPr>
        <p:spPr>
          <a:xfrm>
            <a:off x="408762" y="4789570"/>
            <a:ext cx="490071" cy="558009"/>
          </a:xfrm>
        </p:spPr>
        <p:txBody>
          <a:bodyPr tIns="0" rIns="0" bIns="0"/>
          <a:lstStyle>
            <a:lvl1pPr marL="0" indent="0">
              <a:buNone/>
              <a:defRPr sz="4400" b="1"/>
            </a:lvl1pPr>
            <a:lvl2pPr marL="169862" indent="0">
              <a:buNone/>
              <a:defRPr/>
            </a:lvl2pPr>
          </a:lstStyle>
          <a:p>
            <a:pPr lvl="0"/>
            <a:r>
              <a:rPr lang="en-US" dirty="0"/>
              <a:t>#</a:t>
            </a:r>
          </a:p>
        </p:txBody>
      </p:sp>
      <p:sp>
        <p:nvSpPr>
          <p:cNvPr id="21" name="Text Placeholder 8"/>
          <p:cNvSpPr>
            <a:spLocks noGrp="1"/>
          </p:cNvSpPr>
          <p:nvPr>
            <p:ph type="body" sz="quarter" idx="26" hasCustomPrompt="1"/>
          </p:nvPr>
        </p:nvSpPr>
        <p:spPr>
          <a:xfrm>
            <a:off x="1046787" y="5533229"/>
            <a:ext cx="10738812" cy="558010"/>
          </a:xfrm>
        </p:spPr>
        <p:txBody>
          <a:bodyPr tIns="0" rIns="0" bIns="0" anchor="ctr"/>
          <a:lstStyle>
            <a:lvl1pPr marL="0" indent="0">
              <a:spcBef>
                <a:spcPts val="200"/>
              </a:spcBef>
              <a:spcAft>
                <a:spcPts val="0"/>
              </a:spcAft>
              <a:buFont typeface="Arial" panose="020B0604020202020204" pitchFamily="34" charset="0"/>
              <a:buNone/>
              <a:defRPr sz="1800" b="1"/>
            </a:lvl1pPr>
            <a:lvl2pPr marL="0" indent="0">
              <a:spcBef>
                <a:spcPts val="0"/>
              </a:spcBef>
              <a:spcAft>
                <a:spcPts val="0"/>
              </a:spcAft>
              <a:buFont typeface="Arial" panose="020B0604020202020204" pitchFamily="34" charset="0"/>
              <a:buNone/>
              <a:defRPr sz="1800" baseline="0"/>
            </a:lvl2pPr>
          </a:lstStyle>
          <a:p>
            <a:pPr lvl="0"/>
            <a:r>
              <a:rPr lang="en-US" dirty="0"/>
              <a:t>Click to add agenda item/takeaway/text – max two rows</a:t>
            </a:r>
          </a:p>
          <a:p>
            <a:pPr lvl="1"/>
            <a:r>
              <a:rPr lang="en-US" dirty="0"/>
              <a:t>Second level</a:t>
            </a:r>
          </a:p>
        </p:txBody>
      </p:sp>
      <p:sp>
        <p:nvSpPr>
          <p:cNvPr id="22" name="Text Placeholder 10"/>
          <p:cNvSpPr>
            <a:spLocks noGrp="1"/>
          </p:cNvSpPr>
          <p:nvPr>
            <p:ph type="body" sz="quarter" idx="27" hasCustomPrompt="1"/>
          </p:nvPr>
        </p:nvSpPr>
        <p:spPr>
          <a:xfrm>
            <a:off x="408762" y="5533230"/>
            <a:ext cx="490071" cy="558009"/>
          </a:xfrm>
        </p:spPr>
        <p:txBody>
          <a:bodyPr tIns="0" rIns="0" bIns="0"/>
          <a:lstStyle>
            <a:lvl1pPr marL="0" indent="0">
              <a:buNone/>
              <a:defRPr sz="4400" b="1"/>
            </a:lvl1pPr>
            <a:lvl2pPr marL="169862" indent="0">
              <a:buNone/>
              <a:defRPr/>
            </a:lvl2pPr>
          </a:lstStyle>
          <a:p>
            <a:pPr lvl="0"/>
            <a:r>
              <a:rPr lang="en-US" dirty="0"/>
              <a:t>#</a:t>
            </a:r>
          </a:p>
        </p:txBody>
      </p:sp>
      <p:sp>
        <p:nvSpPr>
          <p:cNvPr id="23" name="Text Placeholder 7"/>
          <p:cNvSpPr>
            <a:spLocks noGrp="1"/>
          </p:cNvSpPr>
          <p:nvPr>
            <p:ph type="body" sz="quarter" idx="13" hasCustomPrompt="1"/>
          </p:nvPr>
        </p:nvSpPr>
        <p:spPr>
          <a:xfrm>
            <a:off x="411480" y="1084264"/>
            <a:ext cx="11379200" cy="706437"/>
          </a:xfrm>
        </p:spPr>
        <p:txBody>
          <a:bodyPr/>
          <a:lstStyle>
            <a:lvl1pPr marL="0" indent="0">
              <a:buNone/>
              <a:defRPr sz="1800" b="0" baseline="0"/>
            </a:lvl1pPr>
            <a:lvl2pPr marL="169863" indent="0">
              <a:buNone/>
              <a:defRPr/>
            </a:lvl2pPr>
          </a:lstStyle>
          <a:p>
            <a:pPr lvl="0"/>
            <a:r>
              <a:rPr lang="en-US" dirty="0"/>
              <a:t>Click to edit date, place or introduction / summary</a:t>
            </a:r>
          </a:p>
        </p:txBody>
      </p:sp>
      <p:sp>
        <p:nvSpPr>
          <p:cNvPr id="19" name="Rectangle 18"/>
          <p:cNvSpPr/>
          <p:nvPr userDrawn="1"/>
        </p:nvSpPr>
        <p:spPr>
          <a:xfrm>
            <a:off x="12287025" y="-4043"/>
            <a:ext cx="1386247" cy="243104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lstStyle/>
          <a:p>
            <a:r>
              <a:rPr lang="en-US" sz="1000" b="1" dirty="0">
                <a:solidFill>
                  <a:prstClr val="black"/>
                </a:solidFill>
              </a:rPr>
              <a:t>Agenda &amp; Takeaways</a:t>
            </a:r>
          </a:p>
          <a:p>
            <a:r>
              <a:rPr lang="en-US" sz="1000" dirty="0">
                <a:solidFill>
                  <a:prstClr val="black"/>
                </a:solidFill>
              </a:rPr>
              <a:t>Replace # with number or letter in left placeholders and explanatory text in right placeholders. Max one row of text.  Remove placeholders not in use. </a:t>
            </a:r>
          </a:p>
        </p:txBody>
      </p:sp>
      <p:grpSp>
        <p:nvGrpSpPr>
          <p:cNvPr id="25" name="Group 24"/>
          <p:cNvGrpSpPr/>
          <p:nvPr userDrawn="1"/>
        </p:nvGrpSpPr>
        <p:grpSpPr>
          <a:xfrm>
            <a:off x="12284310" y="2497574"/>
            <a:ext cx="1389888" cy="1233768"/>
            <a:chOff x="9215268" y="3023356"/>
            <a:chExt cx="1389888" cy="1233768"/>
          </a:xfrm>
        </p:grpSpPr>
        <p:sp>
          <p:nvSpPr>
            <p:cNvPr id="26" name="Rectangle 25"/>
            <p:cNvSpPr/>
            <p:nvPr userDrawn="1"/>
          </p:nvSpPr>
          <p:spPr>
            <a:xfrm>
              <a:off x="9215268" y="3023356"/>
              <a:ext cx="1389888" cy="123376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0" rtlCol="0" anchor="t"/>
            <a:lstStyle/>
            <a:p>
              <a:r>
                <a:rPr lang="en-US" sz="1000" dirty="0">
                  <a:solidFill>
                    <a:prstClr val="black"/>
                  </a:solidFill>
                </a:rPr>
                <a:t>Only use </a:t>
              </a:r>
              <a:r>
                <a:rPr lang="en-US" sz="1000" dirty="0">
                  <a:solidFill>
                    <a:srgbClr val="D6002A"/>
                  </a:solidFill>
                </a:rPr>
                <a:t>S&amp;P Global Red </a:t>
              </a:r>
              <a:r>
                <a:rPr lang="en-US" sz="1000" dirty="0">
                  <a:solidFill>
                    <a:prstClr val="black"/>
                  </a:solidFill>
                </a:rPr>
                <a:t>for key text high-lights, not shapes or charts. </a:t>
              </a:r>
              <a:br>
                <a:rPr lang="en-US" sz="1000" dirty="0">
                  <a:solidFill>
                    <a:prstClr val="black"/>
                  </a:solidFill>
                </a:rPr>
              </a:br>
              <a:r>
                <a:rPr lang="en-US" sz="1000" dirty="0">
                  <a:solidFill>
                    <a:prstClr val="black"/>
                  </a:solidFill>
                </a:rPr>
                <a:t>It’s available in the custom color palette. </a:t>
              </a:r>
            </a:p>
          </p:txBody>
        </p:sp>
        <p:sp>
          <p:nvSpPr>
            <p:cNvPr id="32" name="Rectangle 31"/>
            <p:cNvSpPr/>
            <p:nvPr userDrawn="1"/>
          </p:nvSpPr>
          <p:spPr>
            <a:xfrm>
              <a:off x="9264542" y="4042368"/>
              <a:ext cx="126397" cy="126397"/>
            </a:xfrm>
            <a:prstGeom prst="rect">
              <a:avLst/>
            </a:prstGeom>
            <a:solidFill>
              <a:srgbClr val="D60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prstClr val="black"/>
                </a:solidFill>
              </a:endParaRPr>
            </a:p>
          </p:txBody>
        </p:sp>
      </p:grpSp>
      <p:grpSp>
        <p:nvGrpSpPr>
          <p:cNvPr id="33" name="Group 32"/>
          <p:cNvGrpSpPr/>
          <p:nvPr userDrawn="1"/>
        </p:nvGrpSpPr>
        <p:grpSpPr>
          <a:xfrm>
            <a:off x="12287025" y="3841031"/>
            <a:ext cx="1388611" cy="1588569"/>
            <a:chOff x="13673268" y="2618012"/>
            <a:chExt cx="3060457" cy="3501159"/>
          </a:xfrm>
        </p:grpSpPr>
        <p:pic>
          <p:nvPicPr>
            <p:cNvPr id="34" name="Picture 33"/>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673268" y="4393853"/>
              <a:ext cx="3060457" cy="1725318"/>
            </a:xfrm>
            <a:prstGeom prst="rect">
              <a:avLst/>
            </a:prstGeom>
          </p:spPr>
        </p:pic>
        <p:pic>
          <p:nvPicPr>
            <p:cNvPr id="35" name="Picture 34"/>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3673268" y="2618012"/>
              <a:ext cx="3060457" cy="1725318"/>
            </a:xfrm>
            <a:prstGeom prst="rect">
              <a:avLst/>
            </a:prstGeom>
          </p:spPr>
        </p:pic>
      </p:grpSp>
    </p:spTree>
    <p:extLst>
      <p:ext uri="{BB962C8B-B14F-4D97-AF65-F5344CB8AC3E}">
        <p14:creationId xmlns:p14="http://schemas.microsoft.com/office/powerpoint/2010/main" val="117908982"/>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Contact / Auth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01BF823-BC12-41D8-81B2-8385F0C0ECBB}" type="datetime1">
              <a:rPr lang="en-US" smtClean="0">
                <a:solidFill>
                  <a:prstClr val="black">
                    <a:tint val="75000"/>
                  </a:prstClr>
                </a:solidFill>
              </a:rPr>
              <a:pPr/>
              <a:t>10/4/2021</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r>
              <a:rPr lang="en-US">
                <a:solidFill>
                  <a:prstClr val="black">
                    <a:tint val="75000"/>
                  </a:prstClr>
                </a:solidFill>
              </a:rPr>
              <a:t>To change, turn on or off footer: Inset &gt; Header &amp; Footer &gt; Enter / change text &gt; Click Apply All. </a:t>
            </a:r>
          </a:p>
        </p:txBody>
      </p:sp>
      <p:sp>
        <p:nvSpPr>
          <p:cNvPr id="5" name="Slide Number Placeholder 4"/>
          <p:cNvSpPr>
            <a:spLocks noGrp="1"/>
          </p:cNvSpPr>
          <p:nvPr>
            <p:ph type="sldNum" sz="quarter" idx="12"/>
          </p:nvPr>
        </p:nvSpPr>
        <p:spPr/>
        <p:txBody>
          <a:bodyPr/>
          <a:lstStyle/>
          <a:p>
            <a:fld id="{5246FB18-5DF1-419A-B975-14AFDDD65B9F}" type="slidenum">
              <a:rPr lang="en-US" smtClean="0">
                <a:solidFill>
                  <a:prstClr val="black"/>
                </a:solidFill>
              </a:rPr>
              <a:pPr/>
              <a:t>‹#›</a:t>
            </a:fld>
            <a:endParaRPr lang="en-US">
              <a:solidFill>
                <a:prstClr val="black"/>
              </a:solidFill>
            </a:endParaRPr>
          </a:p>
        </p:txBody>
      </p:sp>
      <p:sp>
        <p:nvSpPr>
          <p:cNvPr id="6" name="Text Placeholder 7"/>
          <p:cNvSpPr>
            <a:spLocks noGrp="1"/>
          </p:cNvSpPr>
          <p:nvPr>
            <p:ph type="body" sz="quarter" idx="13" hasCustomPrompt="1"/>
          </p:nvPr>
        </p:nvSpPr>
        <p:spPr>
          <a:xfrm>
            <a:off x="411480" y="4249619"/>
            <a:ext cx="5512296" cy="332160"/>
          </a:xfrm>
        </p:spPr>
        <p:txBody>
          <a:bodyPr anchor="ctr">
            <a:noAutofit/>
          </a:bodyPr>
          <a:lstStyle>
            <a:lvl1pPr marL="0" indent="0">
              <a:spcBef>
                <a:spcPts val="0"/>
              </a:spcBef>
              <a:spcAft>
                <a:spcPts val="0"/>
              </a:spcAft>
              <a:buNone/>
              <a:defRPr sz="1800" b="1"/>
            </a:lvl1pPr>
            <a:lvl2pPr marL="169863" indent="0">
              <a:buNone/>
              <a:defRPr/>
            </a:lvl2pPr>
          </a:lstStyle>
          <a:p>
            <a:pPr lvl="0"/>
            <a:r>
              <a:rPr lang="en-US" dirty="0"/>
              <a:t>Click to add name</a:t>
            </a:r>
          </a:p>
        </p:txBody>
      </p:sp>
      <p:sp>
        <p:nvSpPr>
          <p:cNvPr id="8" name="Text Placeholder 7"/>
          <p:cNvSpPr>
            <a:spLocks noGrp="1"/>
          </p:cNvSpPr>
          <p:nvPr>
            <p:ph type="body" sz="quarter" idx="14" hasCustomPrompt="1"/>
          </p:nvPr>
        </p:nvSpPr>
        <p:spPr>
          <a:xfrm>
            <a:off x="414528" y="4506881"/>
            <a:ext cx="5512296" cy="640744"/>
          </a:xfrm>
        </p:spPr>
        <p:txBody>
          <a:bodyPr anchor="t">
            <a:noAutofit/>
          </a:bodyPr>
          <a:lstStyle>
            <a:lvl1pPr marL="0" indent="0">
              <a:spcBef>
                <a:spcPts val="0"/>
              </a:spcBef>
              <a:spcAft>
                <a:spcPts val="0"/>
              </a:spcAft>
              <a:buNone/>
              <a:defRPr sz="1400" b="0" i="0"/>
            </a:lvl1pPr>
            <a:lvl2pPr marL="169863" indent="0">
              <a:buNone/>
              <a:defRPr/>
            </a:lvl2pPr>
          </a:lstStyle>
          <a:p>
            <a:pPr lvl="0"/>
            <a:r>
              <a:rPr lang="en-US" dirty="0"/>
              <a:t>Click to add title</a:t>
            </a:r>
          </a:p>
        </p:txBody>
      </p:sp>
      <p:sp>
        <p:nvSpPr>
          <p:cNvPr id="9" name="Text Placeholder 7"/>
          <p:cNvSpPr>
            <a:spLocks noGrp="1"/>
          </p:cNvSpPr>
          <p:nvPr>
            <p:ph type="body" sz="quarter" idx="15" hasCustomPrompt="1"/>
          </p:nvPr>
        </p:nvSpPr>
        <p:spPr>
          <a:xfrm>
            <a:off x="411480" y="5244905"/>
            <a:ext cx="5512296" cy="332160"/>
          </a:xfrm>
        </p:spPr>
        <p:txBody>
          <a:bodyPr anchor="ctr">
            <a:noAutofit/>
          </a:bodyPr>
          <a:lstStyle>
            <a:lvl1pPr marL="0" indent="0">
              <a:buNone/>
              <a:defRPr sz="1400" b="0"/>
            </a:lvl1pPr>
            <a:lvl2pPr marL="169863" indent="0">
              <a:buNone/>
              <a:defRPr/>
            </a:lvl2pPr>
          </a:lstStyle>
          <a:p>
            <a:r>
              <a:rPr lang="en-US" dirty="0"/>
              <a:t>Click to add contact info (email/phone/fax)</a:t>
            </a:r>
          </a:p>
        </p:txBody>
      </p:sp>
      <p:sp>
        <p:nvSpPr>
          <p:cNvPr id="10" name="Text Placeholder 7"/>
          <p:cNvSpPr>
            <a:spLocks noGrp="1"/>
          </p:cNvSpPr>
          <p:nvPr>
            <p:ph type="body" sz="quarter" idx="16" hasCustomPrompt="1"/>
          </p:nvPr>
        </p:nvSpPr>
        <p:spPr>
          <a:xfrm>
            <a:off x="411480" y="5545454"/>
            <a:ext cx="5512297" cy="332160"/>
          </a:xfrm>
        </p:spPr>
        <p:txBody>
          <a:bodyPr anchor="ctr">
            <a:noAutofit/>
          </a:bodyPr>
          <a:lstStyle>
            <a:lvl1pPr marL="0" indent="0">
              <a:buNone/>
              <a:defRPr sz="1400" b="0"/>
            </a:lvl1pPr>
            <a:lvl2pPr marL="169863" indent="0">
              <a:buNone/>
              <a:defRPr/>
            </a:lvl2pPr>
          </a:lstStyle>
          <a:p>
            <a:r>
              <a:rPr lang="en-US" dirty="0"/>
              <a:t>Click to add contact info (email/phone/fax)</a:t>
            </a:r>
          </a:p>
        </p:txBody>
      </p:sp>
      <p:sp>
        <p:nvSpPr>
          <p:cNvPr id="11" name="Text Placeholder 7"/>
          <p:cNvSpPr>
            <a:spLocks noGrp="1"/>
          </p:cNvSpPr>
          <p:nvPr>
            <p:ph type="body" sz="quarter" idx="17" hasCustomPrompt="1"/>
          </p:nvPr>
        </p:nvSpPr>
        <p:spPr>
          <a:xfrm>
            <a:off x="6105961" y="4249619"/>
            <a:ext cx="5512296" cy="332160"/>
          </a:xfrm>
        </p:spPr>
        <p:txBody>
          <a:bodyPr anchor="ctr">
            <a:noAutofit/>
          </a:bodyPr>
          <a:lstStyle>
            <a:lvl1pPr marL="0" indent="0">
              <a:spcBef>
                <a:spcPts val="0"/>
              </a:spcBef>
              <a:spcAft>
                <a:spcPts val="0"/>
              </a:spcAft>
              <a:buNone/>
              <a:defRPr sz="1800" b="1"/>
            </a:lvl1pPr>
            <a:lvl2pPr marL="169863" indent="0">
              <a:buNone/>
              <a:defRPr/>
            </a:lvl2pPr>
          </a:lstStyle>
          <a:p>
            <a:pPr lvl="0"/>
            <a:r>
              <a:rPr lang="en-US" dirty="0"/>
              <a:t>Click to add name</a:t>
            </a:r>
          </a:p>
        </p:txBody>
      </p:sp>
      <p:sp>
        <p:nvSpPr>
          <p:cNvPr id="12" name="Text Placeholder 7"/>
          <p:cNvSpPr>
            <a:spLocks noGrp="1"/>
          </p:cNvSpPr>
          <p:nvPr>
            <p:ph type="body" sz="quarter" idx="18" hasCustomPrompt="1"/>
          </p:nvPr>
        </p:nvSpPr>
        <p:spPr>
          <a:xfrm>
            <a:off x="6105961" y="4506881"/>
            <a:ext cx="5512296" cy="640744"/>
          </a:xfrm>
        </p:spPr>
        <p:txBody>
          <a:bodyPr anchor="t">
            <a:noAutofit/>
          </a:bodyPr>
          <a:lstStyle>
            <a:lvl1pPr marL="0" indent="0">
              <a:spcBef>
                <a:spcPts val="0"/>
              </a:spcBef>
              <a:spcAft>
                <a:spcPts val="0"/>
              </a:spcAft>
              <a:buNone/>
              <a:defRPr sz="1400" b="0" i="0"/>
            </a:lvl1pPr>
            <a:lvl2pPr marL="169863" indent="0">
              <a:buNone/>
              <a:defRPr/>
            </a:lvl2pPr>
          </a:lstStyle>
          <a:p>
            <a:pPr lvl="0"/>
            <a:r>
              <a:rPr lang="en-US" dirty="0"/>
              <a:t>Click to add title</a:t>
            </a:r>
          </a:p>
        </p:txBody>
      </p:sp>
      <p:sp>
        <p:nvSpPr>
          <p:cNvPr id="13" name="Text Placeholder 7"/>
          <p:cNvSpPr>
            <a:spLocks noGrp="1"/>
          </p:cNvSpPr>
          <p:nvPr>
            <p:ph type="body" sz="quarter" idx="19" hasCustomPrompt="1"/>
          </p:nvPr>
        </p:nvSpPr>
        <p:spPr>
          <a:xfrm>
            <a:off x="6105961" y="5244905"/>
            <a:ext cx="5512296" cy="332160"/>
          </a:xfrm>
        </p:spPr>
        <p:txBody>
          <a:bodyPr anchor="ctr">
            <a:noAutofit/>
          </a:bodyPr>
          <a:lstStyle>
            <a:lvl1pPr marL="0" indent="0">
              <a:buNone/>
              <a:defRPr sz="1400" b="0"/>
            </a:lvl1pPr>
            <a:lvl2pPr marL="169863" indent="0">
              <a:buNone/>
              <a:defRPr/>
            </a:lvl2pPr>
          </a:lstStyle>
          <a:p>
            <a:r>
              <a:rPr lang="en-US" dirty="0"/>
              <a:t>Click to add contact info (email/phone/fax)</a:t>
            </a:r>
          </a:p>
        </p:txBody>
      </p:sp>
      <p:sp>
        <p:nvSpPr>
          <p:cNvPr id="14" name="Text Placeholder 7"/>
          <p:cNvSpPr>
            <a:spLocks noGrp="1"/>
          </p:cNvSpPr>
          <p:nvPr>
            <p:ph type="body" sz="quarter" idx="20" hasCustomPrompt="1"/>
          </p:nvPr>
        </p:nvSpPr>
        <p:spPr>
          <a:xfrm>
            <a:off x="6105962" y="5545454"/>
            <a:ext cx="5512297" cy="332160"/>
          </a:xfrm>
        </p:spPr>
        <p:txBody>
          <a:bodyPr anchor="ctr">
            <a:noAutofit/>
          </a:bodyPr>
          <a:lstStyle>
            <a:lvl1pPr marL="0" indent="0">
              <a:buNone/>
              <a:defRPr sz="1400" b="0"/>
            </a:lvl1pPr>
            <a:lvl2pPr marL="169863" indent="0">
              <a:buNone/>
              <a:defRPr/>
            </a:lvl2pPr>
          </a:lstStyle>
          <a:p>
            <a:r>
              <a:rPr lang="en-US" dirty="0"/>
              <a:t>Click to add contact info (email/phone/fax)</a:t>
            </a:r>
          </a:p>
        </p:txBody>
      </p:sp>
      <p:sp>
        <p:nvSpPr>
          <p:cNvPr id="15" name="Text Placeholder 7"/>
          <p:cNvSpPr>
            <a:spLocks noGrp="1"/>
          </p:cNvSpPr>
          <p:nvPr>
            <p:ph type="body" sz="quarter" idx="21" hasCustomPrompt="1"/>
          </p:nvPr>
        </p:nvSpPr>
        <p:spPr>
          <a:xfrm>
            <a:off x="411480" y="5846003"/>
            <a:ext cx="5512297" cy="332160"/>
          </a:xfrm>
        </p:spPr>
        <p:txBody>
          <a:bodyPr anchor="ctr">
            <a:noAutofit/>
          </a:bodyPr>
          <a:lstStyle>
            <a:lvl1pPr marL="0" indent="0">
              <a:buNone/>
              <a:defRPr sz="1400" b="0"/>
            </a:lvl1pPr>
            <a:lvl2pPr marL="169863" indent="0">
              <a:buNone/>
              <a:defRPr/>
            </a:lvl2pPr>
          </a:lstStyle>
          <a:p>
            <a:r>
              <a:rPr lang="en-US" dirty="0"/>
              <a:t>Click to add contact info (email/phone/fax)</a:t>
            </a:r>
          </a:p>
        </p:txBody>
      </p:sp>
      <p:sp>
        <p:nvSpPr>
          <p:cNvPr id="16" name="Text Placeholder 7"/>
          <p:cNvSpPr>
            <a:spLocks noGrp="1"/>
          </p:cNvSpPr>
          <p:nvPr>
            <p:ph type="body" sz="quarter" idx="22" hasCustomPrompt="1"/>
          </p:nvPr>
        </p:nvSpPr>
        <p:spPr>
          <a:xfrm>
            <a:off x="6105962" y="5846003"/>
            <a:ext cx="5512297" cy="332160"/>
          </a:xfrm>
        </p:spPr>
        <p:txBody>
          <a:bodyPr anchor="ctr">
            <a:noAutofit/>
          </a:bodyPr>
          <a:lstStyle>
            <a:lvl1pPr marL="0" indent="0">
              <a:buNone/>
              <a:defRPr sz="1400" b="0"/>
            </a:lvl1pPr>
            <a:lvl2pPr marL="169863" indent="0">
              <a:buNone/>
              <a:defRPr/>
            </a:lvl2pPr>
          </a:lstStyle>
          <a:p>
            <a:r>
              <a:rPr lang="en-US" dirty="0"/>
              <a:t>Click to add contact info (email/phone/fax)</a:t>
            </a:r>
          </a:p>
        </p:txBody>
      </p:sp>
      <p:sp>
        <p:nvSpPr>
          <p:cNvPr id="18" name="Picture Placeholder 17"/>
          <p:cNvSpPr>
            <a:spLocks noGrp="1"/>
          </p:cNvSpPr>
          <p:nvPr>
            <p:ph type="pic" sz="quarter" idx="23" hasCustomPrompt="1"/>
          </p:nvPr>
        </p:nvSpPr>
        <p:spPr>
          <a:xfrm>
            <a:off x="411480" y="1903422"/>
            <a:ext cx="2233084" cy="2187575"/>
          </a:xfrm>
          <a:pattFill prst="pct5">
            <a:fgClr>
              <a:schemeClr val="accent1"/>
            </a:fgClr>
            <a:bgClr>
              <a:schemeClr val="bg1"/>
            </a:bgClr>
          </a:pattFill>
        </p:spPr>
        <p:txBody>
          <a:bodyPr anchor="ctr"/>
          <a:lstStyle>
            <a:lvl1pPr marL="0" indent="0" algn="ctr">
              <a:buNone/>
              <a:defRPr b="1"/>
            </a:lvl1pPr>
          </a:lstStyle>
          <a:p>
            <a:r>
              <a:rPr lang="en-US" dirty="0"/>
              <a:t>Click to add portrait photo or remove</a:t>
            </a:r>
          </a:p>
        </p:txBody>
      </p:sp>
      <p:sp>
        <p:nvSpPr>
          <p:cNvPr id="19" name="Picture Placeholder 17"/>
          <p:cNvSpPr>
            <a:spLocks noGrp="1"/>
          </p:cNvSpPr>
          <p:nvPr>
            <p:ph type="pic" sz="quarter" idx="24" hasCustomPrompt="1"/>
          </p:nvPr>
        </p:nvSpPr>
        <p:spPr>
          <a:xfrm>
            <a:off x="6093969" y="1901254"/>
            <a:ext cx="2233084" cy="2187575"/>
          </a:xfrm>
          <a:pattFill prst="pct5">
            <a:fgClr>
              <a:schemeClr val="accent1"/>
            </a:fgClr>
            <a:bgClr>
              <a:schemeClr val="bg1"/>
            </a:bgClr>
          </a:pattFill>
        </p:spPr>
        <p:txBody>
          <a:bodyPr anchor="ctr"/>
          <a:lstStyle>
            <a:lvl1pPr marL="0" indent="0" algn="ctr">
              <a:buNone/>
              <a:defRPr b="1" baseline="0"/>
            </a:lvl1pPr>
          </a:lstStyle>
          <a:p>
            <a:r>
              <a:rPr lang="en-US" dirty="0"/>
              <a:t>Click to add portrait photo or remove</a:t>
            </a:r>
          </a:p>
        </p:txBody>
      </p:sp>
      <p:sp>
        <p:nvSpPr>
          <p:cNvPr id="20" name="Rectangle 19"/>
          <p:cNvSpPr/>
          <p:nvPr userDrawn="1"/>
        </p:nvSpPr>
        <p:spPr>
          <a:xfrm>
            <a:off x="12287025" y="-4043"/>
            <a:ext cx="1386247" cy="243104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lstStyle/>
          <a:p>
            <a:r>
              <a:rPr lang="en-US" sz="1000" b="1" dirty="0">
                <a:solidFill>
                  <a:prstClr val="black"/>
                </a:solidFill>
              </a:rPr>
              <a:t>Contact</a:t>
            </a:r>
          </a:p>
          <a:p>
            <a:r>
              <a:rPr lang="en-US" sz="1000" dirty="0">
                <a:solidFill>
                  <a:prstClr val="black"/>
                </a:solidFill>
              </a:rPr>
              <a:t>Use for contact or author information. </a:t>
            </a:r>
          </a:p>
          <a:p>
            <a:r>
              <a:rPr lang="en-US" sz="1000" dirty="0">
                <a:solidFill>
                  <a:prstClr val="black"/>
                </a:solidFill>
              </a:rPr>
              <a:t>Remove placeholders not used. </a:t>
            </a:r>
          </a:p>
        </p:txBody>
      </p:sp>
      <p:grpSp>
        <p:nvGrpSpPr>
          <p:cNvPr id="21" name="Group 20"/>
          <p:cNvGrpSpPr/>
          <p:nvPr userDrawn="1"/>
        </p:nvGrpSpPr>
        <p:grpSpPr>
          <a:xfrm>
            <a:off x="12284310" y="2497574"/>
            <a:ext cx="1389888" cy="1233768"/>
            <a:chOff x="9215268" y="3023356"/>
            <a:chExt cx="1389888" cy="1233768"/>
          </a:xfrm>
        </p:grpSpPr>
        <p:sp>
          <p:nvSpPr>
            <p:cNvPr id="23" name="Rectangle 22"/>
            <p:cNvSpPr/>
            <p:nvPr userDrawn="1"/>
          </p:nvSpPr>
          <p:spPr>
            <a:xfrm>
              <a:off x="9215268" y="3023356"/>
              <a:ext cx="1389888" cy="123376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0" rtlCol="0" anchor="t"/>
            <a:lstStyle/>
            <a:p>
              <a:r>
                <a:rPr lang="en-US" sz="1000" dirty="0">
                  <a:solidFill>
                    <a:prstClr val="black"/>
                  </a:solidFill>
                </a:rPr>
                <a:t>Only use </a:t>
              </a:r>
              <a:r>
                <a:rPr lang="en-US" sz="1000" dirty="0">
                  <a:solidFill>
                    <a:srgbClr val="D6002A"/>
                  </a:solidFill>
                </a:rPr>
                <a:t>S&amp;P Global Red </a:t>
              </a:r>
              <a:r>
                <a:rPr lang="en-US" sz="1000" dirty="0">
                  <a:solidFill>
                    <a:prstClr val="black"/>
                  </a:solidFill>
                </a:rPr>
                <a:t>for key text high-lights, not shapes or charts. </a:t>
              </a:r>
              <a:br>
                <a:rPr lang="en-US" sz="1000" dirty="0">
                  <a:solidFill>
                    <a:prstClr val="black"/>
                  </a:solidFill>
                </a:rPr>
              </a:br>
              <a:r>
                <a:rPr lang="en-US" sz="1000" dirty="0">
                  <a:solidFill>
                    <a:prstClr val="black"/>
                  </a:solidFill>
                </a:rPr>
                <a:t>It’s available in the custom color palette. </a:t>
              </a:r>
            </a:p>
          </p:txBody>
        </p:sp>
        <p:sp>
          <p:nvSpPr>
            <p:cNvPr id="24" name="Rectangle 23"/>
            <p:cNvSpPr/>
            <p:nvPr userDrawn="1"/>
          </p:nvSpPr>
          <p:spPr>
            <a:xfrm>
              <a:off x="9264542" y="4042368"/>
              <a:ext cx="126397" cy="126397"/>
            </a:xfrm>
            <a:prstGeom prst="rect">
              <a:avLst/>
            </a:prstGeom>
            <a:solidFill>
              <a:srgbClr val="D60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prstClr val="black"/>
                </a:solidFill>
              </a:endParaRPr>
            </a:p>
          </p:txBody>
        </p:sp>
      </p:grpSp>
    </p:spTree>
    <p:extLst>
      <p:ext uri="{BB962C8B-B14F-4D97-AF65-F5344CB8AC3E}">
        <p14:creationId xmlns:p14="http://schemas.microsoft.com/office/powerpoint/2010/main" val="48758278"/>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Content Big point">
    <p:spTree>
      <p:nvGrpSpPr>
        <p:cNvPr id="1" name=""/>
        <p:cNvGrpSpPr/>
        <p:nvPr/>
      </p:nvGrpSpPr>
      <p:grpSpPr>
        <a:xfrm>
          <a:off x="0" y="0"/>
          <a:ext cx="0" cy="0"/>
          <a:chOff x="0" y="0"/>
          <a:chExt cx="0" cy="0"/>
        </a:xfrm>
      </p:grpSpPr>
      <p:sp>
        <p:nvSpPr>
          <p:cNvPr id="2" name="Title 1"/>
          <p:cNvSpPr>
            <a:spLocks noGrp="1"/>
          </p:cNvSpPr>
          <p:nvPr>
            <p:ph type="title"/>
          </p:nvPr>
        </p:nvSpPr>
        <p:spPr>
          <a:xfrm>
            <a:off x="414528" y="219456"/>
            <a:ext cx="11371072" cy="868680"/>
          </a:xfrm>
        </p:spPr>
        <p:txBody>
          <a:bodyPr anchor="t"/>
          <a:lstStyle>
            <a:lvl1pPr>
              <a:defRPr sz="2800"/>
            </a:lvl1pPr>
          </a:lstStyle>
          <a:p>
            <a:r>
              <a:rPr lang="en-US"/>
              <a:t>Click to edit Master title style</a:t>
            </a:r>
            <a:endParaRPr lang="en-US" dirty="0"/>
          </a:p>
        </p:txBody>
      </p:sp>
      <p:sp>
        <p:nvSpPr>
          <p:cNvPr id="3" name="Content Placeholder 2"/>
          <p:cNvSpPr>
            <a:spLocks noGrp="1"/>
          </p:cNvSpPr>
          <p:nvPr>
            <p:ph idx="1"/>
          </p:nvPr>
        </p:nvSpPr>
        <p:spPr>
          <a:xfrm>
            <a:off x="6789033" y="1290638"/>
            <a:ext cx="4984377" cy="4381500"/>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411480" y="1290638"/>
            <a:ext cx="6012329" cy="4381500"/>
          </a:xfrm>
        </p:spPr>
        <p:txBody>
          <a:bodyPr>
            <a:normAutofit/>
          </a:bodyPr>
          <a:lstStyle>
            <a:lvl1pPr marL="0" indent="0">
              <a:buNone/>
              <a:defRPr sz="4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Edit Master text styles</a:t>
            </a:r>
          </a:p>
        </p:txBody>
      </p:sp>
      <p:sp>
        <p:nvSpPr>
          <p:cNvPr id="5" name="Date Placeholder 4"/>
          <p:cNvSpPr>
            <a:spLocks noGrp="1"/>
          </p:cNvSpPr>
          <p:nvPr>
            <p:ph type="dt" sz="half" idx="10"/>
          </p:nvPr>
        </p:nvSpPr>
        <p:spPr/>
        <p:txBody>
          <a:bodyPr/>
          <a:lstStyle/>
          <a:p>
            <a:fld id="{139584AB-23DB-4D8F-A763-E03B51D4B834}" type="datetime1">
              <a:rPr lang="en-US" smtClean="0">
                <a:solidFill>
                  <a:prstClr val="black">
                    <a:tint val="75000"/>
                  </a:prstClr>
                </a:solidFill>
              </a:rPr>
              <a:pPr/>
              <a:t>10/4/2021</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r>
              <a:rPr lang="en-US">
                <a:solidFill>
                  <a:prstClr val="black">
                    <a:tint val="75000"/>
                  </a:prstClr>
                </a:solidFill>
              </a:rPr>
              <a:t>To change, turn on or off footer: Inset &gt; Header &amp; Footer &gt; Enter / change text &gt; Click Apply All. </a:t>
            </a:r>
          </a:p>
        </p:txBody>
      </p:sp>
      <p:sp>
        <p:nvSpPr>
          <p:cNvPr id="7" name="Slide Number Placeholder 6"/>
          <p:cNvSpPr>
            <a:spLocks noGrp="1"/>
          </p:cNvSpPr>
          <p:nvPr>
            <p:ph type="sldNum" sz="quarter" idx="12"/>
          </p:nvPr>
        </p:nvSpPr>
        <p:spPr/>
        <p:txBody>
          <a:bodyPr/>
          <a:lstStyle/>
          <a:p>
            <a:fld id="{5246FB18-5DF1-419A-B975-14AFDDD65B9F}" type="slidenum">
              <a:rPr lang="en-US" smtClean="0">
                <a:solidFill>
                  <a:prstClr val="black"/>
                </a:solidFill>
              </a:rPr>
              <a:pPr/>
              <a:t>‹#›</a:t>
            </a:fld>
            <a:endParaRPr lang="en-US">
              <a:solidFill>
                <a:prstClr val="black"/>
              </a:solidFill>
            </a:endParaRPr>
          </a:p>
        </p:txBody>
      </p:sp>
      <p:sp>
        <p:nvSpPr>
          <p:cNvPr id="14" name="Text Placeholder 11"/>
          <p:cNvSpPr>
            <a:spLocks noGrp="1"/>
          </p:cNvSpPr>
          <p:nvPr>
            <p:ph type="body" sz="quarter" idx="15"/>
          </p:nvPr>
        </p:nvSpPr>
        <p:spPr>
          <a:xfrm>
            <a:off x="414529" y="5672139"/>
            <a:ext cx="11358880" cy="418782"/>
          </a:xfrm>
        </p:spPr>
        <p:txBody>
          <a:bodyPr tIns="0" bIns="0" anchor="b"/>
          <a:lstStyle>
            <a:lvl1pPr marL="0" indent="0">
              <a:lnSpc>
                <a:spcPct val="70000"/>
              </a:lnSpc>
              <a:spcBef>
                <a:spcPts val="0"/>
              </a:spcBef>
              <a:spcAft>
                <a:spcPts val="200"/>
              </a:spcAft>
              <a:buSzPct val="25000"/>
              <a:buFont typeface="Arial" panose="020B0604020202020204" pitchFamily="34" charset="0"/>
              <a:buChar char=" "/>
              <a:defRPr sz="900">
                <a:latin typeface="Arial Narrow" panose="020B0606020202030204" pitchFamily="34" charset="0"/>
              </a:defRPr>
            </a:lvl1pPr>
            <a:lvl2pPr marL="169863" indent="-112713">
              <a:lnSpc>
                <a:spcPct val="70000"/>
              </a:lnSpc>
              <a:spcBef>
                <a:spcPts val="0"/>
              </a:spcBef>
              <a:buFont typeface="Arial" panose="020B0604020202020204" pitchFamily="34" charset="0"/>
              <a:buChar char="•"/>
              <a:defRPr sz="900">
                <a:latin typeface="Arial Narrow" panose="020B0606020202030204" pitchFamily="34" charset="0"/>
              </a:defRPr>
            </a:lvl2pPr>
            <a:lvl3pPr marL="341312" indent="0">
              <a:buNone/>
              <a:defRPr/>
            </a:lvl3pPr>
          </a:lstStyle>
          <a:p>
            <a:pPr lvl="0"/>
            <a:r>
              <a:rPr lang="en-US"/>
              <a:t>Edit Master text styles</a:t>
            </a:r>
          </a:p>
          <a:p>
            <a:pPr lvl="1"/>
            <a:r>
              <a:rPr lang="en-US"/>
              <a:t>Second level</a:t>
            </a:r>
          </a:p>
        </p:txBody>
      </p:sp>
      <p:sp>
        <p:nvSpPr>
          <p:cNvPr id="12" name="Rectangle 11"/>
          <p:cNvSpPr/>
          <p:nvPr userDrawn="1"/>
        </p:nvSpPr>
        <p:spPr>
          <a:xfrm>
            <a:off x="12287025" y="-4042"/>
            <a:ext cx="1386247" cy="362477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lstStyle/>
          <a:p>
            <a:r>
              <a:rPr lang="en-US" sz="1000" b="1" dirty="0">
                <a:solidFill>
                  <a:prstClr val="black"/>
                </a:solidFill>
              </a:rPr>
              <a:t>Content Big Point</a:t>
            </a:r>
          </a:p>
          <a:p>
            <a:r>
              <a:rPr lang="en-US" sz="1000" dirty="0">
                <a:solidFill>
                  <a:prstClr val="black"/>
                </a:solidFill>
              </a:rPr>
              <a:t>Level 1 has a bullet turned on –you can turn bullets off by marking the Level 1 text and unclick the bullet icon on the Home Tab. </a:t>
            </a:r>
          </a:p>
          <a:p>
            <a:endParaRPr lang="en-US" sz="1000" dirty="0">
              <a:solidFill>
                <a:prstClr val="black"/>
              </a:solidFill>
            </a:endParaRPr>
          </a:p>
          <a:p>
            <a:endParaRPr lang="en-US" sz="1000" dirty="0">
              <a:solidFill>
                <a:prstClr val="black"/>
              </a:solidFill>
            </a:endParaRPr>
          </a:p>
          <a:p>
            <a:r>
              <a:rPr lang="en-US" sz="1000" dirty="0">
                <a:solidFill>
                  <a:prstClr val="black"/>
                </a:solidFill>
              </a:rPr>
              <a:t>To get to the next bullet level, use “Increase List level” on the Home Tab. </a:t>
            </a:r>
          </a:p>
          <a:p>
            <a:endParaRPr lang="sv-SE" sz="1000" dirty="0">
              <a:solidFill>
                <a:prstClr val="black"/>
              </a:solidFill>
            </a:endParaRPr>
          </a:p>
          <a:p>
            <a:endParaRPr lang="sv-SE" sz="1000" dirty="0">
              <a:solidFill>
                <a:prstClr val="black"/>
              </a:solidFill>
            </a:endParaRPr>
          </a:p>
          <a:p>
            <a:endParaRPr lang="sv-SE" sz="1000" dirty="0">
              <a:solidFill>
                <a:prstClr val="black"/>
              </a:solidFill>
            </a:endParaRPr>
          </a:p>
          <a:p>
            <a:r>
              <a:rPr lang="sv-SE" sz="1000" dirty="0">
                <a:solidFill>
                  <a:prstClr val="black"/>
                </a:solidFill>
              </a:rPr>
              <a:t>U</a:t>
            </a:r>
            <a:r>
              <a:rPr lang="en-US" sz="1000" dirty="0">
                <a:solidFill>
                  <a:prstClr val="black"/>
                </a:solidFill>
              </a:rPr>
              <a:t>se </a:t>
            </a:r>
            <a:r>
              <a:rPr lang="en-US" sz="1000" dirty="0">
                <a:solidFill>
                  <a:srgbClr val="D6002A"/>
                </a:solidFill>
              </a:rPr>
              <a:t>S&amp;P Global Red </a:t>
            </a:r>
            <a:r>
              <a:rPr lang="en-US" sz="1000" dirty="0">
                <a:solidFill>
                  <a:prstClr val="black"/>
                </a:solidFill>
              </a:rPr>
              <a:t>to highlight key words in your point. </a:t>
            </a:r>
          </a:p>
          <a:p>
            <a:r>
              <a:rPr lang="en-US" sz="1000" dirty="0">
                <a:solidFill>
                  <a:prstClr val="black"/>
                </a:solidFill>
              </a:rPr>
              <a:t>It’s available in the custom color palette.</a:t>
            </a:r>
          </a:p>
        </p:txBody>
      </p:sp>
      <p:pic>
        <p:nvPicPr>
          <p:cNvPr id="13" name="bullets"/>
          <p:cNvPicPr>
            <a:picLocks noChangeAspect="1"/>
          </p:cNvPicPr>
          <p:nvPr userDrawn="1"/>
        </p:nvPicPr>
        <p:blipFill rotWithShape="1">
          <a:blip r:embed="rId2" cstate="print">
            <a:extLst>
              <a:ext uri="{28A0092B-C50C-407E-A947-70E740481C1C}">
                <a14:useLocalDpi xmlns:a14="http://schemas.microsoft.com/office/drawing/2010/main"/>
              </a:ext>
            </a:extLst>
          </a:blip>
          <a:srcRect l="3717" t="5566" r="8072" b="8645"/>
          <a:stretch/>
        </p:blipFill>
        <p:spPr>
          <a:xfrm>
            <a:off x="12345151" y="1307765"/>
            <a:ext cx="277342" cy="241890"/>
          </a:xfrm>
          <a:prstGeom prst="rect">
            <a:avLst/>
          </a:prstGeom>
          <a:ln>
            <a:noFill/>
          </a:ln>
        </p:spPr>
      </p:pic>
      <p:pic>
        <p:nvPicPr>
          <p:cNvPr id="17" name="increase list level"/>
          <p:cNvPicPr>
            <a:picLocks noChangeAspect="1"/>
          </p:cNvPicPr>
          <p:nvPr userDrawn="1"/>
        </p:nvPicPr>
        <p:blipFill rotWithShape="1">
          <a:blip r:embed="rId3" cstate="print">
            <a:extLst>
              <a:ext uri="{28A0092B-C50C-407E-A947-70E740481C1C}">
                <a14:useLocalDpi xmlns:a14="http://schemas.microsoft.com/office/drawing/2010/main"/>
              </a:ext>
            </a:extLst>
          </a:blip>
          <a:srcRect l="3946" t="825" r="7728" b="5818"/>
          <a:stretch/>
        </p:blipFill>
        <p:spPr>
          <a:xfrm>
            <a:off x="12342987" y="2222893"/>
            <a:ext cx="391318" cy="241890"/>
          </a:xfrm>
          <a:prstGeom prst="rect">
            <a:avLst/>
          </a:prstGeom>
        </p:spPr>
      </p:pic>
      <p:sp>
        <p:nvSpPr>
          <p:cNvPr id="18" name="Rectangle 17"/>
          <p:cNvSpPr/>
          <p:nvPr userDrawn="1"/>
        </p:nvSpPr>
        <p:spPr>
          <a:xfrm>
            <a:off x="12342987" y="3429000"/>
            <a:ext cx="126397" cy="126397"/>
          </a:xfrm>
          <a:prstGeom prst="rect">
            <a:avLst/>
          </a:prstGeom>
          <a:solidFill>
            <a:srgbClr val="D60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prstClr val="black"/>
              </a:solidFill>
            </a:endParaRPr>
          </a:p>
        </p:txBody>
      </p:sp>
    </p:spTree>
    <p:extLst>
      <p:ext uri="{BB962C8B-B14F-4D97-AF65-F5344CB8AC3E}">
        <p14:creationId xmlns:p14="http://schemas.microsoft.com/office/powerpoint/2010/main" val="183542612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secHead" preserve="1">
  <p:cSld name="Quote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11480" y="219456"/>
            <a:ext cx="9490635" cy="5180498"/>
          </a:xfrm>
        </p:spPr>
        <p:txBody>
          <a:bodyPr tIns="0" anchor="t">
            <a:normAutofit/>
          </a:bodyPr>
          <a:lstStyle>
            <a:lvl1pPr>
              <a:defRPr sz="5400" b="1"/>
            </a:lvl1pPr>
          </a:lstStyle>
          <a:p>
            <a:r>
              <a:rPr lang="en-US" dirty="0"/>
              <a:t>Add quote and highlight key word in S&amp;P Global red</a:t>
            </a:r>
          </a:p>
        </p:txBody>
      </p:sp>
      <p:sp>
        <p:nvSpPr>
          <p:cNvPr id="3" name="Text Placeholder 2"/>
          <p:cNvSpPr>
            <a:spLocks noGrp="1"/>
          </p:cNvSpPr>
          <p:nvPr>
            <p:ph type="body" idx="1" hasCustomPrompt="1"/>
          </p:nvPr>
        </p:nvSpPr>
        <p:spPr>
          <a:xfrm>
            <a:off x="411480" y="5399954"/>
            <a:ext cx="9490635" cy="691285"/>
          </a:xfrm>
        </p:spPr>
        <p:txBody>
          <a:bodyPr wrap="square" anchor="t">
            <a:normAutofit/>
          </a:bodyPr>
          <a:lstStyle>
            <a:lvl1pPr marL="0" indent="0">
              <a:spcBef>
                <a:spcPts val="0"/>
              </a:spcBef>
              <a:buNone/>
              <a:defRPr sz="2400" i="1">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add source</a:t>
            </a:r>
          </a:p>
        </p:txBody>
      </p:sp>
      <p:sp>
        <p:nvSpPr>
          <p:cNvPr id="5" name="Rectangle 4"/>
          <p:cNvSpPr/>
          <p:nvPr userDrawn="1"/>
        </p:nvSpPr>
        <p:spPr>
          <a:xfrm>
            <a:off x="12287025" y="-4043"/>
            <a:ext cx="1386247" cy="211485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lstStyle/>
          <a:p>
            <a:r>
              <a:rPr lang="en-US" sz="1000" b="1" dirty="0">
                <a:solidFill>
                  <a:prstClr val="black"/>
                </a:solidFill>
              </a:rPr>
              <a:t>Quote</a:t>
            </a:r>
          </a:p>
          <a:p>
            <a:pPr>
              <a:defRPr/>
            </a:pPr>
            <a:r>
              <a:rPr lang="en-US" sz="1000" dirty="0">
                <a:solidFill>
                  <a:prstClr val="black"/>
                </a:solidFill>
              </a:rPr>
              <a:t>Add quote and highlight key word in </a:t>
            </a:r>
            <a:r>
              <a:rPr lang="en-US" sz="1000" dirty="0">
                <a:solidFill>
                  <a:srgbClr val="D6002A"/>
                </a:solidFill>
              </a:rPr>
              <a:t>S&amp;P Global Red </a:t>
            </a:r>
            <a:r>
              <a:rPr lang="en-US" sz="1000" dirty="0">
                <a:solidFill>
                  <a:prstClr val="black"/>
                </a:solidFill>
              </a:rPr>
              <a:t>if needed to make a point. </a:t>
            </a:r>
          </a:p>
          <a:p>
            <a:pPr>
              <a:defRPr/>
            </a:pPr>
            <a:r>
              <a:rPr lang="en-US" sz="1000" dirty="0">
                <a:solidFill>
                  <a:prstClr val="black"/>
                </a:solidFill>
              </a:rPr>
              <a:t>It’s available in the custom color palette.</a:t>
            </a:r>
          </a:p>
          <a:p>
            <a:pPr>
              <a:defRPr/>
            </a:pPr>
            <a:endParaRPr lang="en-US" sz="1000" dirty="0">
              <a:solidFill>
                <a:prstClr val="black"/>
              </a:solidFill>
            </a:endParaRPr>
          </a:p>
          <a:p>
            <a:endParaRPr lang="en-US" sz="1000" dirty="0">
              <a:solidFill>
                <a:prstClr val="black"/>
              </a:solidFill>
            </a:endParaRPr>
          </a:p>
        </p:txBody>
      </p:sp>
      <p:sp>
        <p:nvSpPr>
          <p:cNvPr id="6" name="Rectangle 5"/>
          <p:cNvSpPr/>
          <p:nvPr userDrawn="1"/>
        </p:nvSpPr>
        <p:spPr>
          <a:xfrm>
            <a:off x="12342987" y="1312106"/>
            <a:ext cx="126397" cy="126397"/>
          </a:xfrm>
          <a:prstGeom prst="rect">
            <a:avLst/>
          </a:prstGeom>
          <a:solidFill>
            <a:srgbClr val="D60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prstClr val="black"/>
              </a:solidFill>
            </a:endParaRPr>
          </a:p>
        </p:txBody>
      </p:sp>
    </p:spTree>
    <p:extLst>
      <p:ext uri="{BB962C8B-B14F-4D97-AF65-F5344CB8AC3E}">
        <p14:creationId xmlns:p14="http://schemas.microsoft.com/office/powerpoint/2010/main" val="394168583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Cover black Slim image">
    <p:bg>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11480" y="164593"/>
            <a:ext cx="6705600" cy="1568639"/>
          </a:xfrm>
        </p:spPr>
        <p:txBody>
          <a:bodyPr tIns="0" anchor="t">
            <a:normAutofit/>
          </a:bodyPr>
          <a:lstStyle>
            <a:lvl1pPr algn="l">
              <a:defRPr sz="3600" b="1" baseline="0"/>
            </a:lvl1pPr>
          </a:lstStyle>
          <a:p>
            <a:r>
              <a:rPr lang="en-US" dirty="0"/>
              <a:t>Click to insert Presentation Title</a:t>
            </a:r>
          </a:p>
        </p:txBody>
      </p:sp>
      <p:sp>
        <p:nvSpPr>
          <p:cNvPr id="3" name="Subtitle 2"/>
          <p:cNvSpPr>
            <a:spLocks noGrp="1"/>
          </p:cNvSpPr>
          <p:nvPr>
            <p:ph type="subTitle" idx="1" hasCustomPrompt="1"/>
          </p:nvPr>
        </p:nvSpPr>
        <p:spPr>
          <a:xfrm>
            <a:off x="411480" y="1755648"/>
            <a:ext cx="6705600" cy="579110"/>
          </a:xfrm>
        </p:spPr>
        <p:txBody>
          <a:bodyPr>
            <a:normAutofit/>
          </a:bodyPr>
          <a:lstStyle>
            <a:lvl1pPr marL="0" indent="0" algn="l">
              <a:spcBef>
                <a:spcPts val="0"/>
              </a:spcBef>
              <a:buNone/>
              <a:defRPr sz="1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insert subtitle</a:t>
            </a:r>
          </a:p>
        </p:txBody>
      </p:sp>
      <p:sp>
        <p:nvSpPr>
          <p:cNvPr id="7" name="Text Placeholder 5"/>
          <p:cNvSpPr>
            <a:spLocks noGrp="1"/>
          </p:cNvSpPr>
          <p:nvPr>
            <p:ph type="body" sz="quarter" idx="11" hasCustomPrompt="1"/>
          </p:nvPr>
        </p:nvSpPr>
        <p:spPr>
          <a:xfrm>
            <a:off x="8618069" y="1111722"/>
            <a:ext cx="3169920" cy="259884"/>
          </a:xfrm>
        </p:spPr>
        <p:txBody>
          <a:bodyPr>
            <a:noAutofit/>
          </a:bodyPr>
          <a:lstStyle>
            <a:lvl1pPr marL="0" indent="0">
              <a:buNone/>
              <a:defRPr sz="1050" b="0"/>
            </a:lvl1pPr>
          </a:lstStyle>
          <a:p>
            <a:pPr lvl="0"/>
            <a:r>
              <a:rPr lang="en-US" dirty="0"/>
              <a:t>Click to insert date</a:t>
            </a:r>
          </a:p>
        </p:txBody>
      </p:sp>
      <p:sp>
        <p:nvSpPr>
          <p:cNvPr id="5" name="Picture Placeholder 4"/>
          <p:cNvSpPr>
            <a:spLocks noGrp="1"/>
          </p:cNvSpPr>
          <p:nvPr>
            <p:ph type="pic" sz="quarter" idx="13" hasCustomPrompt="1"/>
          </p:nvPr>
        </p:nvSpPr>
        <p:spPr>
          <a:xfrm>
            <a:off x="411480" y="2423160"/>
            <a:ext cx="11379200" cy="2542032"/>
          </a:xfrm>
        </p:spPr>
        <p:txBody>
          <a:bodyPr anchor="ctr"/>
          <a:lstStyle>
            <a:lvl1pPr marL="0" indent="0" algn="ctr">
              <a:buNone/>
              <a:defRPr baseline="0"/>
            </a:lvl1pPr>
          </a:lstStyle>
          <a:p>
            <a:r>
              <a:rPr lang="en-US" dirty="0"/>
              <a:t>Click to add image</a:t>
            </a:r>
            <a:br>
              <a:rPr lang="en-US" dirty="0"/>
            </a:br>
            <a:r>
              <a:rPr lang="en-US" dirty="0"/>
              <a:t>– only use S&amp;P Global approved images for title slides</a:t>
            </a:r>
          </a:p>
        </p:txBody>
      </p:sp>
      <p:sp>
        <p:nvSpPr>
          <p:cNvPr id="14" name="Text Placeholder 5"/>
          <p:cNvSpPr>
            <a:spLocks noGrp="1"/>
          </p:cNvSpPr>
          <p:nvPr>
            <p:ph type="body" sz="quarter" idx="10" hasCustomPrompt="1"/>
          </p:nvPr>
        </p:nvSpPr>
        <p:spPr>
          <a:xfrm>
            <a:off x="8618071" y="152585"/>
            <a:ext cx="3169920" cy="896287"/>
          </a:xfrm>
        </p:spPr>
        <p:txBody>
          <a:bodyPr>
            <a:noAutofit/>
          </a:bodyPr>
          <a:lstStyle>
            <a:lvl1pPr marL="0" indent="0">
              <a:spcBef>
                <a:spcPts val="300"/>
              </a:spcBef>
              <a:spcAft>
                <a:spcPts val="0"/>
              </a:spcAft>
              <a:buNone/>
              <a:defRPr sz="1100" b="1" baseline="0"/>
            </a:lvl1pPr>
          </a:lstStyle>
          <a:p>
            <a:pPr lvl="0"/>
            <a:r>
              <a:rPr lang="en-US" dirty="0"/>
              <a:t>Click to insert Presenter Name(s)</a:t>
            </a:r>
            <a:br>
              <a:rPr lang="en-US" dirty="0"/>
            </a:br>
            <a:r>
              <a:rPr lang="en-US" dirty="0"/>
              <a:t>Job Title</a:t>
            </a:r>
            <a:br>
              <a:rPr lang="en-US" dirty="0"/>
            </a:br>
            <a:r>
              <a:rPr lang="en-US" dirty="0"/>
              <a:t>Department / Sector</a:t>
            </a:r>
          </a:p>
        </p:txBody>
      </p:sp>
      <p:sp>
        <p:nvSpPr>
          <p:cNvPr id="9" name="Rectangle 8"/>
          <p:cNvSpPr/>
          <p:nvPr userDrawn="1"/>
        </p:nvSpPr>
        <p:spPr>
          <a:xfrm>
            <a:off x="12287025" y="-4043"/>
            <a:ext cx="1386247" cy="242978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lstStyle/>
          <a:p>
            <a:pPr algn="l"/>
            <a:r>
              <a:rPr lang="en-US" sz="1000" b="1" dirty="0">
                <a:solidFill>
                  <a:schemeClr val="bg1"/>
                </a:solidFill>
              </a:rPr>
              <a:t>Cover</a:t>
            </a:r>
            <a:r>
              <a:rPr lang="en-US" sz="1000" b="1" baseline="0" dirty="0">
                <a:solidFill>
                  <a:schemeClr val="bg1"/>
                </a:solidFill>
              </a:rPr>
              <a:t> + Image</a:t>
            </a:r>
          </a:p>
          <a:p>
            <a:pPr algn="l"/>
            <a:r>
              <a:rPr lang="en-US" sz="1000" baseline="0" dirty="0">
                <a:solidFill>
                  <a:schemeClr val="bg1"/>
                </a:solidFill>
              </a:rPr>
              <a:t>Do not change the size of the title. Keep the title short and use the subtitle area for longer descriptions if needed. Insert rectangular image by clicking the image icon. </a:t>
            </a:r>
            <a:endParaRPr lang="en-US" sz="1000" dirty="0">
              <a:solidFill>
                <a:schemeClr val="bg1"/>
              </a:solidFill>
            </a:endParaRPr>
          </a:p>
        </p:txBody>
      </p:sp>
      <p:sp>
        <p:nvSpPr>
          <p:cNvPr id="23" name="Text Placeholder 5"/>
          <p:cNvSpPr>
            <a:spLocks noGrp="1"/>
          </p:cNvSpPr>
          <p:nvPr>
            <p:ph type="body" sz="quarter" idx="12" hasCustomPrompt="1"/>
          </p:nvPr>
        </p:nvSpPr>
        <p:spPr>
          <a:xfrm>
            <a:off x="6096000" y="5764754"/>
            <a:ext cx="5689600" cy="738818"/>
          </a:xfrm>
        </p:spPr>
        <p:txBody>
          <a:bodyPr tIns="0" rIns="0" bIns="0">
            <a:noAutofit/>
          </a:bodyPr>
          <a:lstStyle>
            <a:lvl1pPr marL="0" indent="0" algn="r">
              <a:buNone/>
              <a:defRPr sz="900" b="0">
                <a:solidFill>
                  <a:schemeClr val="tx1"/>
                </a:solidFill>
                <a:latin typeface="Arial Narrow" panose="020B0606020202030204" pitchFamily="34" charset="0"/>
              </a:defRPr>
            </a:lvl1pPr>
          </a:lstStyle>
          <a:p>
            <a:pPr lvl="0"/>
            <a:r>
              <a:rPr lang="en-US" dirty="0"/>
              <a:t>Click to insert disclaimer paragraph</a:t>
            </a:r>
          </a:p>
        </p:txBody>
      </p:sp>
      <p:grpSp>
        <p:nvGrpSpPr>
          <p:cNvPr id="24" name="Group 23"/>
          <p:cNvGrpSpPr/>
          <p:nvPr userDrawn="1"/>
        </p:nvGrpSpPr>
        <p:grpSpPr>
          <a:xfrm>
            <a:off x="12284310" y="2497574"/>
            <a:ext cx="1389888" cy="1233768"/>
            <a:chOff x="9215268" y="3023356"/>
            <a:chExt cx="1389888" cy="1233768"/>
          </a:xfrm>
        </p:grpSpPr>
        <p:sp>
          <p:nvSpPr>
            <p:cNvPr id="25" name="Rectangle 24"/>
            <p:cNvSpPr/>
            <p:nvPr userDrawn="1"/>
          </p:nvSpPr>
          <p:spPr>
            <a:xfrm>
              <a:off x="9215268" y="3023356"/>
              <a:ext cx="1389888" cy="123376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0" rtlCol="0" anchor="t"/>
            <a:lstStyle/>
            <a:p>
              <a:pPr algn="l"/>
              <a:r>
                <a:rPr lang="en-US" sz="1000" b="0" baseline="0" dirty="0">
                  <a:solidFill>
                    <a:schemeClr val="bg1"/>
                  </a:solidFill>
                </a:rPr>
                <a:t>Only use </a:t>
              </a:r>
              <a:r>
                <a:rPr lang="en-US" sz="1000" b="0" baseline="0" dirty="0">
                  <a:solidFill>
                    <a:srgbClr val="D6002A"/>
                  </a:solidFill>
                </a:rPr>
                <a:t>S&amp;P Global Red </a:t>
              </a:r>
              <a:r>
                <a:rPr lang="en-US" sz="1000" b="0" baseline="0" dirty="0">
                  <a:solidFill>
                    <a:schemeClr val="bg1"/>
                  </a:solidFill>
                </a:rPr>
                <a:t>for key text high-lights, not shapes or charts. </a:t>
              </a:r>
              <a:br>
                <a:rPr lang="en-US" sz="1000" b="0" baseline="0" dirty="0">
                  <a:solidFill>
                    <a:schemeClr val="bg1"/>
                  </a:solidFill>
                </a:rPr>
              </a:br>
              <a:r>
                <a:rPr lang="en-US" sz="1000" b="0" baseline="0" dirty="0">
                  <a:solidFill>
                    <a:schemeClr val="bg1"/>
                  </a:solidFill>
                </a:rPr>
                <a:t>It’s available in the custom color palette</a:t>
              </a:r>
              <a:r>
                <a:rPr lang="en-US" sz="1000" b="0" baseline="0" dirty="0">
                  <a:solidFill>
                    <a:schemeClr val="tx1"/>
                  </a:solidFill>
                </a:rPr>
                <a:t>. </a:t>
              </a:r>
            </a:p>
          </p:txBody>
        </p:sp>
        <p:sp>
          <p:nvSpPr>
            <p:cNvPr id="26" name="Rectangle 25"/>
            <p:cNvSpPr/>
            <p:nvPr userDrawn="1"/>
          </p:nvSpPr>
          <p:spPr>
            <a:xfrm>
              <a:off x="9264542" y="4042368"/>
              <a:ext cx="126397" cy="126397"/>
            </a:xfrm>
            <a:prstGeom prst="rect">
              <a:avLst/>
            </a:prstGeom>
            <a:solidFill>
              <a:srgbClr val="D60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tx1"/>
                </a:solidFill>
              </a:endParaRPr>
            </a:p>
          </p:txBody>
        </p:sp>
      </p:grpSp>
      <p:pic>
        <p:nvPicPr>
          <p:cNvPr id="20" name="Platts"/>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47857" y="5508180"/>
            <a:ext cx="2222072" cy="1261872"/>
          </a:xfrm>
          <a:prstGeom prst="rect">
            <a:avLst/>
          </a:prstGeom>
        </p:spPr>
      </p:pic>
    </p:spTree>
    <p:extLst>
      <p:ext uri="{BB962C8B-B14F-4D97-AF65-F5344CB8AC3E}">
        <p14:creationId xmlns:p14="http://schemas.microsoft.com/office/powerpoint/2010/main" val="4079548607"/>
      </p:ext>
    </p:extLst>
  </p:cSld>
  <p:clrMapOvr>
    <a:overrideClrMapping bg1="dk1" tx1="lt1" bg2="dk2" tx2="lt2" accent1="accent1" accent2="accent2" accent3="accent3" accent4="accent4" accent5="accent5" accent6="accent6" hlink="hlink" folHlink="folHlink"/>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Chart &amp; Table + chart title">
    <p:spTree>
      <p:nvGrpSpPr>
        <p:cNvPr id="1" name=""/>
        <p:cNvGrpSpPr/>
        <p:nvPr/>
      </p:nvGrpSpPr>
      <p:grpSpPr>
        <a:xfrm>
          <a:off x="0" y="0"/>
          <a:ext cx="0" cy="0"/>
          <a:chOff x="0" y="0"/>
          <a:chExt cx="0" cy="0"/>
        </a:xfrm>
      </p:grpSpPr>
      <p:sp>
        <p:nvSpPr>
          <p:cNvPr id="8" name="Text Placeholder 7"/>
          <p:cNvSpPr>
            <a:spLocks noGrp="1"/>
          </p:cNvSpPr>
          <p:nvPr>
            <p:ph type="body" sz="quarter" idx="17" hasCustomPrompt="1"/>
          </p:nvPr>
        </p:nvSpPr>
        <p:spPr>
          <a:xfrm>
            <a:off x="411480" y="1103201"/>
            <a:ext cx="5242560" cy="670092"/>
          </a:xfrm>
          <a:solidFill>
            <a:schemeClr val="bg1"/>
          </a:solidFill>
          <a:effectLst>
            <a:outerShdw dist="25400" dir="5400000" algn="t" rotWithShape="0">
              <a:prstClr val="black">
                <a:alpha val="97000"/>
              </a:prstClr>
            </a:outerShdw>
          </a:effectLst>
        </p:spPr>
        <p:txBody>
          <a:bodyPr rIns="0" anchor="b"/>
          <a:lstStyle>
            <a:lvl1pPr marL="0" indent="0">
              <a:buNone/>
              <a:defRPr sz="1800" baseline="0"/>
            </a:lvl1pPr>
          </a:lstStyle>
          <a:p>
            <a:pPr lvl="0"/>
            <a:r>
              <a:rPr lang="en-US" dirty="0"/>
              <a:t>Add chart headline                         (max 2 rows)</a:t>
            </a:r>
          </a:p>
        </p:txBody>
      </p:sp>
      <p:sp>
        <p:nvSpPr>
          <p:cNvPr id="11" name="Text Placeholder 7"/>
          <p:cNvSpPr>
            <a:spLocks noGrp="1"/>
          </p:cNvSpPr>
          <p:nvPr>
            <p:ph type="body" sz="quarter" idx="18" hasCustomPrompt="1"/>
          </p:nvPr>
        </p:nvSpPr>
        <p:spPr>
          <a:xfrm>
            <a:off x="6547468" y="1103201"/>
            <a:ext cx="5242560" cy="670092"/>
          </a:xfrm>
          <a:solidFill>
            <a:schemeClr val="bg1"/>
          </a:solidFill>
          <a:effectLst>
            <a:outerShdw dist="25400" dir="5400000" algn="t" rotWithShape="0">
              <a:prstClr val="black">
                <a:alpha val="97000"/>
              </a:prstClr>
            </a:outerShdw>
          </a:effectLst>
        </p:spPr>
        <p:txBody>
          <a:bodyPr rIns="0" anchor="b"/>
          <a:lstStyle>
            <a:lvl1pPr marL="0" indent="0">
              <a:buNone/>
              <a:defRPr sz="1800" baseline="0"/>
            </a:lvl1pPr>
          </a:lstStyle>
          <a:p>
            <a:pPr lvl="0"/>
            <a:r>
              <a:rPr lang="en-US" dirty="0"/>
              <a:t>Add chart headline or remove       (max 2 rows)</a:t>
            </a:r>
          </a:p>
        </p:txBody>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hasCustomPrompt="1"/>
          </p:nvPr>
        </p:nvSpPr>
        <p:spPr>
          <a:xfrm>
            <a:off x="411480" y="1884218"/>
            <a:ext cx="5246625" cy="3787921"/>
          </a:xfrm>
        </p:spPr>
        <p:txBody>
          <a:bodyPr>
            <a:noAutofit/>
          </a:bodyPr>
          <a:lstStyle>
            <a:lvl1pPr>
              <a:defRPr sz="1800"/>
            </a:lvl1pPr>
            <a:lvl2pPr>
              <a:defRPr sz="1600"/>
            </a:lvl2pPr>
            <a:lvl3pPr>
              <a:defRPr sz="1400"/>
            </a:lvl3pPr>
            <a:lvl4pPr>
              <a:defRPr sz="1400"/>
            </a:lvl4pPr>
            <a:lvl5pPr>
              <a:defRPr sz="1400"/>
            </a:lvl5pPr>
          </a:lstStyle>
          <a:p>
            <a:pPr lvl="0"/>
            <a:r>
              <a:rPr lang="en-US" dirty="0"/>
              <a:t>Click to add text, chart, table or SmartArt and resize right as needed</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ED299498-8B74-40FD-8214-046B91C0E62E}" type="datetime1">
              <a:rPr lang="en-US" smtClean="0">
                <a:solidFill>
                  <a:prstClr val="black">
                    <a:tint val="75000"/>
                  </a:prstClr>
                </a:solidFill>
              </a:rPr>
              <a:pPr/>
              <a:t>10/4/2021</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r>
              <a:rPr lang="en-US">
                <a:solidFill>
                  <a:prstClr val="black">
                    <a:tint val="75000"/>
                  </a:prstClr>
                </a:solidFill>
              </a:rPr>
              <a:t>To change, turn on or off footer: Inset &gt; Header &amp; Footer &gt; Enter / change text &gt; Click Apply All. </a:t>
            </a:r>
          </a:p>
        </p:txBody>
      </p:sp>
      <p:sp>
        <p:nvSpPr>
          <p:cNvPr id="7" name="Slide Number Placeholder 6"/>
          <p:cNvSpPr>
            <a:spLocks noGrp="1"/>
          </p:cNvSpPr>
          <p:nvPr>
            <p:ph type="sldNum" sz="quarter" idx="12"/>
          </p:nvPr>
        </p:nvSpPr>
        <p:spPr/>
        <p:txBody>
          <a:bodyPr/>
          <a:lstStyle/>
          <a:p>
            <a:fld id="{5246FB18-5DF1-419A-B975-14AFDDD65B9F}" type="slidenum">
              <a:rPr lang="en-US" smtClean="0">
                <a:solidFill>
                  <a:prstClr val="black"/>
                </a:solidFill>
              </a:rPr>
              <a:pPr/>
              <a:t>‹#›</a:t>
            </a:fld>
            <a:endParaRPr lang="en-US">
              <a:solidFill>
                <a:prstClr val="black"/>
              </a:solidFill>
            </a:endParaRPr>
          </a:p>
        </p:txBody>
      </p:sp>
      <p:sp>
        <p:nvSpPr>
          <p:cNvPr id="12" name="Content Placeholder 2"/>
          <p:cNvSpPr>
            <a:spLocks noGrp="1"/>
          </p:cNvSpPr>
          <p:nvPr>
            <p:ph sz="half" idx="19" hasCustomPrompt="1"/>
          </p:nvPr>
        </p:nvSpPr>
        <p:spPr>
          <a:xfrm>
            <a:off x="6543404" y="1884218"/>
            <a:ext cx="5246625" cy="3787921"/>
          </a:xfrm>
        </p:spPr>
        <p:txBody>
          <a:bodyPr>
            <a:noAutofit/>
          </a:bodyPr>
          <a:lstStyle>
            <a:lvl1pPr>
              <a:defRPr sz="1800" baseline="0"/>
            </a:lvl1pPr>
            <a:lvl2pPr>
              <a:defRPr sz="1600"/>
            </a:lvl2pPr>
            <a:lvl3pPr>
              <a:defRPr sz="1400"/>
            </a:lvl3pPr>
            <a:lvl4pPr>
              <a:defRPr sz="1400"/>
            </a:lvl4pPr>
            <a:lvl5pPr>
              <a:defRPr sz="1400"/>
            </a:lvl5pPr>
          </a:lstStyle>
          <a:p>
            <a:pPr lvl="0"/>
            <a:r>
              <a:rPr lang="en-US" dirty="0"/>
              <a:t>Click to add text, chart, table or SmartArt or remove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Rectangle 13"/>
          <p:cNvSpPr/>
          <p:nvPr userDrawn="1"/>
        </p:nvSpPr>
        <p:spPr>
          <a:xfrm>
            <a:off x="12287025" y="-4043"/>
            <a:ext cx="1386247" cy="243104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lstStyle/>
          <a:p>
            <a:r>
              <a:rPr lang="en-US" sz="1000" b="1" dirty="0">
                <a:solidFill>
                  <a:prstClr val="black"/>
                </a:solidFill>
              </a:rPr>
              <a:t>Chart &amp; Tables</a:t>
            </a:r>
          </a:p>
          <a:p>
            <a:r>
              <a:rPr lang="en-US" sz="1000" dirty="0">
                <a:solidFill>
                  <a:prstClr val="black"/>
                </a:solidFill>
              </a:rPr>
              <a:t>Add chart/table title above chart/table.  Remove second subtitle and placeholder if not needed.  </a:t>
            </a:r>
          </a:p>
          <a:p>
            <a:r>
              <a:rPr lang="en-US" sz="1000" dirty="0">
                <a:solidFill>
                  <a:prstClr val="black"/>
                </a:solidFill>
              </a:rPr>
              <a:t>Chart title should stay the same size. </a:t>
            </a:r>
          </a:p>
        </p:txBody>
      </p:sp>
      <p:sp>
        <p:nvSpPr>
          <p:cNvPr id="17" name="Text Placeholder 11"/>
          <p:cNvSpPr>
            <a:spLocks noGrp="1"/>
          </p:cNvSpPr>
          <p:nvPr>
            <p:ph type="body" sz="quarter" idx="15"/>
          </p:nvPr>
        </p:nvSpPr>
        <p:spPr>
          <a:xfrm>
            <a:off x="414529" y="5672139"/>
            <a:ext cx="11358880" cy="418782"/>
          </a:xfrm>
        </p:spPr>
        <p:txBody>
          <a:bodyPr tIns="0" bIns="0" anchor="b"/>
          <a:lstStyle>
            <a:lvl1pPr marL="0" indent="0">
              <a:lnSpc>
                <a:spcPct val="70000"/>
              </a:lnSpc>
              <a:spcBef>
                <a:spcPts val="0"/>
              </a:spcBef>
              <a:spcAft>
                <a:spcPts val="200"/>
              </a:spcAft>
              <a:buSzPct val="25000"/>
              <a:buFont typeface="Arial" panose="020B0604020202020204" pitchFamily="34" charset="0"/>
              <a:buChar char=" "/>
              <a:defRPr sz="900">
                <a:latin typeface="Arial Narrow" panose="020B0606020202030204" pitchFamily="34" charset="0"/>
              </a:defRPr>
            </a:lvl1pPr>
            <a:lvl2pPr marL="169863" indent="-112713">
              <a:lnSpc>
                <a:spcPct val="70000"/>
              </a:lnSpc>
              <a:spcBef>
                <a:spcPts val="0"/>
              </a:spcBef>
              <a:buFont typeface="Arial" panose="020B0604020202020204" pitchFamily="34" charset="0"/>
              <a:buChar char="•"/>
              <a:defRPr sz="900">
                <a:latin typeface="Arial Narrow" panose="020B0606020202030204" pitchFamily="34" charset="0"/>
              </a:defRPr>
            </a:lvl2pPr>
            <a:lvl3pPr marL="341312" indent="0">
              <a:buNone/>
              <a:defRPr/>
            </a:lvl3pPr>
          </a:lstStyle>
          <a:p>
            <a:pPr lvl="0"/>
            <a:r>
              <a:rPr lang="en-US"/>
              <a:t>Edit Master text styles</a:t>
            </a:r>
          </a:p>
          <a:p>
            <a:pPr lvl="1"/>
            <a:r>
              <a:rPr lang="en-US"/>
              <a:t>Second level</a:t>
            </a:r>
          </a:p>
        </p:txBody>
      </p:sp>
      <p:grpSp>
        <p:nvGrpSpPr>
          <p:cNvPr id="16" name="Group 15"/>
          <p:cNvGrpSpPr/>
          <p:nvPr userDrawn="1"/>
        </p:nvGrpSpPr>
        <p:grpSpPr>
          <a:xfrm>
            <a:off x="12287024" y="3811043"/>
            <a:ext cx="1386247" cy="1595885"/>
            <a:chOff x="15158743" y="3372787"/>
            <a:chExt cx="3060457" cy="3523279"/>
          </a:xfrm>
        </p:grpSpPr>
        <p:pic>
          <p:nvPicPr>
            <p:cNvPr id="21" name="Picture 20"/>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5158743" y="3372787"/>
              <a:ext cx="3060457" cy="1725318"/>
            </a:xfrm>
            <a:prstGeom prst="rect">
              <a:avLst/>
            </a:prstGeom>
          </p:spPr>
        </p:pic>
        <p:pic>
          <p:nvPicPr>
            <p:cNvPr id="22" name="Picture 21"/>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5158743" y="5164652"/>
              <a:ext cx="3060457" cy="1731414"/>
            </a:xfrm>
            <a:prstGeom prst="rect">
              <a:avLst/>
            </a:prstGeom>
          </p:spPr>
        </p:pic>
      </p:grpSp>
      <p:grpSp>
        <p:nvGrpSpPr>
          <p:cNvPr id="23" name="Group 22"/>
          <p:cNvGrpSpPr/>
          <p:nvPr userDrawn="1"/>
        </p:nvGrpSpPr>
        <p:grpSpPr>
          <a:xfrm>
            <a:off x="12284310" y="2497574"/>
            <a:ext cx="1389888" cy="1233768"/>
            <a:chOff x="9215268" y="3023356"/>
            <a:chExt cx="1389888" cy="1233768"/>
          </a:xfrm>
        </p:grpSpPr>
        <p:sp>
          <p:nvSpPr>
            <p:cNvPr id="24" name="Rectangle 23"/>
            <p:cNvSpPr/>
            <p:nvPr userDrawn="1"/>
          </p:nvSpPr>
          <p:spPr>
            <a:xfrm>
              <a:off x="9215268" y="3023356"/>
              <a:ext cx="1389888" cy="123376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0" rtlCol="0" anchor="t"/>
            <a:lstStyle/>
            <a:p>
              <a:r>
                <a:rPr lang="en-US" sz="1000" dirty="0">
                  <a:solidFill>
                    <a:prstClr val="black"/>
                  </a:solidFill>
                </a:rPr>
                <a:t>Only use </a:t>
              </a:r>
              <a:r>
                <a:rPr lang="en-US" sz="1000" dirty="0">
                  <a:solidFill>
                    <a:srgbClr val="D6002A"/>
                  </a:solidFill>
                </a:rPr>
                <a:t>S&amp;P Global Red </a:t>
              </a:r>
              <a:r>
                <a:rPr lang="en-US" sz="1000" dirty="0">
                  <a:solidFill>
                    <a:prstClr val="black"/>
                  </a:solidFill>
                </a:rPr>
                <a:t>for key text high-lights, not shapes or charts. </a:t>
              </a:r>
              <a:br>
                <a:rPr lang="en-US" sz="1000" dirty="0">
                  <a:solidFill>
                    <a:prstClr val="black"/>
                  </a:solidFill>
                </a:rPr>
              </a:br>
              <a:r>
                <a:rPr lang="en-US" sz="1000" dirty="0">
                  <a:solidFill>
                    <a:prstClr val="black"/>
                  </a:solidFill>
                </a:rPr>
                <a:t>It’s available in the custom color palette. </a:t>
              </a:r>
            </a:p>
          </p:txBody>
        </p:sp>
        <p:sp>
          <p:nvSpPr>
            <p:cNvPr id="25" name="Rectangle 24"/>
            <p:cNvSpPr/>
            <p:nvPr userDrawn="1"/>
          </p:nvSpPr>
          <p:spPr>
            <a:xfrm>
              <a:off x="9264542" y="4042368"/>
              <a:ext cx="126397" cy="126397"/>
            </a:xfrm>
            <a:prstGeom prst="rect">
              <a:avLst/>
            </a:prstGeom>
            <a:solidFill>
              <a:srgbClr val="D60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prstClr val="black"/>
                </a:solidFill>
              </a:endParaRPr>
            </a:p>
          </p:txBody>
        </p:sp>
      </p:grpSp>
    </p:spTree>
    <p:extLst>
      <p:ext uri="{BB962C8B-B14F-4D97-AF65-F5344CB8AC3E}">
        <p14:creationId xmlns:p14="http://schemas.microsoft.com/office/powerpoint/2010/main" val="1249534805"/>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Chart wShort copy &amp; Sourc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vl1pPr>
          </a:lstStyle>
          <a:p>
            <a:r>
              <a:rPr lang="en-US" dirty="0"/>
              <a:t>Click to edit Master title style</a:t>
            </a:r>
          </a:p>
        </p:txBody>
      </p:sp>
      <p:sp>
        <p:nvSpPr>
          <p:cNvPr id="4" name="Date Placeholder 3"/>
          <p:cNvSpPr>
            <a:spLocks noGrp="1"/>
          </p:cNvSpPr>
          <p:nvPr>
            <p:ph type="dt" sz="half" idx="10"/>
          </p:nvPr>
        </p:nvSpPr>
        <p:spPr/>
        <p:txBody>
          <a:bodyPr/>
          <a:lstStyle/>
          <a:p>
            <a:fld id="{D94624F8-F9BD-4F34-9D0B-F6320551864B}" type="datetime1">
              <a:rPr lang="en-US" smtClean="0">
                <a:solidFill>
                  <a:prstClr val="black">
                    <a:tint val="75000"/>
                  </a:prstClr>
                </a:solidFill>
              </a:rPr>
              <a:pPr/>
              <a:t>10/4/2021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a:solidFill>
                  <a:prstClr val="black">
                    <a:tint val="75000"/>
                  </a:prstClr>
                </a:solidFill>
              </a:rPr>
              <a:t>To change, turn on or off footer: Inset &gt; Header &amp; Footer &gt; Enter / change text &gt; Click Apply All. </a:t>
            </a:r>
          </a:p>
        </p:txBody>
      </p:sp>
      <p:sp>
        <p:nvSpPr>
          <p:cNvPr id="6" name="Slide Number Placeholder 5"/>
          <p:cNvSpPr>
            <a:spLocks noGrp="1"/>
          </p:cNvSpPr>
          <p:nvPr>
            <p:ph type="sldNum" sz="quarter" idx="12"/>
          </p:nvPr>
        </p:nvSpPr>
        <p:spPr/>
        <p:txBody>
          <a:bodyPr/>
          <a:lstStyle/>
          <a:p>
            <a:fld id="{5246FB18-5DF1-419A-B975-14AFDDD65B9F}" type="slidenum">
              <a:rPr lang="en-US" smtClean="0">
                <a:solidFill>
                  <a:prstClr val="black"/>
                </a:solidFill>
              </a:rPr>
              <a:pPr/>
              <a:t>‹#›</a:t>
            </a:fld>
            <a:endParaRPr lang="en-US">
              <a:solidFill>
                <a:prstClr val="black"/>
              </a:solidFill>
            </a:endParaRPr>
          </a:p>
        </p:txBody>
      </p:sp>
      <p:sp>
        <p:nvSpPr>
          <p:cNvPr id="8" name="Text Placeholder 7"/>
          <p:cNvSpPr>
            <a:spLocks noGrp="1"/>
          </p:cNvSpPr>
          <p:nvPr>
            <p:ph type="body" sz="quarter" idx="13" hasCustomPrompt="1"/>
          </p:nvPr>
        </p:nvSpPr>
        <p:spPr>
          <a:xfrm>
            <a:off x="411480" y="1084264"/>
            <a:ext cx="11379200" cy="706437"/>
          </a:xfrm>
        </p:spPr>
        <p:txBody>
          <a:bodyPr/>
          <a:lstStyle>
            <a:lvl1pPr marL="0" indent="0">
              <a:buNone/>
              <a:defRPr b="0"/>
            </a:lvl1pPr>
            <a:lvl2pPr marL="169863" indent="0">
              <a:buNone/>
              <a:defRPr/>
            </a:lvl2pPr>
          </a:lstStyle>
          <a:p>
            <a:pPr lvl="0"/>
            <a:r>
              <a:rPr lang="en-US" dirty="0"/>
              <a:t>Click to add subtitle</a:t>
            </a:r>
          </a:p>
        </p:txBody>
      </p:sp>
      <p:sp>
        <p:nvSpPr>
          <p:cNvPr id="9" name="Chart Placeholder 8"/>
          <p:cNvSpPr>
            <a:spLocks noGrp="1"/>
          </p:cNvSpPr>
          <p:nvPr>
            <p:ph type="chart" sz="quarter" idx="16" hasCustomPrompt="1"/>
          </p:nvPr>
        </p:nvSpPr>
        <p:spPr>
          <a:xfrm>
            <a:off x="411480" y="2336800"/>
            <a:ext cx="11379200" cy="3335338"/>
          </a:xfrm>
        </p:spPr>
        <p:txBody>
          <a:bodyPr anchor="ctr"/>
          <a:lstStyle>
            <a:lvl1pPr marL="0" indent="0" algn="ctr">
              <a:buNone/>
              <a:defRPr b="1"/>
            </a:lvl1pPr>
          </a:lstStyle>
          <a:p>
            <a:r>
              <a:rPr lang="en-US" dirty="0"/>
              <a:t>Click to insert chart</a:t>
            </a:r>
          </a:p>
        </p:txBody>
      </p:sp>
      <p:sp>
        <p:nvSpPr>
          <p:cNvPr id="10" name="Text Placeholder 7"/>
          <p:cNvSpPr>
            <a:spLocks noGrp="1"/>
          </p:cNvSpPr>
          <p:nvPr>
            <p:ph type="body" sz="quarter" idx="17" hasCustomPrompt="1"/>
          </p:nvPr>
        </p:nvSpPr>
        <p:spPr>
          <a:xfrm>
            <a:off x="411480" y="1813931"/>
            <a:ext cx="11379200" cy="522870"/>
          </a:xfrm>
        </p:spPr>
        <p:txBody>
          <a:bodyPr/>
          <a:lstStyle>
            <a:lvl1pPr marL="0" indent="0">
              <a:buNone/>
              <a:defRPr sz="1400" b="0"/>
            </a:lvl1pPr>
            <a:lvl2pPr marL="169863" indent="0">
              <a:buNone/>
              <a:defRPr/>
            </a:lvl2pPr>
          </a:lstStyle>
          <a:p>
            <a:pPr lvl="0"/>
            <a:r>
              <a:rPr lang="en-US" dirty="0"/>
              <a:t>Click to add chart introduction </a:t>
            </a:r>
          </a:p>
        </p:txBody>
      </p:sp>
      <p:sp>
        <p:nvSpPr>
          <p:cNvPr id="11" name="Rectangle 10"/>
          <p:cNvSpPr/>
          <p:nvPr userDrawn="1"/>
        </p:nvSpPr>
        <p:spPr>
          <a:xfrm>
            <a:off x="12287025" y="-4042"/>
            <a:ext cx="1386247" cy="243104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lstStyle/>
          <a:p>
            <a:r>
              <a:rPr lang="en-US" sz="1000" b="1" dirty="0">
                <a:solidFill>
                  <a:prstClr val="black"/>
                </a:solidFill>
              </a:rPr>
              <a:t>Chart </a:t>
            </a:r>
            <a:r>
              <a:rPr lang="en-US" sz="1000" b="1" dirty="0" err="1">
                <a:solidFill>
                  <a:prstClr val="black"/>
                </a:solidFill>
              </a:rPr>
              <a:t>wShort</a:t>
            </a:r>
            <a:r>
              <a:rPr lang="en-US" sz="1000" b="1" dirty="0">
                <a:solidFill>
                  <a:prstClr val="black"/>
                </a:solidFill>
              </a:rPr>
              <a:t> Copy</a:t>
            </a:r>
          </a:p>
          <a:p>
            <a:r>
              <a:rPr lang="en-US" sz="1000" dirty="0">
                <a:solidFill>
                  <a:prstClr val="black"/>
                </a:solidFill>
              </a:rPr>
              <a:t>Use for charts and add a chart introduction above the chart. </a:t>
            </a:r>
          </a:p>
        </p:txBody>
      </p:sp>
      <p:sp>
        <p:nvSpPr>
          <p:cNvPr id="13" name="Text Placeholder 11"/>
          <p:cNvSpPr>
            <a:spLocks noGrp="1"/>
          </p:cNvSpPr>
          <p:nvPr>
            <p:ph type="body" sz="quarter" idx="15"/>
          </p:nvPr>
        </p:nvSpPr>
        <p:spPr>
          <a:xfrm>
            <a:off x="414529" y="5672139"/>
            <a:ext cx="11358880" cy="418782"/>
          </a:xfrm>
        </p:spPr>
        <p:txBody>
          <a:bodyPr tIns="0" bIns="0" anchor="b"/>
          <a:lstStyle>
            <a:lvl1pPr marL="0" indent="0">
              <a:lnSpc>
                <a:spcPct val="70000"/>
              </a:lnSpc>
              <a:spcBef>
                <a:spcPts val="0"/>
              </a:spcBef>
              <a:spcAft>
                <a:spcPts val="200"/>
              </a:spcAft>
              <a:buSzPct val="25000"/>
              <a:buFont typeface="Arial" panose="020B0604020202020204" pitchFamily="34" charset="0"/>
              <a:buChar char=" "/>
              <a:defRPr sz="900">
                <a:latin typeface="Arial Narrow" panose="020B0606020202030204" pitchFamily="34" charset="0"/>
              </a:defRPr>
            </a:lvl1pPr>
            <a:lvl2pPr marL="169863" indent="-112713">
              <a:lnSpc>
                <a:spcPct val="70000"/>
              </a:lnSpc>
              <a:spcBef>
                <a:spcPts val="0"/>
              </a:spcBef>
              <a:buFont typeface="Arial" panose="020B0604020202020204" pitchFamily="34" charset="0"/>
              <a:buChar char="•"/>
              <a:defRPr sz="900">
                <a:latin typeface="Arial Narrow" panose="020B0606020202030204" pitchFamily="34" charset="0"/>
              </a:defRPr>
            </a:lvl2pPr>
            <a:lvl3pPr marL="341312" indent="0">
              <a:buNone/>
              <a:defRPr/>
            </a:lvl3pPr>
          </a:lstStyle>
          <a:p>
            <a:pPr lvl="0"/>
            <a:r>
              <a:rPr lang="en-US"/>
              <a:t>Edit Master text styles</a:t>
            </a:r>
          </a:p>
          <a:p>
            <a:pPr lvl="1"/>
            <a:r>
              <a:rPr lang="en-US"/>
              <a:t>Second level</a:t>
            </a:r>
          </a:p>
        </p:txBody>
      </p:sp>
      <p:grpSp>
        <p:nvGrpSpPr>
          <p:cNvPr id="12" name="Group 11"/>
          <p:cNvGrpSpPr/>
          <p:nvPr userDrawn="1"/>
        </p:nvGrpSpPr>
        <p:grpSpPr>
          <a:xfrm>
            <a:off x="12284310" y="2497574"/>
            <a:ext cx="1389888" cy="1233768"/>
            <a:chOff x="9215268" y="3023356"/>
            <a:chExt cx="1389888" cy="1233768"/>
          </a:xfrm>
        </p:grpSpPr>
        <p:sp>
          <p:nvSpPr>
            <p:cNvPr id="14" name="Rectangle 13"/>
            <p:cNvSpPr/>
            <p:nvPr userDrawn="1"/>
          </p:nvSpPr>
          <p:spPr>
            <a:xfrm>
              <a:off x="9215268" y="3023356"/>
              <a:ext cx="1389888" cy="123376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0" rtlCol="0" anchor="t"/>
            <a:lstStyle/>
            <a:p>
              <a:r>
                <a:rPr lang="en-US" sz="1000" dirty="0">
                  <a:solidFill>
                    <a:prstClr val="black"/>
                  </a:solidFill>
                </a:rPr>
                <a:t>Only use </a:t>
              </a:r>
              <a:r>
                <a:rPr lang="en-US" sz="1000" dirty="0">
                  <a:solidFill>
                    <a:srgbClr val="D6002A"/>
                  </a:solidFill>
                </a:rPr>
                <a:t>S&amp;P Global Red </a:t>
              </a:r>
              <a:r>
                <a:rPr lang="en-US" sz="1000" dirty="0">
                  <a:solidFill>
                    <a:prstClr val="black"/>
                  </a:solidFill>
                </a:rPr>
                <a:t>for key text high-lights, not shapes or charts. </a:t>
              </a:r>
              <a:br>
                <a:rPr lang="en-US" sz="1000" dirty="0">
                  <a:solidFill>
                    <a:prstClr val="black"/>
                  </a:solidFill>
                </a:rPr>
              </a:br>
              <a:r>
                <a:rPr lang="en-US" sz="1000" dirty="0">
                  <a:solidFill>
                    <a:prstClr val="black"/>
                  </a:solidFill>
                </a:rPr>
                <a:t>It’s available in the custom color palette. </a:t>
              </a:r>
            </a:p>
          </p:txBody>
        </p:sp>
        <p:sp>
          <p:nvSpPr>
            <p:cNvPr id="15" name="Rectangle 14"/>
            <p:cNvSpPr/>
            <p:nvPr userDrawn="1"/>
          </p:nvSpPr>
          <p:spPr>
            <a:xfrm>
              <a:off x="9264542" y="4042368"/>
              <a:ext cx="126397" cy="126397"/>
            </a:xfrm>
            <a:prstGeom prst="rect">
              <a:avLst/>
            </a:prstGeom>
            <a:solidFill>
              <a:srgbClr val="D60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prstClr val="black"/>
                </a:solidFill>
              </a:endParaRPr>
            </a:p>
          </p:txBody>
        </p:sp>
      </p:grpSp>
    </p:spTree>
    <p:extLst>
      <p:ext uri="{BB962C8B-B14F-4D97-AF65-F5344CB8AC3E}">
        <p14:creationId xmlns:p14="http://schemas.microsoft.com/office/powerpoint/2010/main" val="633671326"/>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Big Picture with Caption">
    <p:spTree>
      <p:nvGrpSpPr>
        <p:cNvPr id="1" name=""/>
        <p:cNvGrpSpPr/>
        <p:nvPr/>
      </p:nvGrpSpPr>
      <p:grpSpPr>
        <a:xfrm>
          <a:off x="0" y="0"/>
          <a:ext cx="0" cy="0"/>
          <a:chOff x="0" y="0"/>
          <a:chExt cx="0" cy="0"/>
        </a:xfrm>
      </p:grpSpPr>
      <p:sp>
        <p:nvSpPr>
          <p:cNvPr id="6" name="Picture Placeholder 5"/>
          <p:cNvSpPr>
            <a:spLocks noGrp="1"/>
          </p:cNvSpPr>
          <p:nvPr>
            <p:ph type="pic" sz="quarter" idx="19" hasCustomPrompt="1"/>
          </p:nvPr>
        </p:nvSpPr>
        <p:spPr>
          <a:xfrm>
            <a:off x="411480" y="1790701"/>
            <a:ext cx="11379200" cy="3881439"/>
          </a:xfrm>
        </p:spPr>
        <p:txBody>
          <a:bodyPr anchor="ctr"/>
          <a:lstStyle>
            <a:lvl1pPr marL="0" indent="0" algn="ctr">
              <a:buNone/>
              <a:defRPr baseline="0"/>
            </a:lvl1pPr>
          </a:lstStyle>
          <a:p>
            <a:r>
              <a:rPr lang="en-US" dirty="0"/>
              <a:t>Click to insert rectangular image</a:t>
            </a:r>
          </a:p>
        </p:txBody>
      </p:sp>
      <p:sp>
        <p:nvSpPr>
          <p:cNvPr id="2" name="Title 1"/>
          <p:cNvSpPr>
            <a:spLocks noGrp="1"/>
          </p:cNvSpPr>
          <p:nvPr>
            <p:ph type="title"/>
          </p:nvPr>
        </p:nvSpPr>
        <p:spPr/>
        <p:txBody>
          <a:bodyPr/>
          <a:lstStyle>
            <a:lvl1pPr>
              <a:defRPr>
                <a:latin typeface="+mj-lt"/>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solidFill>
                  <a:prstClr val="black">
                    <a:tint val="75000"/>
                  </a:prstClr>
                </a:solidFill>
              </a:rPr>
              <a:t>To change, turn on or off footer: Inset &gt; Header &amp; Footer &gt; Enter / change text &gt; Click Apply All. </a:t>
            </a:r>
            <a:endParaRPr lang="en-US" dirty="0">
              <a:solidFill>
                <a:prstClr val="black">
                  <a:tint val="75000"/>
                </a:prstClr>
              </a:solidFill>
            </a:endParaRPr>
          </a:p>
        </p:txBody>
      </p:sp>
      <p:sp>
        <p:nvSpPr>
          <p:cNvPr id="4" name="Slide Number Placeholder 3"/>
          <p:cNvSpPr>
            <a:spLocks noGrp="1"/>
          </p:cNvSpPr>
          <p:nvPr>
            <p:ph type="sldNum" sz="quarter" idx="11"/>
          </p:nvPr>
        </p:nvSpPr>
        <p:spPr/>
        <p:txBody>
          <a:bodyPr/>
          <a:lstStyle/>
          <a:p>
            <a:fld id="{BDDC3DCF-E0A7-DA4A-BC2C-1EC3743A297B}" type="slidenum">
              <a:rPr lang="en-US" smtClean="0">
                <a:solidFill>
                  <a:prstClr val="black"/>
                </a:solidFill>
              </a:rPr>
              <a:pPr/>
              <a:t>‹#›</a:t>
            </a:fld>
            <a:endParaRPr lang="en-US" dirty="0">
              <a:solidFill>
                <a:prstClr val="black"/>
              </a:solidFill>
            </a:endParaRPr>
          </a:p>
        </p:txBody>
      </p:sp>
      <p:sp>
        <p:nvSpPr>
          <p:cNvPr id="13" name="Text Placeholder 7"/>
          <p:cNvSpPr>
            <a:spLocks noGrp="1"/>
          </p:cNvSpPr>
          <p:nvPr>
            <p:ph type="body" sz="quarter" idx="17" hasCustomPrompt="1"/>
          </p:nvPr>
        </p:nvSpPr>
        <p:spPr>
          <a:xfrm>
            <a:off x="411480" y="1382283"/>
            <a:ext cx="11379200" cy="404789"/>
          </a:xfrm>
        </p:spPr>
        <p:txBody>
          <a:bodyPr anchor="b"/>
          <a:lstStyle>
            <a:lvl1pPr marL="0" indent="0">
              <a:buNone/>
              <a:defRPr sz="1400" b="0"/>
            </a:lvl1pPr>
            <a:lvl2pPr marL="169863" indent="0">
              <a:buNone/>
              <a:defRPr/>
            </a:lvl2pPr>
          </a:lstStyle>
          <a:p>
            <a:pPr lvl="0"/>
            <a:r>
              <a:rPr lang="en-US" dirty="0"/>
              <a:t>Click to add image caption </a:t>
            </a:r>
          </a:p>
        </p:txBody>
      </p:sp>
      <p:sp>
        <p:nvSpPr>
          <p:cNvPr id="9" name="Rectangle 8"/>
          <p:cNvSpPr/>
          <p:nvPr userDrawn="1"/>
        </p:nvSpPr>
        <p:spPr>
          <a:xfrm>
            <a:off x="12287025" y="-4043"/>
            <a:ext cx="1386247" cy="243104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lstStyle/>
          <a:p>
            <a:r>
              <a:rPr lang="en-US" sz="1000" b="1" dirty="0">
                <a:solidFill>
                  <a:prstClr val="black"/>
                </a:solidFill>
              </a:rPr>
              <a:t>Big Picture + Caption</a:t>
            </a:r>
          </a:p>
          <a:p>
            <a:r>
              <a:rPr lang="en-US" sz="1000" dirty="0">
                <a:solidFill>
                  <a:prstClr val="black"/>
                </a:solidFill>
              </a:rPr>
              <a:t>Click image icon to insert image to fill the image placeholder. Add image caption above the image. </a:t>
            </a:r>
          </a:p>
        </p:txBody>
      </p:sp>
      <p:sp>
        <p:nvSpPr>
          <p:cNvPr id="10" name="Text Placeholder 11"/>
          <p:cNvSpPr>
            <a:spLocks noGrp="1"/>
          </p:cNvSpPr>
          <p:nvPr>
            <p:ph type="body" sz="quarter" idx="15"/>
          </p:nvPr>
        </p:nvSpPr>
        <p:spPr>
          <a:xfrm>
            <a:off x="414529" y="5672139"/>
            <a:ext cx="11358880" cy="418782"/>
          </a:xfrm>
        </p:spPr>
        <p:txBody>
          <a:bodyPr tIns="0" bIns="0" anchor="b"/>
          <a:lstStyle>
            <a:lvl1pPr marL="0" indent="0">
              <a:lnSpc>
                <a:spcPct val="70000"/>
              </a:lnSpc>
              <a:spcBef>
                <a:spcPts val="0"/>
              </a:spcBef>
              <a:spcAft>
                <a:spcPts val="200"/>
              </a:spcAft>
              <a:buSzPct val="25000"/>
              <a:buFont typeface="Arial" panose="020B0604020202020204" pitchFamily="34" charset="0"/>
              <a:buChar char=" "/>
              <a:defRPr sz="900">
                <a:latin typeface="Arial Narrow" panose="020B0606020202030204" pitchFamily="34" charset="0"/>
              </a:defRPr>
            </a:lvl1pPr>
            <a:lvl2pPr marL="169863" indent="-112713">
              <a:lnSpc>
                <a:spcPct val="70000"/>
              </a:lnSpc>
              <a:spcBef>
                <a:spcPts val="0"/>
              </a:spcBef>
              <a:buFont typeface="Arial" panose="020B0604020202020204" pitchFamily="34" charset="0"/>
              <a:buChar char="•"/>
              <a:defRPr sz="900">
                <a:latin typeface="Arial Narrow" panose="020B0606020202030204" pitchFamily="34" charset="0"/>
              </a:defRPr>
            </a:lvl2pPr>
            <a:lvl3pPr marL="341312" indent="0">
              <a:buNone/>
              <a:defRPr/>
            </a:lvl3pPr>
          </a:lstStyle>
          <a:p>
            <a:pPr lvl="0"/>
            <a:r>
              <a:rPr lang="en-US"/>
              <a:t>Edit Master text styles</a:t>
            </a:r>
          </a:p>
          <a:p>
            <a:pPr lvl="1"/>
            <a:r>
              <a:rPr lang="en-US"/>
              <a:t>Second level</a:t>
            </a:r>
          </a:p>
        </p:txBody>
      </p:sp>
      <p:grpSp>
        <p:nvGrpSpPr>
          <p:cNvPr id="12" name="Group 11"/>
          <p:cNvGrpSpPr/>
          <p:nvPr userDrawn="1"/>
        </p:nvGrpSpPr>
        <p:grpSpPr>
          <a:xfrm>
            <a:off x="12284310" y="2497574"/>
            <a:ext cx="1389888" cy="1233768"/>
            <a:chOff x="9215268" y="3023356"/>
            <a:chExt cx="1389888" cy="1233768"/>
          </a:xfrm>
        </p:grpSpPr>
        <p:sp>
          <p:nvSpPr>
            <p:cNvPr id="14" name="Rectangle 13"/>
            <p:cNvSpPr/>
            <p:nvPr userDrawn="1"/>
          </p:nvSpPr>
          <p:spPr>
            <a:xfrm>
              <a:off x="9215268" y="3023356"/>
              <a:ext cx="1389888" cy="123376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0" rtlCol="0" anchor="t"/>
            <a:lstStyle/>
            <a:p>
              <a:r>
                <a:rPr lang="en-US" sz="1000" dirty="0">
                  <a:solidFill>
                    <a:prstClr val="black"/>
                  </a:solidFill>
                </a:rPr>
                <a:t>Only use </a:t>
              </a:r>
              <a:r>
                <a:rPr lang="en-US" sz="1000" dirty="0">
                  <a:solidFill>
                    <a:srgbClr val="D6002A"/>
                  </a:solidFill>
                </a:rPr>
                <a:t>S&amp;P Global Red </a:t>
              </a:r>
              <a:r>
                <a:rPr lang="en-US" sz="1000" dirty="0">
                  <a:solidFill>
                    <a:prstClr val="black"/>
                  </a:solidFill>
                </a:rPr>
                <a:t>for key text high-lights, not shapes or charts. </a:t>
              </a:r>
              <a:br>
                <a:rPr lang="en-US" sz="1000" dirty="0">
                  <a:solidFill>
                    <a:prstClr val="black"/>
                  </a:solidFill>
                </a:rPr>
              </a:br>
              <a:r>
                <a:rPr lang="en-US" sz="1000" dirty="0">
                  <a:solidFill>
                    <a:prstClr val="black"/>
                  </a:solidFill>
                </a:rPr>
                <a:t>It’s available in the custom color palette. </a:t>
              </a:r>
            </a:p>
          </p:txBody>
        </p:sp>
        <p:sp>
          <p:nvSpPr>
            <p:cNvPr id="15" name="Rectangle 14"/>
            <p:cNvSpPr/>
            <p:nvPr userDrawn="1"/>
          </p:nvSpPr>
          <p:spPr>
            <a:xfrm>
              <a:off x="9264542" y="4042368"/>
              <a:ext cx="126397" cy="126397"/>
            </a:xfrm>
            <a:prstGeom prst="rect">
              <a:avLst/>
            </a:prstGeom>
            <a:solidFill>
              <a:srgbClr val="D60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prstClr val="black"/>
                </a:solidFill>
              </a:endParaRPr>
            </a:p>
          </p:txBody>
        </p:sp>
      </p:grpSp>
    </p:spTree>
    <p:extLst>
      <p:ext uri="{BB962C8B-B14F-4D97-AF65-F5344CB8AC3E}">
        <p14:creationId xmlns:p14="http://schemas.microsoft.com/office/powerpoint/2010/main" val="2551704718"/>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Content 2 columns wDisclaime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mj-lt"/>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solidFill>
                  <a:prstClr val="black">
                    <a:tint val="75000"/>
                  </a:prstClr>
                </a:solidFill>
              </a:rPr>
              <a:t>To change, turn on or off footer: Inset &gt; Header &amp; Footer &gt; Enter / change text &gt; Click Apply All. </a:t>
            </a:r>
            <a:endParaRPr lang="en-US" dirty="0">
              <a:solidFill>
                <a:prstClr val="black">
                  <a:tint val="75000"/>
                </a:prstClr>
              </a:solidFill>
            </a:endParaRPr>
          </a:p>
        </p:txBody>
      </p:sp>
      <p:sp>
        <p:nvSpPr>
          <p:cNvPr id="4" name="Slide Number Placeholder 3"/>
          <p:cNvSpPr>
            <a:spLocks noGrp="1"/>
          </p:cNvSpPr>
          <p:nvPr>
            <p:ph type="sldNum" sz="quarter" idx="11"/>
          </p:nvPr>
        </p:nvSpPr>
        <p:spPr/>
        <p:txBody>
          <a:bodyPr/>
          <a:lstStyle/>
          <a:p>
            <a:fld id="{BDDC3DCF-E0A7-DA4A-BC2C-1EC3743A297B}" type="slidenum">
              <a:rPr lang="en-US" smtClean="0">
                <a:solidFill>
                  <a:prstClr val="black"/>
                </a:solidFill>
              </a:rPr>
              <a:pPr/>
              <a:t>‹#›</a:t>
            </a:fld>
            <a:endParaRPr lang="en-US" dirty="0">
              <a:solidFill>
                <a:prstClr val="black"/>
              </a:solidFill>
            </a:endParaRPr>
          </a:p>
        </p:txBody>
      </p:sp>
      <p:sp>
        <p:nvSpPr>
          <p:cNvPr id="16" name="Text Placeholder 15"/>
          <p:cNvSpPr>
            <a:spLocks noGrp="1"/>
          </p:cNvSpPr>
          <p:nvPr>
            <p:ph type="body" sz="quarter" idx="21" hasCustomPrompt="1"/>
          </p:nvPr>
        </p:nvSpPr>
        <p:spPr>
          <a:xfrm>
            <a:off x="411480" y="1085850"/>
            <a:ext cx="11362267" cy="914400"/>
          </a:xfrm>
        </p:spPr>
        <p:txBody>
          <a:bodyPr/>
          <a:lstStyle>
            <a:lvl1pPr marL="0" indent="0">
              <a:buNone/>
              <a:defRPr sz="1600" baseline="0">
                <a:solidFill>
                  <a:schemeClr val="bg1">
                    <a:lumMod val="50000"/>
                  </a:schemeClr>
                </a:solidFill>
              </a:defRPr>
            </a:lvl1pPr>
            <a:lvl2pPr marL="173736" indent="0">
              <a:buNone/>
              <a:defRPr/>
            </a:lvl2pPr>
          </a:lstStyle>
          <a:p>
            <a:pPr lvl="0"/>
            <a:r>
              <a:rPr lang="en-US" dirty="0"/>
              <a:t>Click to add introduction text</a:t>
            </a:r>
          </a:p>
        </p:txBody>
      </p:sp>
      <p:sp>
        <p:nvSpPr>
          <p:cNvPr id="9" name="Content Placeholder 8"/>
          <p:cNvSpPr>
            <a:spLocks noGrp="1"/>
          </p:cNvSpPr>
          <p:nvPr>
            <p:ph sz="quarter" idx="23"/>
          </p:nvPr>
        </p:nvSpPr>
        <p:spPr>
          <a:xfrm>
            <a:off x="411480" y="2850686"/>
            <a:ext cx="5225627" cy="2821466"/>
          </a:xfrm>
        </p:spPr>
        <p:txBody>
          <a:bodyPr/>
          <a:lstStyle>
            <a:lvl1pPr>
              <a:defRPr sz="1800"/>
            </a:lvl1pPr>
            <a:lvl2pPr>
              <a:defRPr sz="1600"/>
            </a:lvl2pPr>
            <a:lvl3pPr>
              <a:defRPr sz="1400"/>
            </a:lvl3pPr>
            <a:lvl4pPr>
              <a:defRPr sz="1400"/>
            </a:lvl4pPr>
            <a:lvl5pPr>
              <a:defRPr sz="14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13"/>
          <p:cNvSpPr>
            <a:spLocks noGrp="1"/>
          </p:cNvSpPr>
          <p:nvPr>
            <p:ph sz="quarter" idx="24"/>
          </p:nvPr>
        </p:nvSpPr>
        <p:spPr>
          <a:xfrm>
            <a:off x="6547467" y="2850205"/>
            <a:ext cx="5238132" cy="2821935"/>
          </a:xfrm>
        </p:spPr>
        <p:txBody>
          <a:bodyPr/>
          <a:lstStyle>
            <a:lvl1pPr>
              <a:defRPr sz="1800"/>
            </a:lvl1pPr>
            <a:lvl2pPr>
              <a:defRPr sz="1600"/>
            </a:lvl2pPr>
            <a:lvl3pPr>
              <a:defRPr sz="1400"/>
            </a:lvl3pPr>
            <a:lvl4pPr>
              <a:defRPr sz="1400"/>
            </a:lvl4pPr>
            <a:lvl5pPr>
              <a:defRPr sz="14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 Placeholder 7"/>
          <p:cNvSpPr>
            <a:spLocks noGrp="1"/>
          </p:cNvSpPr>
          <p:nvPr>
            <p:ph type="body" sz="quarter" idx="17" hasCustomPrompt="1"/>
          </p:nvPr>
        </p:nvSpPr>
        <p:spPr>
          <a:xfrm>
            <a:off x="411480" y="2037060"/>
            <a:ext cx="5242560" cy="670092"/>
          </a:xfrm>
          <a:solidFill>
            <a:schemeClr val="bg1"/>
          </a:solidFill>
          <a:effectLst>
            <a:outerShdw dist="25400" dir="5400000" algn="t" rotWithShape="0">
              <a:prstClr val="black">
                <a:alpha val="97000"/>
              </a:prstClr>
            </a:outerShdw>
          </a:effectLst>
        </p:spPr>
        <p:txBody>
          <a:bodyPr rIns="0" anchor="b"/>
          <a:lstStyle>
            <a:lvl1pPr marL="0" indent="0">
              <a:buNone/>
              <a:defRPr sz="1600" baseline="0"/>
            </a:lvl1pPr>
          </a:lstStyle>
          <a:p>
            <a:pPr lvl="0"/>
            <a:r>
              <a:rPr lang="en-US" dirty="0"/>
              <a:t>Add headline (max 2 rows)</a:t>
            </a:r>
          </a:p>
        </p:txBody>
      </p:sp>
      <p:sp>
        <p:nvSpPr>
          <p:cNvPr id="18" name="Text Placeholder 7"/>
          <p:cNvSpPr>
            <a:spLocks noGrp="1"/>
          </p:cNvSpPr>
          <p:nvPr>
            <p:ph type="body" sz="quarter" idx="18" hasCustomPrompt="1"/>
          </p:nvPr>
        </p:nvSpPr>
        <p:spPr>
          <a:xfrm>
            <a:off x="6547468" y="2037060"/>
            <a:ext cx="5242560" cy="670092"/>
          </a:xfrm>
          <a:solidFill>
            <a:schemeClr val="bg1"/>
          </a:solidFill>
          <a:effectLst>
            <a:outerShdw dist="25400" dir="5400000" algn="t" rotWithShape="0">
              <a:prstClr val="black">
                <a:alpha val="97000"/>
              </a:prstClr>
            </a:outerShdw>
          </a:effectLst>
        </p:spPr>
        <p:txBody>
          <a:bodyPr rIns="0" anchor="b"/>
          <a:lstStyle>
            <a:lvl1pPr marL="0" indent="0">
              <a:buNone/>
              <a:defRPr sz="1600" baseline="0"/>
            </a:lvl1pPr>
          </a:lstStyle>
          <a:p>
            <a:pPr lvl="0"/>
            <a:r>
              <a:rPr lang="en-US" dirty="0"/>
              <a:t>Add headline or remove (max 2 rows)</a:t>
            </a:r>
          </a:p>
        </p:txBody>
      </p:sp>
      <p:sp>
        <p:nvSpPr>
          <p:cNvPr id="12" name="Rectangle 11"/>
          <p:cNvSpPr/>
          <p:nvPr userDrawn="1"/>
        </p:nvSpPr>
        <p:spPr>
          <a:xfrm>
            <a:off x="12287025" y="-4042"/>
            <a:ext cx="1386247" cy="243104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lstStyle/>
          <a:p>
            <a:r>
              <a:rPr lang="en-US" sz="1000" b="1" dirty="0">
                <a:solidFill>
                  <a:prstClr val="black"/>
                </a:solidFill>
              </a:rPr>
              <a:t>Content 2 columns</a:t>
            </a:r>
          </a:p>
          <a:p>
            <a:r>
              <a:rPr lang="en-US" sz="1000" dirty="0">
                <a:solidFill>
                  <a:prstClr val="black"/>
                </a:solidFill>
              </a:rPr>
              <a:t>Use for two parts of content with two headlines. </a:t>
            </a:r>
          </a:p>
        </p:txBody>
      </p:sp>
      <p:sp>
        <p:nvSpPr>
          <p:cNvPr id="13" name="Text Placeholder 11"/>
          <p:cNvSpPr>
            <a:spLocks noGrp="1"/>
          </p:cNvSpPr>
          <p:nvPr>
            <p:ph type="body" sz="quarter" idx="15"/>
          </p:nvPr>
        </p:nvSpPr>
        <p:spPr>
          <a:xfrm>
            <a:off x="414529" y="5672139"/>
            <a:ext cx="11358880" cy="418782"/>
          </a:xfrm>
        </p:spPr>
        <p:txBody>
          <a:bodyPr tIns="0" bIns="0" anchor="b"/>
          <a:lstStyle>
            <a:lvl1pPr marL="0" indent="0">
              <a:lnSpc>
                <a:spcPct val="70000"/>
              </a:lnSpc>
              <a:spcBef>
                <a:spcPts val="0"/>
              </a:spcBef>
              <a:spcAft>
                <a:spcPts val="200"/>
              </a:spcAft>
              <a:buSzPct val="25000"/>
              <a:buFont typeface="Arial" panose="020B0604020202020204" pitchFamily="34" charset="0"/>
              <a:buChar char=" "/>
              <a:defRPr sz="900">
                <a:latin typeface="Arial Narrow" panose="020B0606020202030204" pitchFamily="34" charset="0"/>
              </a:defRPr>
            </a:lvl1pPr>
            <a:lvl2pPr marL="169863" indent="-112713">
              <a:lnSpc>
                <a:spcPct val="70000"/>
              </a:lnSpc>
              <a:spcBef>
                <a:spcPts val="0"/>
              </a:spcBef>
              <a:buFont typeface="Arial" panose="020B0604020202020204" pitchFamily="34" charset="0"/>
              <a:buChar char="•"/>
              <a:defRPr sz="900">
                <a:latin typeface="Arial Narrow" panose="020B0606020202030204" pitchFamily="34" charset="0"/>
              </a:defRPr>
            </a:lvl2pPr>
            <a:lvl3pPr marL="341312" indent="0">
              <a:buNone/>
              <a:defRPr/>
            </a:lvl3pPr>
          </a:lstStyle>
          <a:p>
            <a:pPr lvl="0"/>
            <a:r>
              <a:rPr lang="en-US"/>
              <a:t>Edit Master text styles</a:t>
            </a:r>
          </a:p>
          <a:p>
            <a:pPr lvl="1"/>
            <a:r>
              <a:rPr lang="en-US"/>
              <a:t>Second level</a:t>
            </a:r>
          </a:p>
        </p:txBody>
      </p:sp>
      <p:grpSp>
        <p:nvGrpSpPr>
          <p:cNvPr id="19" name="Group 18"/>
          <p:cNvGrpSpPr/>
          <p:nvPr userDrawn="1"/>
        </p:nvGrpSpPr>
        <p:grpSpPr>
          <a:xfrm>
            <a:off x="12284310" y="2497574"/>
            <a:ext cx="1389888" cy="1233768"/>
            <a:chOff x="9215268" y="3023356"/>
            <a:chExt cx="1389888" cy="1233768"/>
          </a:xfrm>
        </p:grpSpPr>
        <p:sp>
          <p:nvSpPr>
            <p:cNvPr id="20" name="Rectangle 19"/>
            <p:cNvSpPr/>
            <p:nvPr userDrawn="1"/>
          </p:nvSpPr>
          <p:spPr>
            <a:xfrm>
              <a:off x="9215268" y="3023356"/>
              <a:ext cx="1389888" cy="123376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0" rtlCol="0" anchor="t"/>
            <a:lstStyle/>
            <a:p>
              <a:r>
                <a:rPr lang="en-US" sz="1000" dirty="0">
                  <a:solidFill>
                    <a:prstClr val="black"/>
                  </a:solidFill>
                </a:rPr>
                <a:t>Only use </a:t>
              </a:r>
              <a:r>
                <a:rPr lang="en-US" sz="1000" dirty="0">
                  <a:solidFill>
                    <a:srgbClr val="D6002A"/>
                  </a:solidFill>
                </a:rPr>
                <a:t>S&amp;P Global Red </a:t>
              </a:r>
              <a:r>
                <a:rPr lang="en-US" sz="1000" dirty="0">
                  <a:solidFill>
                    <a:prstClr val="black"/>
                  </a:solidFill>
                </a:rPr>
                <a:t>for key text high-lights, not shapes or charts. </a:t>
              </a:r>
              <a:br>
                <a:rPr lang="en-US" sz="1000" dirty="0">
                  <a:solidFill>
                    <a:prstClr val="black"/>
                  </a:solidFill>
                </a:rPr>
              </a:br>
              <a:r>
                <a:rPr lang="en-US" sz="1000" dirty="0">
                  <a:solidFill>
                    <a:prstClr val="black"/>
                  </a:solidFill>
                </a:rPr>
                <a:t>It’s available in the custom color palette. </a:t>
              </a:r>
            </a:p>
          </p:txBody>
        </p:sp>
        <p:sp>
          <p:nvSpPr>
            <p:cNvPr id="21" name="Rectangle 20"/>
            <p:cNvSpPr/>
            <p:nvPr userDrawn="1"/>
          </p:nvSpPr>
          <p:spPr>
            <a:xfrm>
              <a:off x="9264542" y="4042368"/>
              <a:ext cx="126397" cy="126397"/>
            </a:xfrm>
            <a:prstGeom prst="rect">
              <a:avLst/>
            </a:prstGeom>
            <a:solidFill>
              <a:srgbClr val="D60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prstClr val="black"/>
                </a:solidFill>
              </a:endParaRPr>
            </a:p>
          </p:txBody>
        </p:sp>
      </p:grpSp>
    </p:spTree>
    <p:extLst>
      <p:ext uri="{BB962C8B-B14F-4D97-AF65-F5344CB8AC3E}">
        <p14:creationId xmlns:p14="http://schemas.microsoft.com/office/powerpoint/2010/main" val="1423309753"/>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Content + Imag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410574" y="1371600"/>
            <a:ext cx="5491389" cy="4300538"/>
          </a:xfrm>
        </p:spPr>
        <p:txBody>
          <a:bodyPr>
            <a:normAutofit/>
          </a:bodyPr>
          <a:lstStyle>
            <a:lvl1pPr>
              <a:defRPr sz="2000"/>
            </a:lvl1pPr>
            <a:lvl2pPr>
              <a:defRPr sz="1800"/>
            </a:lvl2pPr>
            <a:lvl3pPr>
              <a:defRPr sz="1600"/>
            </a:lvl3pPr>
            <a:lvl4pPr>
              <a:defRPr sz="1400"/>
            </a:lvl4pPr>
            <a:lvl5pPr>
              <a:defRPr sz="14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F589F0CF-5A91-4AEB-B6C2-9D3A9D7ED7E5}" type="datetime1">
              <a:rPr lang="en-US" smtClean="0">
                <a:solidFill>
                  <a:prstClr val="black">
                    <a:tint val="75000"/>
                  </a:prstClr>
                </a:solidFill>
              </a:rPr>
              <a:pPr/>
              <a:t>10/4/2021</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r>
              <a:rPr lang="en-US">
                <a:solidFill>
                  <a:prstClr val="black">
                    <a:tint val="75000"/>
                  </a:prstClr>
                </a:solidFill>
              </a:rPr>
              <a:t>To change, turn on or off footer: Inset &gt; Header &amp; Footer &gt; Enter / change text &gt; Click Apply All. </a:t>
            </a:r>
          </a:p>
        </p:txBody>
      </p:sp>
      <p:sp>
        <p:nvSpPr>
          <p:cNvPr id="7" name="Slide Number Placeholder 6"/>
          <p:cNvSpPr>
            <a:spLocks noGrp="1"/>
          </p:cNvSpPr>
          <p:nvPr>
            <p:ph type="sldNum" sz="quarter" idx="12"/>
          </p:nvPr>
        </p:nvSpPr>
        <p:spPr/>
        <p:txBody>
          <a:bodyPr/>
          <a:lstStyle/>
          <a:p>
            <a:fld id="{5246FB18-5DF1-419A-B975-14AFDDD65B9F}" type="slidenum">
              <a:rPr lang="en-US" smtClean="0">
                <a:solidFill>
                  <a:prstClr val="black"/>
                </a:solidFill>
              </a:rPr>
              <a:pPr/>
              <a:t>‹#›</a:t>
            </a:fld>
            <a:endParaRPr lang="en-US">
              <a:solidFill>
                <a:prstClr val="black"/>
              </a:solidFill>
            </a:endParaRPr>
          </a:p>
        </p:txBody>
      </p:sp>
      <p:sp>
        <p:nvSpPr>
          <p:cNvPr id="9" name="Picture Placeholder 8"/>
          <p:cNvSpPr>
            <a:spLocks noGrp="1"/>
          </p:cNvSpPr>
          <p:nvPr>
            <p:ph type="pic" sz="quarter" idx="16" hasCustomPrompt="1"/>
          </p:nvPr>
        </p:nvSpPr>
        <p:spPr>
          <a:xfrm>
            <a:off x="6096001" y="1371600"/>
            <a:ext cx="5676900" cy="4300538"/>
          </a:xfrm>
        </p:spPr>
        <p:txBody>
          <a:bodyPr anchor="ctr"/>
          <a:lstStyle>
            <a:lvl1pPr marL="0" indent="0" algn="ctr">
              <a:buNone/>
              <a:defRPr/>
            </a:lvl1pPr>
          </a:lstStyle>
          <a:p>
            <a:r>
              <a:rPr lang="en-US" dirty="0"/>
              <a:t>Click to insert image</a:t>
            </a:r>
          </a:p>
        </p:txBody>
      </p:sp>
      <p:sp>
        <p:nvSpPr>
          <p:cNvPr id="10" name="Rectangle 9"/>
          <p:cNvSpPr/>
          <p:nvPr userDrawn="1"/>
        </p:nvSpPr>
        <p:spPr>
          <a:xfrm>
            <a:off x="12287025" y="-4043"/>
            <a:ext cx="1386247" cy="243104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lstStyle/>
          <a:p>
            <a:r>
              <a:rPr lang="en-US" sz="1000" b="1" dirty="0">
                <a:solidFill>
                  <a:prstClr val="black"/>
                </a:solidFill>
              </a:rPr>
              <a:t>Content  + Image</a:t>
            </a:r>
          </a:p>
          <a:p>
            <a:r>
              <a:rPr lang="en-US" sz="1000" dirty="0">
                <a:solidFill>
                  <a:prstClr val="black"/>
                </a:solidFill>
              </a:rPr>
              <a:t>Click image icon to insert image to fill the image placeholder. </a:t>
            </a:r>
          </a:p>
        </p:txBody>
      </p:sp>
      <p:sp>
        <p:nvSpPr>
          <p:cNvPr id="12" name="Text Placeholder 11"/>
          <p:cNvSpPr>
            <a:spLocks noGrp="1"/>
          </p:cNvSpPr>
          <p:nvPr>
            <p:ph type="body" sz="quarter" idx="15"/>
          </p:nvPr>
        </p:nvSpPr>
        <p:spPr>
          <a:xfrm>
            <a:off x="414529" y="5672139"/>
            <a:ext cx="11358880" cy="418782"/>
          </a:xfrm>
        </p:spPr>
        <p:txBody>
          <a:bodyPr tIns="0" bIns="0" anchor="b"/>
          <a:lstStyle>
            <a:lvl1pPr marL="0" indent="0">
              <a:lnSpc>
                <a:spcPct val="70000"/>
              </a:lnSpc>
              <a:spcBef>
                <a:spcPts val="0"/>
              </a:spcBef>
              <a:spcAft>
                <a:spcPts val="200"/>
              </a:spcAft>
              <a:buSzPct val="25000"/>
              <a:buFont typeface="Arial" panose="020B0604020202020204" pitchFamily="34" charset="0"/>
              <a:buChar char=" "/>
              <a:defRPr sz="900">
                <a:latin typeface="Arial Narrow" panose="020B0606020202030204" pitchFamily="34" charset="0"/>
              </a:defRPr>
            </a:lvl1pPr>
            <a:lvl2pPr marL="169863" indent="-112713">
              <a:lnSpc>
                <a:spcPct val="70000"/>
              </a:lnSpc>
              <a:spcBef>
                <a:spcPts val="0"/>
              </a:spcBef>
              <a:buFont typeface="Arial" panose="020B0604020202020204" pitchFamily="34" charset="0"/>
              <a:buChar char="•"/>
              <a:defRPr sz="900">
                <a:latin typeface="Arial Narrow" panose="020B0606020202030204" pitchFamily="34" charset="0"/>
              </a:defRPr>
            </a:lvl2pPr>
            <a:lvl3pPr marL="341312" indent="0">
              <a:buNone/>
              <a:defRPr/>
            </a:lvl3pPr>
          </a:lstStyle>
          <a:p>
            <a:pPr lvl="0"/>
            <a:r>
              <a:rPr lang="en-US"/>
              <a:t>Edit Master text styles</a:t>
            </a:r>
          </a:p>
          <a:p>
            <a:pPr lvl="1"/>
            <a:r>
              <a:rPr lang="en-US"/>
              <a:t>Second level</a:t>
            </a:r>
          </a:p>
        </p:txBody>
      </p:sp>
      <p:grpSp>
        <p:nvGrpSpPr>
          <p:cNvPr id="11" name="Group 10"/>
          <p:cNvGrpSpPr/>
          <p:nvPr userDrawn="1"/>
        </p:nvGrpSpPr>
        <p:grpSpPr>
          <a:xfrm>
            <a:off x="12284310" y="2497574"/>
            <a:ext cx="1389888" cy="1233768"/>
            <a:chOff x="9215268" y="3023356"/>
            <a:chExt cx="1389888" cy="1233768"/>
          </a:xfrm>
        </p:grpSpPr>
        <p:sp>
          <p:nvSpPr>
            <p:cNvPr id="14" name="Rectangle 13"/>
            <p:cNvSpPr/>
            <p:nvPr userDrawn="1"/>
          </p:nvSpPr>
          <p:spPr>
            <a:xfrm>
              <a:off x="9215268" y="3023356"/>
              <a:ext cx="1389888" cy="123376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0" rtlCol="0" anchor="t"/>
            <a:lstStyle/>
            <a:p>
              <a:r>
                <a:rPr lang="en-US" sz="1000" dirty="0">
                  <a:solidFill>
                    <a:prstClr val="black"/>
                  </a:solidFill>
                </a:rPr>
                <a:t>Only use </a:t>
              </a:r>
              <a:r>
                <a:rPr lang="en-US" sz="1000" dirty="0">
                  <a:solidFill>
                    <a:srgbClr val="D6002A"/>
                  </a:solidFill>
                </a:rPr>
                <a:t>S&amp;P Global Red </a:t>
              </a:r>
              <a:r>
                <a:rPr lang="en-US" sz="1000" dirty="0">
                  <a:solidFill>
                    <a:prstClr val="black"/>
                  </a:solidFill>
                </a:rPr>
                <a:t>for key text high-lights, not shapes or charts. </a:t>
              </a:r>
              <a:br>
                <a:rPr lang="en-US" sz="1000" dirty="0">
                  <a:solidFill>
                    <a:prstClr val="black"/>
                  </a:solidFill>
                </a:rPr>
              </a:br>
              <a:r>
                <a:rPr lang="en-US" sz="1000" dirty="0">
                  <a:solidFill>
                    <a:prstClr val="black"/>
                  </a:solidFill>
                </a:rPr>
                <a:t>It’s available in the custom color palette. </a:t>
              </a:r>
            </a:p>
          </p:txBody>
        </p:sp>
        <p:sp>
          <p:nvSpPr>
            <p:cNvPr id="15" name="Rectangle 14"/>
            <p:cNvSpPr/>
            <p:nvPr userDrawn="1"/>
          </p:nvSpPr>
          <p:spPr>
            <a:xfrm>
              <a:off x="9264542" y="4042368"/>
              <a:ext cx="126397" cy="126397"/>
            </a:xfrm>
            <a:prstGeom prst="rect">
              <a:avLst/>
            </a:prstGeom>
            <a:solidFill>
              <a:srgbClr val="D60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prstClr val="black"/>
                </a:solidFill>
              </a:endParaRPr>
            </a:p>
          </p:txBody>
        </p:sp>
      </p:grpSp>
    </p:spTree>
    <p:extLst>
      <p:ext uri="{BB962C8B-B14F-4D97-AF65-F5344CB8AC3E}">
        <p14:creationId xmlns:p14="http://schemas.microsoft.com/office/powerpoint/2010/main" val="626125132"/>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Chart wSource">
    <p:spTree>
      <p:nvGrpSpPr>
        <p:cNvPr id="1" name=""/>
        <p:cNvGrpSpPr/>
        <p:nvPr/>
      </p:nvGrpSpPr>
      <p:grpSpPr>
        <a:xfrm>
          <a:off x="0" y="0"/>
          <a:ext cx="0" cy="0"/>
          <a:chOff x="0" y="0"/>
          <a:chExt cx="0" cy="0"/>
        </a:xfrm>
      </p:grpSpPr>
      <p:sp>
        <p:nvSpPr>
          <p:cNvPr id="11" name="Chart Placeholder 10"/>
          <p:cNvSpPr>
            <a:spLocks noGrp="1"/>
          </p:cNvSpPr>
          <p:nvPr>
            <p:ph type="chart" sz="quarter" idx="19" hasCustomPrompt="1"/>
          </p:nvPr>
        </p:nvSpPr>
        <p:spPr>
          <a:xfrm>
            <a:off x="411480" y="1790701"/>
            <a:ext cx="11362465" cy="3881439"/>
          </a:xfrm>
        </p:spPr>
        <p:txBody>
          <a:bodyPr/>
          <a:lstStyle>
            <a:lvl1pPr marL="0" indent="0">
              <a:buNone/>
              <a:defRPr/>
            </a:lvl1pPr>
          </a:lstStyle>
          <a:p>
            <a:r>
              <a:rPr lang="en-US" dirty="0"/>
              <a:t>Click to insert chart</a:t>
            </a:r>
          </a:p>
        </p:txBody>
      </p:sp>
      <p:sp>
        <p:nvSpPr>
          <p:cNvPr id="2" name="Title 1"/>
          <p:cNvSpPr>
            <a:spLocks noGrp="1"/>
          </p:cNvSpPr>
          <p:nvPr>
            <p:ph type="title"/>
          </p:nvPr>
        </p:nvSpPr>
        <p:spPr/>
        <p:txBody>
          <a:bodyPr/>
          <a:lstStyle>
            <a:lvl1pPr>
              <a:defRPr>
                <a:latin typeface="+mj-lt"/>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solidFill>
                  <a:prstClr val="black">
                    <a:tint val="75000"/>
                  </a:prstClr>
                </a:solidFill>
              </a:rPr>
              <a:t>To change, turn on or off footer: Inset &gt; Header &amp; Footer &gt; Enter / change text &gt; Click Apply All. </a:t>
            </a:r>
            <a:endParaRPr lang="en-US" dirty="0">
              <a:solidFill>
                <a:prstClr val="black">
                  <a:tint val="75000"/>
                </a:prstClr>
              </a:solidFill>
            </a:endParaRPr>
          </a:p>
        </p:txBody>
      </p:sp>
      <p:sp>
        <p:nvSpPr>
          <p:cNvPr id="4" name="Slide Number Placeholder 3"/>
          <p:cNvSpPr>
            <a:spLocks noGrp="1"/>
          </p:cNvSpPr>
          <p:nvPr>
            <p:ph type="sldNum" sz="quarter" idx="11"/>
          </p:nvPr>
        </p:nvSpPr>
        <p:spPr/>
        <p:txBody>
          <a:bodyPr/>
          <a:lstStyle/>
          <a:p>
            <a:fld id="{BDDC3DCF-E0A7-DA4A-BC2C-1EC3743A297B}" type="slidenum">
              <a:rPr lang="en-US" smtClean="0">
                <a:solidFill>
                  <a:prstClr val="black"/>
                </a:solidFill>
              </a:rPr>
              <a:pPr/>
              <a:t>‹#›</a:t>
            </a:fld>
            <a:endParaRPr lang="en-US" dirty="0">
              <a:solidFill>
                <a:prstClr val="black"/>
              </a:solidFill>
            </a:endParaRPr>
          </a:p>
        </p:txBody>
      </p:sp>
      <p:sp>
        <p:nvSpPr>
          <p:cNvPr id="10" name="Text Placeholder 7"/>
          <p:cNvSpPr>
            <a:spLocks noGrp="1"/>
          </p:cNvSpPr>
          <p:nvPr>
            <p:ph type="body" sz="quarter" idx="13" hasCustomPrompt="1"/>
          </p:nvPr>
        </p:nvSpPr>
        <p:spPr>
          <a:xfrm>
            <a:off x="411480" y="1084264"/>
            <a:ext cx="11379200" cy="706437"/>
          </a:xfrm>
        </p:spPr>
        <p:txBody>
          <a:bodyPr/>
          <a:lstStyle>
            <a:lvl1pPr marL="0" indent="0">
              <a:buNone/>
              <a:defRPr b="0"/>
            </a:lvl1pPr>
            <a:lvl2pPr marL="169863" indent="0">
              <a:buNone/>
              <a:defRPr/>
            </a:lvl2pPr>
          </a:lstStyle>
          <a:p>
            <a:pPr lvl="0"/>
            <a:r>
              <a:rPr lang="en-US" dirty="0"/>
              <a:t>Click to add subtitle</a:t>
            </a:r>
          </a:p>
        </p:txBody>
      </p:sp>
      <p:sp>
        <p:nvSpPr>
          <p:cNvPr id="13" name="Rectangle 12"/>
          <p:cNvSpPr/>
          <p:nvPr userDrawn="1"/>
        </p:nvSpPr>
        <p:spPr>
          <a:xfrm>
            <a:off x="12287025" y="-4043"/>
            <a:ext cx="1386247" cy="243104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lstStyle/>
          <a:p>
            <a:r>
              <a:rPr lang="en-US" sz="1000" b="1" dirty="0">
                <a:solidFill>
                  <a:prstClr val="black"/>
                </a:solidFill>
              </a:rPr>
              <a:t>Chart </a:t>
            </a:r>
            <a:r>
              <a:rPr lang="en-US" sz="1000" b="1" dirty="0" err="1">
                <a:solidFill>
                  <a:prstClr val="black"/>
                </a:solidFill>
              </a:rPr>
              <a:t>wSource</a:t>
            </a:r>
            <a:endParaRPr lang="en-US" sz="1000" b="1" dirty="0">
              <a:solidFill>
                <a:prstClr val="black"/>
              </a:solidFill>
            </a:endParaRPr>
          </a:p>
          <a:p>
            <a:r>
              <a:rPr lang="en-US" sz="1000" dirty="0">
                <a:solidFill>
                  <a:prstClr val="black"/>
                </a:solidFill>
              </a:rPr>
              <a:t>Use for charts.</a:t>
            </a:r>
          </a:p>
        </p:txBody>
      </p:sp>
      <p:sp>
        <p:nvSpPr>
          <p:cNvPr id="12" name="Text Placeholder 11"/>
          <p:cNvSpPr>
            <a:spLocks noGrp="1"/>
          </p:cNvSpPr>
          <p:nvPr>
            <p:ph type="body" sz="quarter" idx="15"/>
          </p:nvPr>
        </p:nvSpPr>
        <p:spPr>
          <a:xfrm>
            <a:off x="414529" y="5672139"/>
            <a:ext cx="11358880" cy="418782"/>
          </a:xfrm>
        </p:spPr>
        <p:txBody>
          <a:bodyPr tIns="0" bIns="0" anchor="b"/>
          <a:lstStyle>
            <a:lvl1pPr marL="0" indent="0">
              <a:lnSpc>
                <a:spcPct val="70000"/>
              </a:lnSpc>
              <a:spcBef>
                <a:spcPts val="0"/>
              </a:spcBef>
              <a:spcAft>
                <a:spcPts val="200"/>
              </a:spcAft>
              <a:buSzPct val="25000"/>
              <a:buFont typeface="Arial" panose="020B0604020202020204" pitchFamily="34" charset="0"/>
              <a:buChar char=" "/>
              <a:defRPr sz="900">
                <a:latin typeface="Arial Narrow" panose="020B0606020202030204" pitchFamily="34" charset="0"/>
              </a:defRPr>
            </a:lvl1pPr>
            <a:lvl2pPr marL="169863" indent="-112713">
              <a:lnSpc>
                <a:spcPct val="70000"/>
              </a:lnSpc>
              <a:spcBef>
                <a:spcPts val="0"/>
              </a:spcBef>
              <a:buFont typeface="Arial" panose="020B0604020202020204" pitchFamily="34" charset="0"/>
              <a:buChar char="•"/>
              <a:defRPr sz="900">
                <a:latin typeface="Arial Narrow" panose="020B0606020202030204" pitchFamily="34" charset="0"/>
              </a:defRPr>
            </a:lvl2pPr>
            <a:lvl3pPr marL="341312" indent="0">
              <a:buNone/>
              <a:defRPr/>
            </a:lvl3pPr>
          </a:lstStyle>
          <a:p>
            <a:pPr lvl="0"/>
            <a:r>
              <a:rPr lang="en-US"/>
              <a:t>Edit Master text styles</a:t>
            </a:r>
          </a:p>
          <a:p>
            <a:pPr lvl="1"/>
            <a:r>
              <a:rPr lang="en-US"/>
              <a:t>Second level</a:t>
            </a:r>
          </a:p>
        </p:txBody>
      </p:sp>
      <p:grpSp>
        <p:nvGrpSpPr>
          <p:cNvPr id="15" name="Group 14"/>
          <p:cNvGrpSpPr/>
          <p:nvPr userDrawn="1"/>
        </p:nvGrpSpPr>
        <p:grpSpPr>
          <a:xfrm>
            <a:off x="12284310" y="2497574"/>
            <a:ext cx="1389888" cy="1233768"/>
            <a:chOff x="9215268" y="3023356"/>
            <a:chExt cx="1389888" cy="1233768"/>
          </a:xfrm>
        </p:grpSpPr>
        <p:sp>
          <p:nvSpPr>
            <p:cNvPr id="16" name="Rectangle 15"/>
            <p:cNvSpPr/>
            <p:nvPr userDrawn="1"/>
          </p:nvSpPr>
          <p:spPr>
            <a:xfrm>
              <a:off x="9215268" y="3023356"/>
              <a:ext cx="1389888" cy="123376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0" rtlCol="0" anchor="t"/>
            <a:lstStyle/>
            <a:p>
              <a:r>
                <a:rPr lang="en-US" sz="1000" dirty="0">
                  <a:solidFill>
                    <a:prstClr val="black"/>
                  </a:solidFill>
                </a:rPr>
                <a:t>Only use </a:t>
              </a:r>
              <a:r>
                <a:rPr lang="en-US" sz="1000" dirty="0">
                  <a:solidFill>
                    <a:srgbClr val="D6002A"/>
                  </a:solidFill>
                </a:rPr>
                <a:t>S&amp;P Global Red </a:t>
              </a:r>
              <a:r>
                <a:rPr lang="en-US" sz="1000" dirty="0">
                  <a:solidFill>
                    <a:prstClr val="black"/>
                  </a:solidFill>
                </a:rPr>
                <a:t>for key text high-lights, not shapes or charts. </a:t>
              </a:r>
              <a:br>
                <a:rPr lang="en-US" sz="1000" dirty="0">
                  <a:solidFill>
                    <a:prstClr val="black"/>
                  </a:solidFill>
                </a:rPr>
              </a:br>
              <a:r>
                <a:rPr lang="en-US" sz="1000" dirty="0">
                  <a:solidFill>
                    <a:prstClr val="black"/>
                  </a:solidFill>
                </a:rPr>
                <a:t>It’s available in the custom color palette. </a:t>
              </a:r>
            </a:p>
          </p:txBody>
        </p:sp>
        <p:sp>
          <p:nvSpPr>
            <p:cNvPr id="17" name="Rectangle 16"/>
            <p:cNvSpPr/>
            <p:nvPr userDrawn="1"/>
          </p:nvSpPr>
          <p:spPr>
            <a:xfrm>
              <a:off x="9264542" y="4042368"/>
              <a:ext cx="126397" cy="126397"/>
            </a:xfrm>
            <a:prstGeom prst="rect">
              <a:avLst/>
            </a:prstGeom>
            <a:solidFill>
              <a:srgbClr val="D60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prstClr val="black"/>
                </a:solidFill>
              </a:endParaRPr>
            </a:p>
          </p:txBody>
        </p:sp>
      </p:grpSp>
    </p:spTree>
    <p:extLst>
      <p:ext uri="{BB962C8B-B14F-4D97-AF65-F5344CB8AC3E}">
        <p14:creationId xmlns:p14="http://schemas.microsoft.com/office/powerpoint/2010/main" val="111462525"/>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Content + box, no sub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410573" y="1371600"/>
            <a:ext cx="7109908" cy="4300538"/>
          </a:xfrm>
        </p:spPr>
        <p:txBody>
          <a:bodyPr>
            <a:noAutofit/>
          </a:bodyPr>
          <a:lstStyle>
            <a:lvl1pPr>
              <a:defRPr sz="2000"/>
            </a:lvl1pPr>
            <a:lvl2pPr>
              <a:defRPr sz="1800"/>
            </a:lvl2pPr>
            <a:lvl3pPr>
              <a:defRPr sz="1600"/>
            </a:lvl3pPr>
            <a:lvl4pPr>
              <a:defRPr sz="1400"/>
            </a:lvl4pPr>
            <a:lvl5pPr>
              <a:defRPr sz="14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863842A9-528E-4558-A222-4A31AAEAC4CC}" type="datetime1">
              <a:rPr lang="en-US" smtClean="0">
                <a:solidFill>
                  <a:prstClr val="black">
                    <a:tint val="75000"/>
                  </a:prstClr>
                </a:solidFill>
              </a:rPr>
              <a:pPr/>
              <a:t>10/4/2021</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r>
              <a:rPr lang="en-US">
                <a:solidFill>
                  <a:prstClr val="black">
                    <a:tint val="75000"/>
                  </a:prstClr>
                </a:solidFill>
              </a:rPr>
              <a:t>To change, turn on or off footer: Inset &gt; Header &amp; Footer &gt; Enter / change text &gt; Click Apply All. </a:t>
            </a:r>
          </a:p>
        </p:txBody>
      </p:sp>
      <p:sp>
        <p:nvSpPr>
          <p:cNvPr id="7" name="Slide Number Placeholder 6"/>
          <p:cNvSpPr>
            <a:spLocks noGrp="1"/>
          </p:cNvSpPr>
          <p:nvPr>
            <p:ph type="sldNum" sz="quarter" idx="12"/>
          </p:nvPr>
        </p:nvSpPr>
        <p:spPr/>
        <p:txBody>
          <a:bodyPr/>
          <a:lstStyle/>
          <a:p>
            <a:fld id="{5246FB18-5DF1-419A-B975-14AFDDD65B9F}" type="slidenum">
              <a:rPr lang="en-US" smtClean="0">
                <a:solidFill>
                  <a:prstClr val="black"/>
                </a:solidFill>
              </a:rPr>
              <a:pPr/>
              <a:t>‹#›</a:t>
            </a:fld>
            <a:endParaRPr lang="en-US">
              <a:solidFill>
                <a:prstClr val="black"/>
              </a:solidFill>
            </a:endParaRPr>
          </a:p>
        </p:txBody>
      </p:sp>
      <p:sp>
        <p:nvSpPr>
          <p:cNvPr id="9" name="Text Placeholder 8"/>
          <p:cNvSpPr>
            <a:spLocks noGrp="1"/>
          </p:cNvSpPr>
          <p:nvPr>
            <p:ph type="body" sz="quarter" idx="16"/>
          </p:nvPr>
        </p:nvSpPr>
        <p:spPr>
          <a:xfrm>
            <a:off x="7713643" y="1371600"/>
            <a:ext cx="4076700" cy="4300538"/>
          </a:xfrm>
          <a:solidFill>
            <a:schemeClr val="bg2"/>
          </a:solidFill>
        </p:spPr>
        <p:txBody>
          <a:bodyPr lIns="91440" tIns="91440" bIns="91440"/>
          <a:lstStyle>
            <a:lvl1pPr>
              <a:defRPr sz="1800"/>
            </a:lvl1pPr>
            <a:lvl2pPr>
              <a:defRPr sz="1600"/>
            </a:lvl2pPr>
            <a:lvl3pPr>
              <a:defRPr sz="1400"/>
            </a:lvl3pPr>
            <a:lvl4pPr>
              <a:defRPr sz="1400"/>
            </a:lvl4pPr>
            <a:lvl5pPr>
              <a:defRPr sz="14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Rectangle 9"/>
          <p:cNvSpPr/>
          <p:nvPr userDrawn="1"/>
        </p:nvSpPr>
        <p:spPr>
          <a:xfrm>
            <a:off x="12287025" y="-4043"/>
            <a:ext cx="1386247" cy="243104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lstStyle/>
          <a:p>
            <a:r>
              <a:rPr lang="en-US" sz="1000" b="1" dirty="0">
                <a:solidFill>
                  <a:prstClr val="black"/>
                </a:solidFill>
              </a:rPr>
              <a:t>Content + box</a:t>
            </a:r>
          </a:p>
          <a:p>
            <a:r>
              <a:rPr lang="en-US" sz="1000" dirty="0">
                <a:solidFill>
                  <a:prstClr val="black"/>
                </a:solidFill>
              </a:rPr>
              <a:t>Use to create pop-out text/content in the right-hand box. Resize the box as needed. </a:t>
            </a:r>
          </a:p>
        </p:txBody>
      </p:sp>
      <p:sp>
        <p:nvSpPr>
          <p:cNvPr id="13" name="Text Placeholder 11"/>
          <p:cNvSpPr>
            <a:spLocks noGrp="1"/>
          </p:cNvSpPr>
          <p:nvPr>
            <p:ph type="body" sz="quarter" idx="15"/>
          </p:nvPr>
        </p:nvSpPr>
        <p:spPr>
          <a:xfrm>
            <a:off x="414529" y="5672139"/>
            <a:ext cx="11358880" cy="418782"/>
          </a:xfrm>
        </p:spPr>
        <p:txBody>
          <a:bodyPr tIns="0" bIns="0" anchor="b"/>
          <a:lstStyle>
            <a:lvl1pPr marL="0" indent="0">
              <a:lnSpc>
                <a:spcPct val="70000"/>
              </a:lnSpc>
              <a:spcBef>
                <a:spcPts val="0"/>
              </a:spcBef>
              <a:spcAft>
                <a:spcPts val="200"/>
              </a:spcAft>
              <a:buSzPct val="25000"/>
              <a:buFont typeface="Arial" panose="020B0604020202020204" pitchFamily="34" charset="0"/>
              <a:buChar char=" "/>
              <a:defRPr sz="900">
                <a:latin typeface="Arial Narrow" panose="020B0606020202030204" pitchFamily="34" charset="0"/>
              </a:defRPr>
            </a:lvl1pPr>
            <a:lvl2pPr marL="169863" indent="-112713">
              <a:lnSpc>
                <a:spcPct val="70000"/>
              </a:lnSpc>
              <a:spcBef>
                <a:spcPts val="0"/>
              </a:spcBef>
              <a:buFont typeface="Arial" panose="020B0604020202020204" pitchFamily="34" charset="0"/>
              <a:buChar char="•"/>
              <a:defRPr sz="900">
                <a:latin typeface="Arial Narrow" panose="020B0606020202030204" pitchFamily="34" charset="0"/>
              </a:defRPr>
            </a:lvl2pPr>
            <a:lvl3pPr marL="341312" indent="0">
              <a:buNone/>
              <a:defRPr/>
            </a:lvl3pPr>
          </a:lstStyle>
          <a:p>
            <a:pPr lvl="0"/>
            <a:r>
              <a:rPr lang="en-US"/>
              <a:t>Edit Master text styles</a:t>
            </a:r>
          </a:p>
          <a:p>
            <a:pPr lvl="1"/>
            <a:r>
              <a:rPr lang="en-US"/>
              <a:t>Second level</a:t>
            </a:r>
          </a:p>
        </p:txBody>
      </p:sp>
      <p:grpSp>
        <p:nvGrpSpPr>
          <p:cNvPr id="11" name="Group 10"/>
          <p:cNvGrpSpPr/>
          <p:nvPr userDrawn="1"/>
        </p:nvGrpSpPr>
        <p:grpSpPr>
          <a:xfrm>
            <a:off x="12284310" y="2497574"/>
            <a:ext cx="1389888" cy="1233768"/>
            <a:chOff x="9215268" y="3023356"/>
            <a:chExt cx="1389888" cy="1233768"/>
          </a:xfrm>
        </p:grpSpPr>
        <p:sp>
          <p:nvSpPr>
            <p:cNvPr id="14" name="Rectangle 13"/>
            <p:cNvSpPr/>
            <p:nvPr userDrawn="1"/>
          </p:nvSpPr>
          <p:spPr>
            <a:xfrm>
              <a:off x="9215268" y="3023356"/>
              <a:ext cx="1389888" cy="123376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0" rtlCol="0" anchor="t"/>
            <a:lstStyle/>
            <a:p>
              <a:r>
                <a:rPr lang="en-US" sz="1000" dirty="0">
                  <a:solidFill>
                    <a:prstClr val="black"/>
                  </a:solidFill>
                </a:rPr>
                <a:t>Only use </a:t>
              </a:r>
              <a:r>
                <a:rPr lang="en-US" sz="1000" dirty="0">
                  <a:solidFill>
                    <a:srgbClr val="D6002A"/>
                  </a:solidFill>
                </a:rPr>
                <a:t>S&amp;P Global Red </a:t>
              </a:r>
              <a:r>
                <a:rPr lang="en-US" sz="1000" dirty="0">
                  <a:solidFill>
                    <a:prstClr val="black"/>
                  </a:solidFill>
                </a:rPr>
                <a:t>for key text high-lights, not shapes or charts. </a:t>
              </a:r>
              <a:br>
                <a:rPr lang="en-US" sz="1000" dirty="0">
                  <a:solidFill>
                    <a:prstClr val="black"/>
                  </a:solidFill>
                </a:rPr>
              </a:br>
              <a:r>
                <a:rPr lang="en-US" sz="1000" dirty="0">
                  <a:solidFill>
                    <a:prstClr val="black"/>
                  </a:solidFill>
                </a:rPr>
                <a:t>It’s available in the custom color palette. </a:t>
              </a:r>
            </a:p>
          </p:txBody>
        </p:sp>
        <p:sp>
          <p:nvSpPr>
            <p:cNvPr id="15" name="Rectangle 14"/>
            <p:cNvSpPr/>
            <p:nvPr userDrawn="1"/>
          </p:nvSpPr>
          <p:spPr>
            <a:xfrm>
              <a:off x="9264542" y="4042368"/>
              <a:ext cx="126397" cy="126397"/>
            </a:xfrm>
            <a:prstGeom prst="rect">
              <a:avLst/>
            </a:prstGeom>
            <a:solidFill>
              <a:srgbClr val="D60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prstClr val="black"/>
                </a:solidFill>
              </a:endParaRPr>
            </a:p>
          </p:txBody>
        </p:sp>
      </p:grpSp>
    </p:spTree>
    <p:extLst>
      <p:ext uri="{BB962C8B-B14F-4D97-AF65-F5344CB8AC3E}">
        <p14:creationId xmlns:p14="http://schemas.microsoft.com/office/powerpoint/2010/main" val="1261999223"/>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Gray background for content">
    <p:spTree>
      <p:nvGrpSpPr>
        <p:cNvPr id="1" name=""/>
        <p:cNvGrpSpPr/>
        <p:nvPr/>
      </p:nvGrpSpPr>
      <p:grpSpPr>
        <a:xfrm>
          <a:off x="0" y="0"/>
          <a:ext cx="0" cy="0"/>
          <a:chOff x="0" y="0"/>
          <a:chExt cx="0" cy="0"/>
        </a:xfrm>
      </p:grpSpPr>
      <p:sp>
        <p:nvSpPr>
          <p:cNvPr id="7" name="Rectangle 6"/>
          <p:cNvSpPr/>
          <p:nvPr userDrawn="1"/>
        </p:nvSpPr>
        <p:spPr>
          <a:xfrm>
            <a:off x="411480" y="1790700"/>
            <a:ext cx="11379200" cy="388136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algn="ctr"/>
            <a:endParaRPr lang="en-US">
              <a:solidFill>
                <a:prstClr val="white"/>
              </a:solidFill>
            </a:endParaRPr>
          </a:p>
        </p:txBody>
      </p:sp>
      <p:sp>
        <p:nvSpPr>
          <p:cNvPr id="2" name="Title 1"/>
          <p:cNvSpPr>
            <a:spLocks noGrp="1"/>
          </p:cNvSpPr>
          <p:nvPr>
            <p:ph type="title"/>
          </p:nvPr>
        </p:nvSpPr>
        <p:spPr/>
        <p:txBody>
          <a:bodyPr/>
          <a:lstStyle>
            <a:lvl1pPr>
              <a:defRPr baseline="0"/>
            </a:lvl1pPr>
          </a:lstStyle>
          <a:p>
            <a:r>
              <a:rPr lang="en-US"/>
              <a:t>Click to edit Master title style</a:t>
            </a:r>
            <a:endParaRPr lang="en-US" dirty="0"/>
          </a:p>
        </p:txBody>
      </p:sp>
      <p:sp>
        <p:nvSpPr>
          <p:cNvPr id="3" name="Content Placeholder 2"/>
          <p:cNvSpPr>
            <a:spLocks noGrp="1"/>
          </p:cNvSpPr>
          <p:nvPr>
            <p:ph idx="1" hasCustomPrompt="1"/>
          </p:nvPr>
        </p:nvSpPr>
        <p:spPr>
          <a:xfrm>
            <a:off x="411480" y="1794414"/>
            <a:ext cx="4240599" cy="3877724"/>
          </a:xfrm>
        </p:spPr>
        <p:txBody>
          <a:bodyPr lIns="182880" tIns="182880" rIns="182880" bIns="182880"/>
          <a:lstStyle>
            <a:lvl1pPr>
              <a:defRPr sz="1800" baseline="0"/>
            </a:lvl1pPr>
            <a:lvl2pPr>
              <a:defRPr sz="1600"/>
            </a:lvl2pPr>
            <a:lvl3pPr>
              <a:defRPr sz="1400"/>
            </a:lvl3pPr>
            <a:lvl4pPr>
              <a:defRPr sz="1400"/>
            </a:lvl4pPr>
            <a:lvl5pPr>
              <a:defRPr sz="1400"/>
            </a:lvl5pPr>
          </a:lstStyle>
          <a:p>
            <a:pPr lvl="0"/>
            <a:r>
              <a:rPr lang="en-US" dirty="0"/>
              <a:t>Click to add content and resize or remove placeholder as needed or remove.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9E8C6181-6D3D-4618-BEC0-87A18CCC22F4}" type="datetime1">
              <a:rPr lang="en-US" smtClean="0">
                <a:solidFill>
                  <a:prstClr val="black">
                    <a:tint val="75000"/>
                  </a:prstClr>
                </a:solidFill>
              </a:rPr>
              <a:pPr/>
              <a:t>10/4/2021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a:solidFill>
                  <a:prstClr val="black">
                    <a:tint val="75000"/>
                  </a:prstClr>
                </a:solidFill>
              </a:rPr>
              <a:t>To change, turn on or off footer: Inset &gt; Header &amp; Footer &gt; Enter / change text &gt; Click Apply All. </a:t>
            </a:r>
          </a:p>
        </p:txBody>
      </p:sp>
      <p:sp>
        <p:nvSpPr>
          <p:cNvPr id="6" name="Slide Number Placeholder 5"/>
          <p:cNvSpPr>
            <a:spLocks noGrp="1"/>
          </p:cNvSpPr>
          <p:nvPr>
            <p:ph type="sldNum" sz="quarter" idx="12"/>
          </p:nvPr>
        </p:nvSpPr>
        <p:spPr/>
        <p:txBody>
          <a:bodyPr/>
          <a:lstStyle/>
          <a:p>
            <a:fld id="{5246FB18-5DF1-419A-B975-14AFDDD65B9F}" type="slidenum">
              <a:rPr lang="en-US" smtClean="0">
                <a:solidFill>
                  <a:prstClr val="black"/>
                </a:solidFill>
              </a:rPr>
              <a:pPr/>
              <a:t>‹#›</a:t>
            </a:fld>
            <a:endParaRPr lang="en-US">
              <a:solidFill>
                <a:prstClr val="black"/>
              </a:solidFill>
            </a:endParaRPr>
          </a:p>
        </p:txBody>
      </p:sp>
      <p:sp>
        <p:nvSpPr>
          <p:cNvPr id="8" name="Text Placeholder 7"/>
          <p:cNvSpPr>
            <a:spLocks noGrp="1"/>
          </p:cNvSpPr>
          <p:nvPr>
            <p:ph type="body" sz="quarter" idx="13" hasCustomPrompt="1"/>
          </p:nvPr>
        </p:nvSpPr>
        <p:spPr>
          <a:xfrm>
            <a:off x="411480" y="1084264"/>
            <a:ext cx="11379200" cy="706437"/>
          </a:xfrm>
        </p:spPr>
        <p:txBody>
          <a:bodyPr/>
          <a:lstStyle>
            <a:lvl1pPr marL="0" indent="0">
              <a:buNone/>
              <a:defRPr b="0"/>
            </a:lvl1pPr>
            <a:lvl2pPr marL="169863" indent="0">
              <a:buNone/>
              <a:defRPr/>
            </a:lvl2pPr>
          </a:lstStyle>
          <a:p>
            <a:pPr lvl="0"/>
            <a:r>
              <a:rPr lang="en-US" dirty="0"/>
              <a:t>Click to add subtitle</a:t>
            </a:r>
          </a:p>
        </p:txBody>
      </p:sp>
      <p:sp>
        <p:nvSpPr>
          <p:cNvPr id="11" name="Rectangle 10"/>
          <p:cNvSpPr/>
          <p:nvPr userDrawn="1"/>
        </p:nvSpPr>
        <p:spPr>
          <a:xfrm>
            <a:off x="12287025" y="-4044"/>
            <a:ext cx="1386247" cy="243230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lstStyle/>
          <a:p>
            <a:r>
              <a:rPr lang="en-US" sz="1000" b="1" dirty="0">
                <a:solidFill>
                  <a:prstClr val="black"/>
                </a:solidFill>
              </a:rPr>
              <a:t>Gray background for content</a:t>
            </a:r>
          </a:p>
          <a:p>
            <a:r>
              <a:rPr lang="en-US" sz="1000" dirty="0">
                <a:solidFill>
                  <a:prstClr val="black"/>
                </a:solidFill>
              </a:rPr>
              <a:t>Use slide layout to add graphics with explanatory text. </a:t>
            </a:r>
          </a:p>
          <a:p>
            <a:r>
              <a:rPr lang="en-US" sz="1000" dirty="0">
                <a:solidFill>
                  <a:prstClr val="black"/>
                </a:solidFill>
              </a:rPr>
              <a:t>The text placeholder can be moved as needed. </a:t>
            </a:r>
          </a:p>
        </p:txBody>
      </p:sp>
      <p:sp>
        <p:nvSpPr>
          <p:cNvPr id="14" name="Text Placeholder 11"/>
          <p:cNvSpPr>
            <a:spLocks noGrp="1"/>
          </p:cNvSpPr>
          <p:nvPr>
            <p:ph type="body" sz="quarter" idx="15"/>
          </p:nvPr>
        </p:nvSpPr>
        <p:spPr>
          <a:xfrm>
            <a:off x="414529" y="5672139"/>
            <a:ext cx="11358880" cy="418782"/>
          </a:xfrm>
        </p:spPr>
        <p:txBody>
          <a:bodyPr tIns="0" bIns="0" anchor="b"/>
          <a:lstStyle>
            <a:lvl1pPr marL="0" indent="0">
              <a:lnSpc>
                <a:spcPct val="70000"/>
              </a:lnSpc>
              <a:spcBef>
                <a:spcPts val="0"/>
              </a:spcBef>
              <a:spcAft>
                <a:spcPts val="200"/>
              </a:spcAft>
              <a:buSzPct val="25000"/>
              <a:buFont typeface="Arial" panose="020B0604020202020204" pitchFamily="34" charset="0"/>
              <a:buChar char=" "/>
              <a:defRPr sz="900">
                <a:latin typeface="Arial Narrow" panose="020B0606020202030204" pitchFamily="34" charset="0"/>
              </a:defRPr>
            </a:lvl1pPr>
            <a:lvl2pPr marL="169863" indent="-112713">
              <a:lnSpc>
                <a:spcPct val="70000"/>
              </a:lnSpc>
              <a:spcBef>
                <a:spcPts val="0"/>
              </a:spcBef>
              <a:buFont typeface="Arial" panose="020B0604020202020204" pitchFamily="34" charset="0"/>
              <a:buChar char="•"/>
              <a:defRPr sz="900">
                <a:latin typeface="Arial Narrow" panose="020B0606020202030204" pitchFamily="34" charset="0"/>
              </a:defRPr>
            </a:lvl2pPr>
            <a:lvl3pPr marL="341312" indent="0">
              <a:buNone/>
              <a:defRPr/>
            </a:lvl3pPr>
          </a:lstStyle>
          <a:p>
            <a:pPr lvl="0"/>
            <a:r>
              <a:rPr lang="en-US"/>
              <a:t>Edit Master text styles</a:t>
            </a:r>
          </a:p>
          <a:p>
            <a:pPr lvl="1"/>
            <a:r>
              <a:rPr lang="en-US"/>
              <a:t>Second level</a:t>
            </a:r>
          </a:p>
        </p:txBody>
      </p:sp>
      <p:grpSp>
        <p:nvGrpSpPr>
          <p:cNvPr id="19" name="Group 18"/>
          <p:cNvGrpSpPr/>
          <p:nvPr userDrawn="1"/>
        </p:nvGrpSpPr>
        <p:grpSpPr>
          <a:xfrm>
            <a:off x="12287025" y="3813034"/>
            <a:ext cx="1386247" cy="1585033"/>
            <a:chOff x="10058564" y="2630286"/>
            <a:chExt cx="3060457" cy="3499323"/>
          </a:xfrm>
        </p:grpSpPr>
        <p:pic>
          <p:nvPicPr>
            <p:cNvPr id="20" name="Picture 19"/>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058564" y="4398195"/>
              <a:ext cx="3060457" cy="1731414"/>
            </a:xfrm>
            <a:prstGeom prst="rect">
              <a:avLst/>
            </a:prstGeom>
          </p:spPr>
        </p:pic>
        <p:pic>
          <p:nvPicPr>
            <p:cNvPr id="21" name="Picture 20"/>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058564" y="2630286"/>
              <a:ext cx="3060457" cy="1725318"/>
            </a:xfrm>
            <a:prstGeom prst="rect">
              <a:avLst/>
            </a:prstGeom>
          </p:spPr>
        </p:pic>
      </p:grpSp>
      <p:grpSp>
        <p:nvGrpSpPr>
          <p:cNvPr id="22" name="Group 21"/>
          <p:cNvGrpSpPr/>
          <p:nvPr userDrawn="1"/>
        </p:nvGrpSpPr>
        <p:grpSpPr>
          <a:xfrm>
            <a:off x="12284310" y="2497574"/>
            <a:ext cx="1389888" cy="1233768"/>
            <a:chOff x="9215268" y="3023356"/>
            <a:chExt cx="1389888" cy="1233768"/>
          </a:xfrm>
        </p:grpSpPr>
        <p:sp>
          <p:nvSpPr>
            <p:cNvPr id="23" name="Rectangle 22"/>
            <p:cNvSpPr/>
            <p:nvPr userDrawn="1"/>
          </p:nvSpPr>
          <p:spPr>
            <a:xfrm>
              <a:off x="9215268" y="3023356"/>
              <a:ext cx="1389888" cy="123376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0" rtlCol="0" anchor="t"/>
            <a:lstStyle/>
            <a:p>
              <a:r>
                <a:rPr lang="en-US" sz="1000" dirty="0">
                  <a:solidFill>
                    <a:prstClr val="black"/>
                  </a:solidFill>
                </a:rPr>
                <a:t>Only use </a:t>
              </a:r>
              <a:r>
                <a:rPr lang="en-US" sz="1000" dirty="0">
                  <a:solidFill>
                    <a:srgbClr val="D6002A"/>
                  </a:solidFill>
                </a:rPr>
                <a:t>S&amp;P Global Red </a:t>
              </a:r>
              <a:r>
                <a:rPr lang="en-US" sz="1000" dirty="0">
                  <a:solidFill>
                    <a:prstClr val="black"/>
                  </a:solidFill>
                </a:rPr>
                <a:t>for key text high-lights, not shapes or charts. </a:t>
              </a:r>
              <a:br>
                <a:rPr lang="en-US" sz="1000" dirty="0">
                  <a:solidFill>
                    <a:prstClr val="black"/>
                  </a:solidFill>
                </a:rPr>
              </a:br>
              <a:r>
                <a:rPr lang="en-US" sz="1000" dirty="0">
                  <a:solidFill>
                    <a:prstClr val="black"/>
                  </a:solidFill>
                </a:rPr>
                <a:t>It’s available in the custom color palette. </a:t>
              </a:r>
            </a:p>
          </p:txBody>
        </p:sp>
        <p:sp>
          <p:nvSpPr>
            <p:cNvPr id="24" name="Rectangle 23"/>
            <p:cNvSpPr/>
            <p:nvPr userDrawn="1"/>
          </p:nvSpPr>
          <p:spPr>
            <a:xfrm>
              <a:off x="9264542" y="4042368"/>
              <a:ext cx="126397" cy="126397"/>
            </a:xfrm>
            <a:prstGeom prst="rect">
              <a:avLst/>
            </a:prstGeom>
            <a:solidFill>
              <a:srgbClr val="D60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prstClr val="black"/>
                </a:solidFill>
              </a:endParaRPr>
            </a:p>
          </p:txBody>
        </p:sp>
      </p:grpSp>
    </p:spTree>
    <p:extLst>
      <p:ext uri="{BB962C8B-B14F-4D97-AF65-F5344CB8AC3E}">
        <p14:creationId xmlns:p14="http://schemas.microsoft.com/office/powerpoint/2010/main" val="4214911295"/>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Content 2 columns + intro">
    <p:spTree>
      <p:nvGrpSpPr>
        <p:cNvPr id="1" name=""/>
        <p:cNvGrpSpPr/>
        <p:nvPr/>
      </p:nvGrpSpPr>
      <p:grpSpPr>
        <a:xfrm>
          <a:off x="0" y="0"/>
          <a:ext cx="0" cy="0"/>
          <a:chOff x="0" y="0"/>
          <a:chExt cx="0" cy="0"/>
        </a:xfrm>
      </p:grpSpPr>
      <p:sp>
        <p:nvSpPr>
          <p:cNvPr id="2" name="Title 1"/>
          <p:cNvSpPr>
            <a:spLocks noGrp="1"/>
          </p:cNvSpPr>
          <p:nvPr>
            <p:ph type="title"/>
          </p:nvPr>
        </p:nvSpPr>
        <p:spPr>
          <a:xfrm>
            <a:off x="414528" y="219456"/>
            <a:ext cx="11362944" cy="868680"/>
          </a:xfrm>
          <a:ln w="3175">
            <a:noFill/>
            <a:prstDash val="dash"/>
          </a:ln>
        </p:spPr>
        <p:txBody>
          <a:bodyPr vert="horz" lIns="0" tIns="45720" rIns="91440" bIns="45720" rtlCol="0" anchor="t">
            <a:noAutofit/>
          </a:bodyPr>
          <a:lstStyle>
            <a:lvl1pPr>
              <a:defRPr lang="en-US" dirty="0"/>
            </a:lvl1pPr>
          </a:lstStyle>
          <a:p>
            <a:pPr lvl="0"/>
            <a:r>
              <a:rPr lang="en-US"/>
              <a:t>Click to edit Master title style</a:t>
            </a:r>
            <a:endParaRPr lang="en-US" dirty="0"/>
          </a:p>
        </p:txBody>
      </p:sp>
      <p:sp>
        <p:nvSpPr>
          <p:cNvPr id="3" name="Text Placeholder 2"/>
          <p:cNvSpPr>
            <a:spLocks noGrp="1"/>
          </p:cNvSpPr>
          <p:nvPr>
            <p:ph type="body" idx="1"/>
          </p:nvPr>
        </p:nvSpPr>
        <p:spPr>
          <a:xfrm>
            <a:off x="411480" y="1805137"/>
            <a:ext cx="5486400" cy="433949"/>
          </a:xfrm>
          <a:solidFill>
            <a:schemeClr val="tx1"/>
          </a:solidFill>
        </p:spPr>
        <p:txBody>
          <a:bodyPr lIns="91440" rIns="274320" anchor="ctr"/>
          <a:lstStyle>
            <a:lvl1pPr marL="0" indent="0">
              <a:buNone/>
              <a:defRPr sz="1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411480" y="2253522"/>
            <a:ext cx="5486400" cy="3418616"/>
          </a:xfrm>
          <a:solidFill>
            <a:schemeClr val="bg2"/>
          </a:solidFill>
        </p:spPr>
        <p:txBody>
          <a:bodyPr lIns="91440">
            <a:normAutofit/>
          </a:bodyPr>
          <a:lstStyle>
            <a:lvl1pPr>
              <a:defRPr sz="1800"/>
            </a:lvl1pPr>
            <a:lvl2pPr>
              <a:defRPr sz="1600"/>
            </a:lvl2pPr>
            <a:lvl3pPr>
              <a:defRPr sz="1400"/>
            </a:lvl3pPr>
            <a:lvl4pPr>
              <a:defRPr sz="1400"/>
            </a:lvl4pPr>
            <a:lvl5pPr>
              <a:defRPr sz="14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303264" y="1805137"/>
            <a:ext cx="5486400" cy="433949"/>
          </a:xfrm>
          <a:solidFill>
            <a:schemeClr val="tx1"/>
          </a:solidFill>
        </p:spPr>
        <p:txBody>
          <a:bodyPr lIns="91440" rIns="182880" anchor="ctr"/>
          <a:lstStyle>
            <a:lvl1pPr marL="0" indent="0">
              <a:buNone/>
              <a:defRPr sz="1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303264" y="2253522"/>
            <a:ext cx="5486400" cy="3418616"/>
          </a:xfrm>
          <a:solidFill>
            <a:schemeClr val="bg2"/>
          </a:solidFill>
        </p:spPr>
        <p:txBody>
          <a:bodyPr lIns="91440">
            <a:normAutofit/>
          </a:bodyPr>
          <a:lstStyle>
            <a:lvl1pPr>
              <a:defRPr sz="1800"/>
            </a:lvl1pPr>
            <a:lvl2pPr>
              <a:defRPr sz="1600"/>
            </a:lvl2pPr>
            <a:lvl3pPr>
              <a:defRPr sz="1400"/>
            </a:lvl3pPr>
            <a:lvl4pPr>
              <a:defRPr sz="1400"/>
            </a:lvl4pPr>
            <a:lvl5pPr>
              <a:defRPr sz="14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BDC9A386-FD4C-499E-87AE-C7D2D92F0266}" type="datetime1">
              <a:rPr lang="en-US" smtClean="0">
                <a:solidFill>
                  <a:prstClr val="black">
                    <a:tint val="75000"/>
                  </a:prstClr>
                </a:solidFill>
              </a:rPr>
              <a:pPr/>
              <a:t>10/4/2021</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r>
              <a:rPr lang="en-US">
                <a:solidFill>
                  <a:prstClr val="black">
                    <a:tint val="75000"/>
                  </a:prstClr>
                </a:solidFill>
              </a:rPr>
              <a:t>To change, turn on or off footer: Inset &gt; Header &amp; Footer &gt; Enter / change text &gt; Click Apply All. </a:t>
            </a:r>
          </a:p>
        </p:txBody>
      </p:sp>
      <p:sp>
        <p:nvSpPr>
          <p:cNvPr id="9" name="Slide Number Placeholder 8"/>
          <p:cNvSpPr>
            <a:spLocks noGrp="1"/>
          </p:cNvSpPr>
          <p:nvPr>
            <p:ph type="sldNum" sz="quarter" idx="12"/>
          </p:nvPr>
        </p:nvSpPr>
        <p:spPr/>
        <p:txBody>
          <a:bodyPr/>
          <a:lstStyle/>
          <a:p>
            <a:fld id="{5246FB18-5DF1-419A-B975-14AFDDD65B9F}" type="slidenum">
              <a:rPr lang="en-US" smtClean="0">
                <a:solidFill>
                  <a:prstClr val="black"/>
                </a:solidFill>
              </a:rPr>
              <a:pPr/>
              <a:t>‹#›</a:t>
            </a:fld>
            <a:endParaRPr lang="en-US">
              <a:solidFill>
                <a:prstClr val="black"/>
              </a:solidFill>
            </a:endParaRPr>
          </a:p>
        </p:txBody>
      </p:sp>
      <p:sp>
        <p:nvSpPr>
          <p:cNvPr id="13" name="Text Placeholder 7"/>
          <p:cNvSpPr>
            <a:spLocks noGrp="1"/>
          </p:cNvSpPr>
          <p:nvPr>
            <p:ph type="body" sz="quarter" idx="13" hasCustomPrompt="1"/>
          </p:nvPr>
        </p:nvSpPr>
        <p:spPr>
          <a:xfrm>
            <a:off x="411480" y="1084264"/>
            <a:ext cx="11379200" cy="706437"/>
          </a:xfrm>
        </p:spPr>
        <p:txBody>
          <a:bodyPr/>
          <a:lstStyle>
            <a:lvl1pPr marL="0" indent="0">
              <a:buNone/>
              <a:defRPr sz="1600" b="0">
                <a:solidFill>
                  <a:schemeClr val="bg1">
                    <a:lumMod val="50000"/>
                  </a:schemeClr>
                </a:solidFill>
              </a:defRPr>
            </a:lvl1pPr>
            <a:lvl2pPr marL="169863" indent="0">
              <a:buNone/>
              <a:defRPr/>
            </a:lvl2pPr>
          </a:lstStyle>
          <a:p>
            <a:pPr lvl="0"/>
            <a:r>
              <a:rPr lang="en-US" dirty="0"/>
              <a:t>Click to add introduction</a:t>
            </a:r>
          </a:p>
        </p:txBody>
      </p:sp>
      <p:sp>
        <p:nvSpPr>
          <p:cNvPr id="12" name="Rectangle 11"/>
          <p:cNvSpPr/>
          <p:nvPr userDrawn="1"/>
        </p:nvSpPr>
        <p:spPr>
          <a:xfrm>
            <a:off x="12287025" y="-4043"/>
            <a:ext cx="1386247" cy="243104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lstStyle/>
          <a:p>
            <a:r>
              <a:rPr lang="en-US" sz="1000" b="1" dirty="0">
                <a:solidFill>
                  <a:prstClr val="black"/>
                </a:solidFill>
              </a:rPr>
              <a:t>2 Content Areas</a:t>
            </a:r>
          </a:p>
          <a:p>
            <a:r>
              <a:rPr lang="en-US" sz="1000" dirty="0">
                <a:solidFill>
                  <a:prstClr val="black"/>
                </a:solidFill>
              </a:rPr>
              <a:t>Use the subtitle and placeholder as needed and remove or resize them within the grid of the slide. </a:t>
            </a:r>
          </a:p>
        </p:txBody>
      </p:sp>
      <p:sp>
        <p:nvSpPr>
          <p:cNvPr id="16" name="Text Placeholder 11"/>
          <p:cNvSpPr>
            <a:spLocks noGrp="1"/>
          </p:cNvSpPr>
          <p:nvPr>
            <p:ph type="body" sz="quarter" idx="15"/>
          </p:nvPr>
        </p:nvSpPr>
        <p:spPr>
          <a:xfrm>
            <a:off x="414529" y="5672139"/>
            <a:ext cx="11358880" cy="418782"/>
          </a:xfrm>
        </p:spPr>
        <p:txBody>
          <a:bodyPr tIns="0" bIns="0" anchor="b"/>
          <a:lstStyle>
            <a:lvl1pPr marL="0" indent="0">
              <a:lnSpc>
                <a:spcPct val="70000"/>
              </a:lnSpc>
              <a:spcBef>
                <a:spcPts val="0"/>
              </a:spcBef>
              <a:spcAft>
                <a:spcPts val="200"/>
              </a:spcAft>
              <a:buSzPct val="25000"/>
              <a:buFont typeface="Arial" panose="020B0604020202020204" pitchFamily="34" charset="0"/>
              <a:buChar char=" "/>
              <a:defRPr sz="900">
                <a:latin typeface="Arial Narrow" panose="020B0606020202030204" pitchFamily="34" charset="0"/>
              </a:defRPr>
            </a:lvl1pPr>
            <a:lvl2pPr marL="169863" indent="-112713">
              <a:lnSpc>
                <a:spcPct val="70000"/>
              </a:lnSpc>
              <a:spcBef>
                <a:spcPts val="0"/>
              </a:spcBef>
              <a:buFont typeface="Arial" panose="020B0604020202020204" pitchFamily="34" charset="0"/>
              <a:buChar char="•"/>
              <a:defRPr sz="900">
                <a:latin typeface="Arial Narrow" panose="020B0606020202030204" pitchFamily="34" charset="0"/>
              </a:defRPr>
            </a:lvl2pPr>
            <a:lvl3pPr marL="341312" indent="0">
              <a:buNone/>
              <a:defRPr/>
            </a:lvl3pPr>
          </a:lstStyle>
          <a:p>
            <a:pPr lvl="0"/>
            <a:r>
              <a:rPr lang="en-US"/>
              <a:t>Edit Master text styles</a:t>
            </a:r>
          </a:p>
          <a:p>
            <a:pPr lvl="1"/>
            <a:r>
              <a:rPr lang="en-US"/>
              <a:t>Second level</a:t>
            </a:r>
          </a:p>
        </p:txBody>
      </p:sp>
      <p:grpSp>
        <p:nvGrpSpPr>
          <p:cNvPr id="14" name="Group 13"/>
          <p:cNvGrpSpPr/>
          <p:nvPr userDrawn="1"/>
        </p:nvGrpSpPr>
        <p:grpSpPr>
          <a:xfrm>
            <a:off x="12284310" y="2497574"/>
            <a:ext cx="1389888" cy="1233768"/>
            <a:chOff x="9215268" y="3023356"/>
            <a:chExt cx="1389888" cy="1233768"/>
          </a:xfrm>
        </p:grpSpPr>
        <p:sp>
          <p:nvSpPr>
            <p:cNvPr id="17" name="Rectangle 16"/>
            <p:cNvSpPr/>
            <p:nvPr userDrawn="1"/>
          </p:nvSpPr>
          <p:spPr>
            <a:xfrm>
              <a:off x="9215268" y="3023356"/>
              <a:ext cx="1389888" cy="123376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0" rtlCol="0" anchor="t"/>
            <a:lstStyle/>
            <a:p>
              <a:r>
                <a:rPr lang="en-US" sz="1000" dirty="0">
                  <a:solidFill>
                    <a:prstClr val="black"/>
                  </a:solidFill>
                </a:rPr>
                <a:t>Only use </a:t>
              </a:r>
              <a:r>
                <a:rPr lang="en-US" sz="1000" dirty="0">
                  <a:solidFill>
                    <a:srgbClr val="D6002A"/>
                  </a:solidFill>
                </a:rPr>
                <a:t>S&amp;P Global Red </a:t>
              </a:r>
              <a:r>
                <a:rPr lang="en-US" sz="1000" dirty="0">
                  <a:solidFill>
                    <a:prstClr val="black"/>
                  </a:solidFill>
                </a:rPr>
                <a:t>for key text high-lights, not shapes or charts. </a:t>
              </a:r>
              <a:br>
                <a:rPr lang="en-US" sz="1000" dirty="0">
                  <a:solidFill>
                    <a:prstClr val="black"/>
                  </a:solidFill>
                </a:rPr>
              </a:br>
              <a:r>
                <a:rPr lang="en-US" sz="1000" dirty="0">
                  <a:solidFill>
                    <a:prstClr val="black"/>
                  </a:solidFill>
                </a:rPr>
                <a:t>It’s available in the custom color palette. </a:t>
              </a:r>
            </a:p>
          </p:txBody>
        </p:sp>
        <p:sp>
          <p:nvSpPr>
            <p:cNvPr id="18" name="Rectangle 17"/>
            <p:cNvSpPr/>
            <p:nvPr userDrawn="1"/>
          </p:nvSpPr>
          <p:spPr>
            <a:xfrm>
              <a:off x="9264542" y="4042368"/>
              <a:ext cx="126397" cy="126397"/>
            </a:xfrm>
            <a:prstGeom prst="rect">
              <a:avLst/>
            </a:prstGeom>
            <a:solidFill>
              <a:srgbClr val="D60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prstClr val="black"/>
                </a:solidFill>
              </a:endParaRPr>
            </a:p>
          </p:txBody>
        </p:sp>
      </p:grpSp>
    </p:spTree>
    <p:extLst>
      <p:ext uri="{BB962C8B-B14F-4D97-AF65-F5344CB8AC3E}">
        <p14:creationId xmlns:p14="http://schemas.microsoft.com/office/powerpoint/2010/main" val="316465750"/>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3 content area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5" name="Date Placeholder 4"/>
          <p:cNvSpPr>
            <a:spLocks noGrp="1"/>
          </p:cNvSpPr>
          <p:nvPr>
            <p:ph type="dt" sz="half" idx="10"/>
          </p:nvPr>
        </p:nvSpPr>
        <p:spPr/>
        <p:txBody>
          <a:bodyPr/>
          <a:lstStyle/>
          <a:p>
            <a:fld id="{3FDF56C9-6A4D-4913-8ABE-621016667152}" type="datetime1">
              <a:rPr lang="en-US" smtClean="0">
                <a:solidFill>
                  <a:prstClr val="black">
                    <a:tint val="75000"/>
                  </a:prstClr>
                </a:solidFill>
              </a:rPr>
              <a:pPr/>
              <a:t>10/4/2021</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r>
              <a:rPr lang="en-US">
                <a:solidFill>
                  <a:prstClr val="black">
                    <a:tint val="75000"/>
                  </a:prstClr>
                </a:solidFill>
              </a:rPr>
              <a:t>To change, turn on or off footer: Inset &gt; Header &amp; Footer &gt; Enter / change text &gt; Click Apply All. </a:t>
            </a:r>
          </a:p>
        </p:txBody>
      </p:sp>
      <p:sp>
        <p:nvSpPr>
          <p:cNvPr id="7" name="Slide Number Placeholder 6"/>
          <p:cNvSpPr>
            <a:spLocks noGrp="1"/>
          </p:cNvSpPr>
          <p:nvPr>
            <p:ph type="sldNum" sz="quarter" idx="12"/>
          </p:nvPr>
        </p:nvSpPr>
        <p:spPr/>
        <p:txBody>
          <a:bodyPr/>
          <a:lstStyle/>
          <a:p>
            <a:fld id="{5246FB18-5DF1-419A-B975-14AFDDD65B9F}" type="slidenum">
              <a:rPr lang="en-US" smtClean="0">
                <a:solidFill>
                  <a:prstClr val="black"/>
                </a:solidFill>
              </a:rPr>
              <a:pPr/>
              <a:t>‹#›</a:t>
            </a:fld>
            <a:endParaRPr lang="en-US">
              <a:solidFill>
                <a:prstClr val="black"/>
              </a:solidFill>
            </a:endParaRPr>
          </a:p>
        </p:txBody>
      </p:sp>
      <p:sp>
        <p:nvSpPr>
          <p:cNvPr id="9" name="Text Placeholder 8"/>
          <p:cNvSpPr>
            <a:spLocks noGrp="1"/>
          </p:cNvSpPr>
          <p:nvPr>
            <p:ph type="body" sz="quarter" idx="16" hasCustomPrompt="1"/>
          </p:nvPr>
        </p:nvSpPr>
        <p:spPr>
          <a:xfrm>
            <a:off x="8366340" y="1883060"/>
            <a:ext cx="3413760" cy="3789078"/>
          </a:xfrm>
          <a:solidFill>
            <a:schemeClr val="bg2"/>
          </a:solidFill>
        </p:spPr>
        <p:txBody>
          <a:bodyPr lIns="91440" tIns="91440" bIns="91440"/>
          <a:lstStyle>
            <a:lvl1pPr>
              <a:defRPr sz="1600" baseline="0"/>
            </a:lvl1pPr>
            <a:lvl2pPr>
              <a:defRPr sz="1400"/>
            </a:lvl2pPr>
            <a:lvl3pPr>
              <a:defRPr sz="1400"/>
            </a:lvl3pPr>
            <a:lvl4pPr>
              <a:defRPr sz="1100"/>
            </a:lvl4pPr>
            <a:lvl5pPr>
              <a:defRPr sz="1100"/>
            </a:lvl5pPr>
          </a:lstStyle>
          <a:p>
            <a:pPr lvl="0"/>
            <a:r>
              <a:rPr lang="en-US" dirty="0"/>
              <a:t>Click to add content and resize as needed or remove. </a:t>
            </a:r>
          </a:p>
          <a:p>
            <a:pPr lvl="1"/>
            <a:r>
              <a:rPr lang="en-US" dirty="0"/>
              <a:t>Second level</a:t>
            </a:r>
          </a:p>
          <a:p>
            <a:pPr lvl="2"/>
            <a:r>
              <a:rPr lang="en-US" dirty="0"/>
              <a:t>Third level</a:t>
            </a:r>
          </a:p>
        </p:txBody>
      </p:sp>
      <p:sp>
        <p:nvSpPr>
          <p:cNvPr id="11" name="Text Placeholder 8"/>
          <p:cNvSpPr>
            <a:spLocks noGrp="1"/>
          </p:cNvSpPr>
          <p:nvPr>
            <p:ph type="body" sz="quarter" idx="17" hasCustomPrompt="1"/>
          </p:nvPr>
        </p:nvSpPr>
        <p:spPr>
          <a:xfrm>
            <a:off x="411480" y="1883060"/>
            <a:ext cx="3413760" cy="3789078"/>
          </a:xfrm>
          <a:solidFill>
            <a:schemeClr val="bg2"/>
          </a:solidFill>
        </p:spPr>
        <p:txBody>
          <a:bodyPr lIns="91440" tIns="91440" bIns="91440"/>
          <a:lstStyle>
            <a:lvl1pPr>
              <a:defRPr sz="1600" baseline="0"/>
            </a:lvl1pPr>
            <a:lvl2pPr>
              <a:defRPr sz="1400"/>
            </a:lvl2pPr>
            <a:lvl3pPr>
              <a:defRPr sz="1400"/>
            </a:lvl3pPr>
            <a:lvl4pPr>
              <a:defRPr sz="1100"/>
            </a:lvl4pPr>
            <a:lvl5pPr>
              <a:defRPr sz="1100"/>
            </a:lvl5pPr>
          </a:lstStyle>
          <a:p>
            <a:pPr lvl="0"/>
            <a:r>
              <a:rPr lang="en-US" dirty="0"/>
              <a:t>Click to add content and resize as needed. </a:t>
            </a:r>
          </a:p>
          <a:p>
            <a:pPr lvl="1"/>
            <a:r>
              <a:rPr lang="en-US" dirty="0"/>
              <a:t>Second level</a:t>
            </a:r>
          </a:p>
          <a:p>
            <a:pPr lvl="2"/>
            <a:r>
              <a:rPr lang="en-US" dirty="0"/>
              <a:t>Third level</a:t>
            </a:r>
          </a:p>
        </p:txBody>
      </p:sp>
      <p:sp>
        <p:nvSpPr>
          <p:cNvPr id="12" name="Text Placeholder 8"/>
          <p:cNvSpPr>
            <a:spLocks noGrp="1"/>
          </p:cNvSpPr>
          <p:nvPr>
            <p:ph type="body" sz="quarter" idx="18" hasCustomPrompt="1"/>
          </p:nvPr>
        </p:nvSpPr>
        <p:spPr>
          <a:xfrm>
            <a:off x="4390435" y="1883060"/>
            <a:ext cx="3413760" cy="3789078"/>
          </a:xfrm>
          <a:solidFill>
            <a:schemeClr val="bg2"/>
          </a:solidFill>
        </p:spPr>
        <p:txBody>
          <a:bodyPr lIns="91440" tIns="91440" bIns="91440"/>
          <a:lstStyle>
            <a:lvl1pPr>
              <a:defRPr sz="1600"/>
            </a:lvl1pPr>
            <a:lvl2pPr>
              <a:defRPr sz="1400"/>
            </a:lvl2pPr>
            <a:lvl3pPr>
              <a:defRPr sz="1400"/>
            </a:lvl3pPr>
            <a:lvl4pPr>
              <a:defRPr sz="1100"/>
            </a:lvl4pPr>
            <a:lvl5pPr>
              <a:defRPr sz="1100"/>
            </a:lvl5pPr>
          </a:lstStyle>
          <a:p>
            <a:pPr lvl="0"/>
            <a:r>
              <a:rPr lang="en-US" dirty="0"/>
              <a:t>Click to add content and resize as needed or remove. </a:t>
            </a:r>
          </a:p>
          <a:p>
            <a:pPr lvl="1"/>
            <a:r>
              <a:rPr lang="en-US" dirty="0"/>
              <a:t>Second level</a:t>
            </a:r>
          </a:p>
          <a:p>
            <a:pPr lvl="2"/>
            <a:r>
              <a:rPr lang="en-US" dirty="0"/>
              <a:t>Third level</a:t>
            </a:r>
          </a:p>
        </p:txBody>
      </p:sp>
      <p:sp>
        <p:nvSpPr>
          <p:cNvPr id="13" name="Text Placeholder 8"/>
          <p:cNvSpPr>
            <a:spLocks noGrp="1"/>
          </p:cNvSpPr>
          <p:nvPr>
            <p:ph type="body" sz="quarter" idx="19" hasCustomPrompt="1"/>
          </p:nvPr>
        </p:nvSpPr>
        <p:spPr>
          <a:xfrm>
            <a:off x="8371847" y="1385560"/>
            <a:ext cx="3413760" cy="497500"/>
          </a:xfrm>
          <a:solidFill>
            <a:schemeClr val="tx1"/>
          </a:solidFill>
        </p:spPr>
        <p:txBody>
          <a:bodyPr lIns="91440" tIns="91440" bIns="91440" anchor="ctr"/>
          <a:lstStyle>
            <a:lvl1pPr marL="0" indent="0">
              <a:buNone/>
              <a:defRPr sz="1400" b="1">
                <a:solidFill>
                  <a:schemeClr val="bg1"/>
                </a:solidFill>
              </a:defRPr>
            </a:lvl1pPr>
            <a:lvl2pPr marL="169862" indent="0">
              <a:buNone/>
              <a:defRPr sz="1400"/>
            </a:lvl2pPr>
            <a:lvl3pPr>
              <a:defRPr sz="1100"/>
            </a:lvl3pPr>
            <a:lvl4pPr>
              <a:defRPr sz="1100"/>
            </a:lvl4pPr>
            <a:lvl5pPr>
              <a:defRPr sz="1100"/>
            </a:lvl5pPr>
          </a:lstStyle>
          <a:p>
            <a:pPr lvl="0"/>
            <a:r>
              <a:rPr lang="en-US" dirty="0"/>
              <a:t>Click to add subtitle max two rows or remove. </a:t>
            </a:r>
          </a:p>
        </p:txBody>
      </p:sp>
      <p:sp>
        <p:nvSpPr>
          <p:cNvPr id="14" name="Text Placeholder 8"/>
          <p:cNvSpPr>
            <a:spLocks noGrp="1"/>
          </p:cNvSpPr>
          <p:nvPr>
            <p:ph type="body" sz="quarter" idx="20" hasCustomPrompt="1"/>
          </p:nvPr>
        </p:nvSpPr>
        <p:spPr>
          <a:xfrm>
            <a:off x="411480" y="1385560"/>
            <a:ext cx="3413760" cy="497500"/>
          </a:xfrm>
          <a:solidFill>
            <a:schemeClr val="tx1"/>
          </a:solidFill>
        </p:spPr>
        <p:txBody>
          <a:bodyPr lIns="91440" tIns="91440" bIns="91440" anchor="ctr"/>
          <a:lstStyle>
            <a:lvl1pPr marL="0" indent="0">
              <a:buNone/>
              <a:defRPr sz="1400" b="1" baseline="0">
                <a:solidFill>
                  <a:schemeClr val="bg1"/>
                </a:solidFill>
              </a:defRPr>
            </a:lvl1pPr>
            <a:lvl2pPr marL="169862" indent="0">
              <a:buNone/>
              <a:defRPr sz="1400"/>
            </a:lvl2pPr>
            <a:lvl3pPr>
              <a:defRPr sz="1100"/>
            </a:lvl3pPr>
            <a:lvl4pPr>
              <a:defRPr sz="1100"/>
            </a:lvl4pPr>
            <a:lvl5pPr>
              <a:defRPr sz="1100"/>
            </a:lvl5pPr>
          </a:lstStyle>
          <a:p>
            <a:pPr lvl="0"/>
            <a:r>
              <a:rPr lang="en-US" dirty="0"/>
              <a:t>Click to add subtitle max two rows, resize as needed.</a:t>
            </a:r>
          </a:p>
        </p:txBody>
      </p:sp>
      <p:sp>
        <p:nvSpPr>
          <p:cNvPr id="15" name="Text Placeholder 8"/>
          <p:cNvSpPr>
            <a:spLocks noGrp="1"/>
          </p:cNvSpPr>
          <p:nvPr>
            <p:ph type="body" sz="quarter" idx="21" hasCustomPrompt="1"/>
          </p:nvPr>
        </p:nvSpPr>
        <p:spPr>
          <a:xfrm>
            <a:off x="4395941" y="1385560"/>
            <a:ext cx="3413760" cy="497500"/>
          </a:xfrm>
          <a:solidFill>
            <a:schemeClr val="tx1"/>
          </a:solidFill>
        </p:spPr>
        <p:txBody>
          <a:bodyPr lIns="91440" tIns="91440" bIns="91440" anchor="ctr"/>
          <a:lstStyle>
            <a:lvl1pPr marL="0" indent="0">
              <a:buNone/>
              <a:defRPr sz="1400" b="1" baseline="0">
                <a:solidFill>
                  <a:schemeClr val="bg1"/>
                </a:solidFill>
              </a:defRPr>
            </a:lvl1pPr>
            <a:lvl2pPr marL="169862" indent="0">
              <a:buNone/>
              <a:defRPr sz="1400"/>
            </a:lvl2pPr>
            <a:lvl3pPr>
              <a:defRPr sz="1100"/>
            </a:lvl3pPr>
            <a:lvl4pPr>
              <a:defRPr sz="1100"/>
            </a:lvl4pPr>
            <a:lvl5pPr>
              <a:defRPr sz="1100"/>
            </a:lvl5pPr>
          </a:lstStyle>
          <a:p>
            <a:pPr lvl="0"/>
            <a:r>
              <a:rPr lang="en-US" dirty="0"/>
              <a:t>Click to add subtitle max two rows or remove. </a:t>
            </a:r>
          </a:p>
        </p:txBody>
      </p:sp>
      <p:sp>
        <p:nvSpPr>
          <p:cNvPr id="17" name="Rectangle 16"/>
          <p:cNvSpPr/>
          <p:nvPr userDrawn="1"/>
        </p:nvSpPr>
        <p:spPr>
          <a:xfrm>
            <a:off x="12287025" y="-4043"/>
            <a:ext cx="1386247" cy="243104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lstStyle/>
          <a:p>
            <a:r>
              <a:rPr lang="en-US" sz="1000" b="1" dirty="0">
                <a:solidFill>
                  <a:prstClr val="black"/>
                </a:solidFill>
              </a:rPr>
              <a:t>3 Content Areas</a:t>
            </a:r>
          </a:p>
          <a:p>
            <a:r>
              <a:rPr lang="en-US" sz="1000" dirty="0">
                <a:solidFill>
                  <a:prstClr val="black"/>
                </a:solidFill>
              </a:rPr>
              <a:t>Use the subtitle and placeholder as needed and remove or resize them within the grid of the slide. </a:t>
            </a:r>
          </a:p>
        </p:txBody>
      </p:sp>
      <p:sp>
        <p:nvSpPr>
          <p:cNvPr id="21" name="Text Placeholder 11"/>
          <p:cNvSpPr>
            <a:spLocks noGrp="1"/>
          </p:cNvSpPr>
          <p:nvPr>
            <p:ph type="body" sz="quarter" idx="15"/>
          </p:nvPr>
        </p:nvSpPr>
        <p:spPr>
          <a:xfrm>
            <a:off x="414529" y="5672139"/>
            <a:ext cx="11358880" cy="418782"/>
          </a:xfrm>
        </p:spPr>
        <p:txBody>
          <a:bodyPr tIns="0" bIns="0" anchor="b"/>
          <a:lstStyle>
            <a:lvl1pPr marL="0" indent="0">
              <a:lnSpc>
                <a:spcPct val="70000"/>
              </a:lnSpc>
              <a:spcBef>
                <a:spcPts val="0"/>
              </a:spcBef>
              <a:spcAft>
                <a:spcPts val="200"/>
              </a:spcAft>
              <a:buSzPct val="25000"/>
              <a:buFont typeface="Arial" panose="020B0604020202020204" pitchFamily="34" charset="0"/>
              <a:buChar char=" "/>
              <a:defRPr sz="900">
                <a:latin typeface="Arial Narrow" panose="020B0606020202030204" pitchFamily="34" charset="0"/>
              </a:defRPr>
            </a:lvl1pPr>
            <a:lvl2pPr marL="169863" indent="-112713">
              <a:lnSpc>
                <a:spcPct val="70000"/>
              </a:lnSpc>
              <a:spcBef>
                <a:spcPts val="0"/>
              </a:spcBef>
              <a:buFont typeface="Arial" panose="020B0604020202020204" pitchFamily="34" charset="0"/>
              <a:buChar char="•"/>
              <a:defRPr sz="900">
                <a:latin typeface="Arial Narrow" panose="020B0606020202030204" pitchFamily="34" charset="0"/>
              </a:defRPr>
            </a:lvl2pPr>
            <a:lvl3pPr marL="341312" indent="0">
              <a:buNone/>
              <a:defRPr/>
            </a:lvl3pPr>
          </a:lstStyle>
          <a:p>
            <a:pPr lvl="0"/>
            <a:r>
              <a:rPr lang="en-US"/>
              <a:t>Edit Master text styles</a:t>
            </a:r>
          </a:p>
          <a:p>
            <a:pPr lvl="1"/>
            <a:r>
              <a:rPr lang="en-US"/>
              <a:t>Second level</a:t>
            </a:r>
          </a:p>
        </p:txBody>
      </p:sp>
      <p:grpSp>
        <p:nvGrpSpPr>
          <p:cNvPr id="19" name="Group 18"/>
          <p:cNvGrpSpPr/>
          <p:nvPr userDrawn="1"/>
        </p:nvGrpSpPr>
        <p:grpSpPr>
          <a:xfrm>
            <a:off x="12290696" y="3792254"/>
            <a:ext cx="1386481" cy="1597003"/>
            <a:chOff x="10154003" y="3332846"/>
            <a:chExt cx="3060457" cy="3525154"/>
          </a:xfrm>
        </p:grpSpPr>
        <p:pic>
          <p:nvPicPr>
            <p:cNvPr id="20" name="Picture 19"/>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154003" y="5132682"/>
              <a:ext cx="3060457" cy="1725318"/>
            </a:xfrm>
            <a:prstGeom prst="rect">
              <a:avLst/>
            </a:prstGeom>
          </p:spPr>
        </p:pic>
        <p:pic>
          <p:nvPicPr>
            <p:cNvPr id="25" name="Picture 24"/>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154003" y="3332846"/>
              <a:ext cx="3060457" cy="1731414"/>
            </a:xfrm>
            <a:prstGeom prst="rect">
              <a:avLst/>
            </a:prstGeom>
          </p:spPr>
        </p:pic>
      </p:grpSp>
      <p:grpSp>
        <p:nvGrpSpPr>
          <p:cNvPr id="26" name="Group 25"/>
          <p:cNvGrpSpPr/>
          <p:nvPr userDrawn="1"/>
        </p:nvGrpSpPr>
        <p:grpSpPr>
          <a:xfrm>
            <a:off x="12284310" y="2497574"/>
            <a:ext cx="1389888" cy="1233768"/>
            <a:chOff x="9215268" y="3023356"/>
            <a:chExt cx="1389888" cy="1233768"/>
          </a:xfrm>
        </p:grpSpPr>
        <p:sp>
          <p:nvSpPr>
            <p:cNvPr id="27" name="Rectangle 26"/>
            <p:cNvSpPr/>
            <p:nvPr userDrawn="1"/>
          </p:nvSpPr>
          <p:spPr>
            <a:xfrm>
              <a:off x="9215268" y="3023356"/>
              <a:ext cx="1389888" cy="123376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0" rtlCol="0" anchor="t"/>
            <a:lstStyle/>
            <a:p>
              <a:r>
                <a:rPr lang="en-US" sz="1000" dirty="0">
                  <a:solidFill>
                    <a:prstClr val="black"/>
                  </a:solidFill>
                </a:rPr>
                <a:t>Only use </a:t>
              </a:r>
              <a:r>
                <a:rPr lang="en-US" sz="1000" dirty="0">
                  <a:solidFill>
                    <a:srgbClr val="D6002A"/>
                  </a:solidFill>
                </a:rPr>
                <a:t>S&amp;P Global Red </a:t>
              </a:r>
              <a:r>
                <a:rPr lang="en-US" sz="1000" dirty="0">
                  <a:solidFill>
                    <a:prstClr val="black"/>
                  </a:solidFill>
                </a:rPr>
                <a:t>for key text high-lights, not shapes or charts. </a:t>
              </a:r>
              <a:br>
                <a:rPr lang="en-US" sz="1000" dirty="0">
                  <a:solidFill>
                    <a:prstClr val="black"/>
                  </a:solidFill>
                </a:rPr>
              </a:br>
              <a:r>
                <a:rPr lang="en-US" sz="1000" dirty="0">
                  <a:solidFill>
                    <a:prstClr val="black"/>
                  </a:solidFill>
                </a:rPr>
                <a:t>It’s available in the custom color palette. </a:t>
              </a:r>
            </a:p>
          </p:txBody>
        </p:sp>
        <p:sp>
          <p:nvSpPr>
            <p:cNvPr id="28" name="Rectangle 27"/>
            <p:cNvSpPr/>
            <p:nvPr userDrawn="1"/>
          </p:nvSpPr>
          <p:spPr>
            <a:xfrm>
              <a:off x="9264542" y="4042368"/>
              <a:ext cx="126397" cy="126397"/>
            </a:xfrm>
            <a:prstGeom prst="rect">
              <a:avLst/>
            </a:prstGeom>
            <a:solidFill>
              <a:srgbClr val="D60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prstClr val="black"/>
                </a:solidFill>
              </a:endParaRPr>
            </a:p>
          </p:txBody>
        </p:sp>
      </p:grpSp>
    </p:spTree>
    <p:extLst>
      <p:ext uri="{BB962C8B-B14F-4D97-AF65-F5344CB8AC3E}">
        <p14:creationId xmlns:p14="http://schemas.microsoft.com/office/powerpoint/2010/main" val="265694916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CC_Cover white Slim imag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11480" y="164235"/>
            <a:ext cx="6705600" cy="1568639"/>
          </a:xfrm>
        </p:spPr>
        <p:txBody>
          <a:bodyPr tIns="0" anchor="t">
            <a:normAutofit/>
          </a:bodyPr>
          <a:lstStyle>
            <a:lvl1pPr algn="l">
              <a:defRPr sz="3600" b="1" baseline="0"/>
            </a:lvl1pPr>
          </a:lstStyle>
          <a:p>
            <a:r>
              <a:rPr lang="en-US" dirty="0"/>
              <a:t>Click to insert Presentation Title </a:t>
            </a:r>
          </a:p>
        </p:txBody>
      </p:sp>
      <p:sp>
        <p:nvSpPr>
          <p:cNvPr id="3" name="Subtitle 2"/>
          <p:cNvSpPr>
            <a:spLocks noGrp="1"/>
          </p:cNvSpPr>
          <p:nvPr>
            <p:ph type="subTitle" idx="1" hasCustomPrompt="1"/>
          </p:nvPr>
        </p:nvSpPr>
        <p:spPr>
          <a:xfrm>
            <a:off x="411480" y="1751715"/>
            <a:ext cx="6705600" cy="579110"/>
          </a:xfrm>
        </p:spPr>
        <p:txBody>
          <a:bodyPr>
            <a:normAutofit/>
          </a:bodyPr>
          <a:lstStyle>
            <a:lvl1pPr marL="0" indent="0" algn="l">
              <a:spcBef>
                <a:spcPts val="0"/>
              </a:spcBef>
              <a:buNone/>
              <a:defRPr sz="1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insert subtitle</a:t>
            </a:r>
          </a:p>
        </p:txBody>
      </p:sp>
      <p:sp>
        <p:nvSpPr>
          <p:cNvPr id="7" name="Text Placeholder 5"/>
          <p:cNvSpPr>
            <a:spLocks noGrp="1"/>
          </p:cNvSpPr>
          <p:nvPr>
            <p:ph type="body" sz="quarter" idx="11" hasCustomPrompt="1"/>
          </p:nvPr>
        </p:nvSpPr>
        <p:spPr>
          <a:xfrm>
            <a:off x="8618069" y="1111722"/>
            <a:ext cx="3169920" cy="259884"/>
          </a:xfrm>
        </p:spPr>
        <p:txBody>
          <a:bodyPr>
            <a:noAutofit/>
          </a:bodyPr>
          <a:lstStyle>
            <a:lvl1pPr marL="0" indent="0">
              <a:buNone/>
              <a:defRPr sz="1050" b="0"/>
            </a:lvl1pPr>
          </a:lstStyle>
          <a:p>
            <a:pPr lvl="0"/>
            <a:r>
              <a:rPr lang="en-US" dirty="0"/>
              <a:t>Click to insert date</a:t>
            </a:r>
          </a:p>
        </p:txBody>
      </p:sp>
      <p:sp>
        <p:nvSpPr>
          <p:cNvPr id="12" name="Text Placeholder 5"/>
          <p:cNvSpPr>
            <a:spLocks noGrp="1"/>
          </p:cNvSpPr>
          <p:nvPr>
            <p:ph type="body" sz="quarter" idx="10" hasCustomPrompt="1"/>
          </p:nvPr>
        </p:nvSpPr>
        <p:spPr>
          <a:xfrm>
            <a:off x="8618071" y="152585"/>
            <a:ext cx="3169920" cy="896287"/>
          </a:xfrm>
        </p:spPr>
        <p:txBody>
          <a:bodyPr>
            <a:noAutofit/>
          </a:bodyPr>
          <a:lstStyle>
            <a:lvl1pPr marL="0" indent="0">
              <a:spcBef>
                <a:spcPts val="300"/>
              </a:spcBef>
              <a:spcAft>
                <a:spcPts val="0"/>
              </a:spcAft>
              <a:buNone/>
              <a:defRPr sz="1100" b="1" baseline="0"/>
            </a:lvl1pPr>
          </a:lstStyle>
          <a:p>
            <a:pPr lvl="0"/>
            <a:r>
              <a:rPr lang="en-US" dirty="0"/>
              <a:t>Click to insert Presenter Name(s)</a:t>
            </a:r>
            <a:br>
              <a:rPr lang="en-US" dirty="0"/>
            </a:br>
            <a:r>
              <a:rPr lang="en-US" dirty="0"/>
              <a:t>Job Title</a:t>
            </a:r>
            <a:br>
              <a:rPr lang="en-US" dirty="0"/>
            </a:br>
            <a:r>
              <a:rPr lang="en-US" dirty="0"/>
              <a:t>Department / Sector</a:t>
            </a:r>
          </a:p>
        </p:txBody>
      </p:sp>
      <p:sp>
        <p:nvSpPr>
          <p:cNvPr id="9" name="Rectangle 8"/>
          <p:cNvSpPr/>
          <p:nvPr userDrawn="1"/>
        </p:nvSpPr>
        <p:spPr>
          <a:xfrm>
            <a:off x="12287025" y="-4043"/>
            <a:ext cx="1386247" cy="242978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lstStyle/>
          <a:p>
            <a:pPr algn="l"/>
            <a:r>
              <a:rPr lang="en-US" sz="1000" b="1" dirty="0">
                <a:solidFill>
                  <a:schemeClr val="tx1"/>
                </a:solidFill>
              </a:rPr>
              <a:t>Cover</a:t>
            </a:r>
            <a:r>
              <a:rPr lang="en-US" sz="1000" b="1" baseline="0" dirty="0">
                <a:solidFill>
                  <a:schemeClr val="tx1"/>
                </a:solidFill>
              </a:rPr>
              <a:t> + Image</a:t>
            </a:r>
          </a:p>
          <a:p>
            <a:pPr algn="l"/>
            <a:r>
              <a:rPr lang="en-US" sz="1000" baseline="0" dirty="0">
                <a:solidFill>
                  <a:schemeClr val="tx1"/>
                </a:solidFill>
              </a:rPr>
              <a:t>Do not change the size of the title. Keep the title short and use the subtitle area for longer descriptions if needed. Insert rectangular image by clicking the image icon. </a:t>
            </a:r>
            <a:endParaRPr lang="en-US" sz="1000" dirty="0">
              <a:solidFill>
                <a:schemeClr val="tx1"/>
              </a:solidFill>
            </a:endParaRPr>
          </a:p>
        </p:txBody>
      </p:sp>
      <p:sp>
        <p:nvSpPr>
          <p:cNvPr id="14" name="Rectangle 13"/>
          <p:cNvSpPr/>
          <p:nvPr userDrawn="1"/>
        </p:nvSpPr>
        <p:spPr>
          <a:xfrm>
            <a:off x="-13251" y="6878697"/>
            <a:ext cx="12205252" cy="3677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dirty="0" err="1">
              <a:solidFill>
                <a:schemeClr val="tx1"/>
              </a:solidFill>
            </a:endParaRPr>
          </a:p>
        </p:txBody>
      </p:sp>
      <p:sp>
        <p:nvSpPr>
          <p:cNvPr id="36" name="Text Placeholder 5"/>
          <p:cNvSpPr>
            <a:spLocks noGrp="1"/>
          </p:cNvSpPr>
          <p:nvPr>
            <p:ph type="body" sz="quarter" idx="12" hasCustomPrompt="1"/>
          </p:nvPr>
        </p:nvSpPr>
        <p:spPr>
          <a:xfrm>
            <a:off x="6096000" y="5920969"/>
            <a:ext cx="5689600" cy="730656"/>
          </a:xfrm>
        </p:spPr>
        <p:txBody>
          <a:bodyPr tIns="0" rIns="0" bIns="0">
            <a:noAutofit/>
          </a:bodyPr>
          <a:lstStyle>
            <a:lvl1pPr marL="0" indent="0" algn="r">
              <a:buNone/>
              <a:defRPr sz="900" b="0">
                <a:solidFill>
                  <a:schemeClr val="bg1">
                    <a:lumMod val="50000"/>
                  </a:schemeClr>
                </a:solidFill>
                <a:latin typeface="Arial Narrow" panose="020B0606020202030204" pitchFamily="34" charset="0"/>
              </a:defRPr>
            </a:lvl1pPr>
          </a:lstStyle>
          <a:p>
            <a:pPr lvl="0"/>
            <a:r>
              <a:rPr lang="en-US" dirty="0"/>
              <a:t>Click to insert disclaimer paragraph</a:t>
            </a:r>
          </a:p>
        </p:txBody>
      </p:sp>
      <p:grpSp>
        <p:nvGrpSpPr>
          <p:cNvPr id="24" name="Group 23"/>
          <p:cNvGrpSpPr/>
          <p:nvPr userDrawn="1"/>
        </p:nvGrpSpPr>
        <p:grpSpPr>
          <a:xfrm>
            <a:off x="12284310" y="2497574"/>
            <a:ext cx="1389888" cy="1233768"/>
            <a:chOff x="9215268" y="3023356"/>
            <a:chExt cx="1389888" cy="1233768"/>
          </a:xfrm>
        </p:grpSpPr>
        <p:sp>
          <p:nvSpPr>
            <p:cNvPr id="25" name="Rectangle 24"/>
            <p:cNvSpPr/>
            <p:nvPr userDrawn="1"/>
          </p:nvSpPr>
          <p:spPr>
            <a:xfrm>
              <a:off x="9215268" y="3023356"/>
              <a:ext cx="1389888" cy="123376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0" rtlCol="0" anchor="t"/>
            <a:lstStyle/>
            <a:p>
              <a:pPr algn="l"/>
              <a:r>
                <a:rPr lang="en-US" sz="1000" b="0" baseline="0" dirty="0">
                  <a:solidFill>
                    <a:schemeClr val="tx1"/>
                  </a:solidFill>
                </a:rPr>
                <a:t>Only use </a:t>
              </a:r>
              <a:r>
                <a:rPr lang="en-US" sz="1000" b="0" baseline="0" dirty="0">
                  <a:solidFill>
                    <a:srgbClr val="D6002A"/>
                  </a:solidFill>
                </a:rPr>
                <a:t>S&amp;P Global Red </a:t>
              </a:r>
              <a:r>
                <a:rPr lang="en-US" sz="1000" b="0" baseline="0" dirty="0">
                  <a:solidFill>
                    <a:schemeClr val="tx1"/>
                  </a:solidFill>
                </a:rPr>
                <a:t>for key text high-lights, not shapes or charts. </a:t>
              </a:r>
              <a:br>
                <a:rPr lang="en-US" sz="1000" b="0" baseline="0" dirty="0">
                  <a:solidFill>
                    <a:schemeClr val="tx1"/>
                  </a:solidFill>
                </a:rPr>
              </a:br>
              <a:r>
                <a:rPr lang="en-US" sz="1000" b="0" baseline="0" dirty="0">
                  <a:solidFill>
                    <a:schemeClr val="tx1"/>
                  </a:solidFill>
                </a:rPr>
                <a:t>It’s available in the custom color palette. </a:t>
              </a:r>
            </a:p>
          </p:txBody>
        </p:sp>
        <p:sp>
          <p:nvSpPr>
            <p:cNvPr id="26" name="Rectangle 25"/>
            <p:cNvSpPr/>
            <p:nvPr userDrawn="1"/>
          </p:nvSpPr>
          <p:spPr>
            <a:xfrm>
              <a:off x="9264542" y="4042368"/>
              <a:ext cx="126397" cy="126397"/>
            </a:xfrm>
            <a:prstGeom prst="rect">
              <a:avLst/>
            </a:prstGeom>
            <a:solidFill>
              <a:srgbClr val="D60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tx1"/>
                </a:solidFill>
              </a:endParaRPr>
            </a:p>
          </p:txBody>
        </p:sp>
      </p:grpSp>
      <p:pic>
        <p:nvPicPr>
          <p:cNvPr id="20" name="Platts"/>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48447" y="5512975"/>
            <a:ext cx="2214885" cy="1257096"/>
          </a:xfrm>
          <a:prstGeom prst="rect">
            <a:avLst/>
          </a:prstGeom>
        </p:spPr>
      </p:pic>
      <p:pic>
        <p:nvPicPr>
          <p:cNvPr id="15" name="Picture 14"/>
          <p:cNvPicPr>
            <a:picLocks noChangeAspect="1"/>
          </p:cNvPicPr>
          <p:nvPr userDrawn="1"/>
        </p:nvPicPr>
        <p:blipFill rotWithShape="1">
          <a:blip r:embed="rId3" cstate="print">
            <a:extLst>
              <a:ext uri="{28A0092B-C50C-407E-A947-70E740481C1C}">
                <a14:useLocalDpi xmlns:a14="http://schemas.microsoft.com/office/drawing/2010/main"/>
              </a:ext>
            </a:extLst>
          </a:blip>
          <a:srcRect r="-112"/>
          <a:stretch/>
        </p:blipFill>
        <p:spPr>
          <a:xfrm>
            <a:off x="402292" y="2413858"/>
            <a:ext cx="11382485" cy="2547962"/>
          </a:xfrm>
          <a:prstGeom prst="rect">
            <a:avLst/>
          </a:prstGeom>
        </p:spPr>
      </p:pic>
    </p:spTree>
    <p:extLst>
      <p:ext uri="{BB962C8B-B14F-4D97-AF65-F5344CB8AC3E}">
        <p14:creationId xmlns:p14="http://schemas.microsoft.com/office/powerpoint/2010/main" val="1047114916"/>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Disclaimer">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BEE07FD7-1131-4C78-AA07-BFD2B6651F3B}" type="datetime1">
              <a:rPr lang="en-US" smtClean="0">
                <a:solidFill>
                  <a:prstClr val="black">
                    <a:tint val="75000"/>
                  </a:prstClr>
                </a:solidFill>
              </a:rPr>
              <a:pPr/>
              <a:t>10/4/2021</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r>
              <a:rPr lang="en-US">
                <a:solidFill>
                  <a:prstClr val="black">
                    <a:tint val="75000"/>
                  </a:prstClr>
                </a:solidFill>
              </a:rPr>
              <a:t>To change, turn on or off footer: Inset &gt; Header &amp; Footer &gt; Enter / change text &gt; Click Apply All. </a:t>
            </a:r>
          </a:p>
        </p:txBody>
      </p:sp>
      <p:sp>
        <p:nvSpPr>
          <p:cNvPr id="5" name="Slide Number Placeholder 4"/>
          <p:cNvSpPr>
            <a:spLocks noGrp="1"/>
          </p:cNvSpPr>
          <p:nvPr>
            <p:ph type="sldNum" sz="quarter" idx="12"/>
          </p:nvPr>
        </p:nvSpPr>
        <p:spPr/>
        <p:txBody>
          <a:bodyPr/>
          <a:lstStyle/>
          <a:p>
            <a:fld id="{5246FB18-5DF1-419A-B975-14AFDDD65B9F}" type="slidenum">
              <a:rPr lang="en-US" smtClean="0">
                <a:solidFill>
                  <a:prstClr val="black"/>
                </a:solidFill>
              </a:rPr>
              <a:pPr/>
              <a:t>‹#›</a:t>
            </a:fld>
            <a:endParaRPr lang="en-US">
              <a:solidFill>
                <a:prstClr val="black"/>
              </a:solidFill>
            </a:endParaRPr>
          </a:p>
        </p:txBody>
      </p:sp>
      <p:sp>
        <p:nvSpPr>
          <p:cNvPr id="7" name="Text Placeholder 11"/>
          <p:cNvSpPr>
            <a:spLocks noGrp="1"/>
          </p:cNvSpPr>
          <p:nvPr>
            <p:ph type="body" sz="quarter" idx="15"/>
          </p:nvPr>
        </p:nvSpPr>
        <p:spPr>
          <a:xfrm>
            <a:off x="414529" y="206376"/>
            <a:ext cx="11371079" cy="5884862"/>
          </a:xfrm>
        </p:spPr>
        <p:txBody>
          <a:bodyPr tIns="0" bIns="0" anchor="t">
            <a:normAutofit/>
          </a:bodyPr>
          <a:lstStyle>
            <a:lvl1pPr marL="0" indent="0">
              <a:lnSpc>
                <a:spcPct val="70000"/>
              </a:lnSpc>
              <a:spcBef>
                <a:spcPts val="0"/>
              </a:spcBef>
              <a:spcAft>
                <a:spcPts val="200"/>
              </a:spcAft>
              <a:buSzPct val="25000"/>
              <a:buFont typeface="Arial" panose="020B0604020202020204" pitchFamily="34" charset="0"/>
              <a:buChar char=" "/>
              <a:defRPr sz="1050">
                <a:latin typeface="Arial Narrow" panose="020B0606020202030204" pitchFamily="34" charset="0"/>
              </a:defRPr>
            </a:lvl1pPr>
            <a:lvl2pPr marL="169863" indent="-112713">
              <a:lnSpc>
                <a:spcPct val="70000"/>
              </a:lnSpc>
              <a:spcBef>
                <a:spcPts val="0"/>
              </a:spcBef>
              <a:buFont typeface="Arial" panose="020B0604020202020204" pitchFamily="34" charset="0"/>
              <a:buChar char="•"/>
              <a:defRPr sz="1050">
                <a:latin typeface="Arial Narrow" panose="020B0606020202030204" pitchFamily="34" charset="0"/>
              </a:defRPr>
            </a:lvl2pPr>
            <a:lvl3pPr marL="341312" indent="0">
              <a:buNone/>
              <a:defRPr/>
            </a:lvl3pPr>
          </a:lstStyle>
          <a:p>
            <a:pPr lvl="0"/>
            <a:r>
              <a:rPr lang="en-US"/>
              <a:t>Edit Master text styles</a:t>
            </a:r>
          </a:p>
          <a:p>
            <a:pPr lvl="1"/>
            <a:r>
              <a:rPr lang="en-US"/>
              <a:t>Second level</a:t>
            </a:r>
          </a:p>
        </p:txBody>
      </p:sp>
      <p:sp>
        <p:nvSpPr>
          <p:cNvPr id="6" name="Rectangle 5"/>
          <p:cNvSpPr/>
          <p:nvPr userDrawn="1"/>
        </p:nvSpPr>
        <p:spPr>
          <a:xfrm>
            <a:off x="12287025" y="-4043"/>
            <a:ext cx="1386247" cy="243104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lstStyle/>
          <a:p>
            <a:r>
              <a:rPr lang="en-US" sz="1000" b="1" dirty="0">
                <a:solidFill>
                  <a:prstClr val="black"/>
                </a:solidFill>
              </a:rPr>
              <a:t>Disclaimer</a:t>
            </a:r>
          </a:p>
          <a:p>
            <a:r>
              <a:rPr lang="en-US" sz="1000" dirty="0">
                <a:solidFill>
                  <a:prstClr val="black"/>
                </a:solidFill>
              </a:rPr>
              <a:t>Add disclaimer text to placeholder by copying the text and pasting it as “Keep Text Only” to keep formatting. </a:t>
            </a:r>
          </a:p>
        </p:txBody>
      </p:sp>
      <p:grpSp>
        <p:nvGrpSpPr>
          <p:cNvPr id="9" name="Group 8"/>
          <p:cNvGrpSpPr/>
          <p:nvPr userDrawn="1"/>
        </p:nvGrpSpPr>
        <p:grpSpPr>
          <a:xfrm>
            <a:off x="12284310" y="2497574"/>
            <a:ext cx="1389888" cy="1233768"/>
            <a:chOff x="9215268" y="3023356"/>
            <a:chExt cx="1389888" cy="1233768"/>
          </a:xfrm>
        </p:grpSpPr>
        <p:sp>
          <p:nvSpPr>
            <p:cNvPr id="10" name="Rectangle 9"/>
            <p:cNvSpPr/>
            <p:nvPr userDrawn="1"/>
          </p:nvSpPr>
          <p:spPr>
            <a:xfrm>
              <a:off x="9215268" y="3023356"/>
              <a:ext cx="1389888" cy="123376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0" rtlCol="0" anchor="t"/>
            <a:lstStyle/>
            <a:p>
              <a:r>
                <a:rPr lang="en-US" sz="1000" dirty="0">
                  <a:solidFill>
                    <a:prstClr val="black"/>
                  </a:solidFill>
                </a:rPr>
                <a:t>Only use </a:t>
              </a:r>
              <a:r>
                <a:rPr lang="en-US" sz="1000" dirty="0">
                  <a:solidFill>
                    <a:srgbClr val="D6002A"/>
                  </a:solidFill>
                </a:rPr>
                <a:t>S&amp;P Global Red </a:t>
              </a:r>
              <a:r>
                <a:rPr lang="en-US" sz="1000" dirty="0">
                  <a:solidFill>
                    <a:prstClr val="black"/>
                  </a:solidFill>
                </a:rPr>
                <a:t>for key text high-lights, not shapes or charts. </a:t>
              </a:r>
              <a:br>
                <a:rPr lang="en-US" sz="1000" dirty="0">
                  <a:solidFill>
                    <a:prstClr val="black"/>
                  </a:solidFill>
                </a:rPr>
              </a:br>
              <a:r>
                <a:rPr lang="en-US" sz="1000" dirty="0">
                  <a:solidFill>
                    <a:prstClr val="black"/>
                  </a:solidFill>
                </a:rPr>
                <a:t>It’s available in the custom color palette. </a:t>
              </a:r>
            </a:p>
          </p:txBody>
        </p:sp>
        <p:sp>
          <p:nvSpPr>
            <p:cNvPr id="11" name="Rectangle 10"/>
            <p:cNvSpPr/>
            <p:nvPr userDrawn="1"/>
          </p:nvSpPr>
          <p:spPr>
            <a:xfrm>
              <a:off x="9264542" y="4042368"/>
              <a:ext cx="126397" cy="126397"/>
            </a:xfrm>
            <a:prstGeom prst="rect">
              <a:avLst/>
            </a:prstGeom>
            <a:solidFill>
              <a:srgbClr val="D60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prstClr val="black"/>
                </a:solidFill>
              </a:endParaRPr>
            </a:p>
          </p:txBody>
        </p:sp>
      </p:grpSp>
    </p:spTree>
    <p:extLst>
      <p:ext uri="{BB962C8B-B14F-4D97-AF65-F5344CB8AC3E}">
        <p14:creationId xmlns:p14="http://schemas.microsoft.com/office/powerpoint/2010/main" val="333732687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vl1pPr>
          </a:lstStyle>
          <a:p>
            <a:r>
              <a:rPr lang="en-US"/>
              <a:t>Click to edit Master title style</a:t>
            </a:r>
            <a:endParaRPr lang="en-US" dirty="0"/>
          </a:p>
        </p:txBody>
      </p:sp>
      <p:sp>
        <p:nvSpPr>
          <p:cNvPr id="3" name="Content Placeholder 2"/>
          <p:cNvSpPr>
            <a:spLocks noGrp="1"/>
          </p:cNvSpPr>
          <p:nvPr>
            <p:ph idx="1"/>
          </p:nvPr>
        </p:nvSpPr>
        <p:spPr>
          <a:xfrm>
            <a:off x="414528" y="1794415"/>
            <a:ext cx="11367253" cy="3877725"/>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F8ED8D94-A160-44DE-8090-888CB7E436BE}" type="datetime1">
              <a:rPr lang="en-US" smtClean="0">
                <a:solidFill>
                  <a:prstClr val="black">
                    <a:tint val="75000"/>
                  </a:prstClr>
                </a:solidFill>
              </a:rPr>
              <a:pPr/>
              <a:t>10/4/2021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a:solidFill>
                  <a:prstClr val="black">
                    <a:tint val="75000"/>
                  </a:prstClr>
                </a:solidFill>
              </a:rPr>
              <a:t>To change, turn on or off footer: Inset &gt; Header &amp; Footer &gt; Enter / change text &gt; Click Apply All. </a:t>
            </a:r>
          </a:p>
        </p:txBody>
      </p:sp>
      <p:sp>
        <p:nvSpPr>
          <p:cNvPr id="6" name="Slide Number Placeholder 5"/>
          <p:cNvSpPr>
            <a:spLocks noGrp="1"/>
          </p:cNvSpPr>
          <p:nvPr>
            <p:ph type="sldNum" sz="quarter" idx="12"/>
          </p:nvPr>
        </p:nvSpPr>
        <p:spPr/>
        <p:txBody>
          <a:bodyPr/>
          <a:lstStyle/>
          <a:p>
            <a:fld id="{5246FB18-5DF1-419A-B975-14AFDDD65B9F}" type="slidenum">
              <a:rPr lang="en-US" smtClean="0">
                <a:solidFill>
                  <a:prstClr val="black"/>
                </a:solidFill>
              </a:rPr>
              <a:pPr/>
              <a:t>‹#›</a:t>
            </a:fld>
            <a:endParaRPr lang="en-US">
              <a:solidFill>
                <a:prstClr val="black"/>
              </a:solidFill>
            </a:endParaRPr>
          </a:p>
        </p:txBody>
      </p:sp>
      <p:sp>
        <p:nvSpPr>
          <p:cNvPr id="8" name="Text Placeholder 7"/>
          <p:cNvSpPr>
            <a:spLocks noGrp="1"/>
          </p:cNvSpPr>
          <p:nvPr>
            <p:ph type="body" sz="quarter" idx="13" hasCustomPrompt="1"/>
          </p:nvPr>
        </p:nvSpPr>
        <p:spPr>
          <a:xfrm>
            <a:off x="411480" y="1084264"/>
            <a:ext cx="11379200" cy="706437"/>
          </a:xfrm>
        </p:spPr>
        <p:txBody>
          <a:bodyPr/>
          <a:lstStyle>
            <a:lvl1pPr marL="0" indent="0">
              <a:buNone/>
              <a:defRPr b="0"/>
            </a:lvl1pPr>
            <a:lvl2pPr marL="169863" indent="0">
              <a:buNone/>
              <a:defRPr/>
            </a:lvl2pPr>
          </a:lstStyle>
          <a:p>
            <a:pPr lvl="0"/>
            <a:r>
              <a:rPr lang="en-US" dirty="0"/>
              <a:t>Click to add subtitle</a:t>
            </a:r>
          </a:p>
        </p:txBody>
      </p:sp>
      <p:sp>
        <p:nvSpPr>
          <p:cNvPr id="15" name="Text Placeholder 11"/>
          <p:cNvSpPr>
            <a:spLocks noGrp="1"/>
          </p:cNvSpPr>
          <p:nvPr>
            <p:ph type="body" sz="quarter" idx="15"/>
          </p:nvPr>
        </p:nvSpPr>
        <p:spPr>
          <a:xfrm>
            <a:off x="414529" y="5672139"/>
            <a:ext cx="11358880" cy="418782"/>
          </a:xfrm>
        </p:spPr>
        <p:txBody>
          <a:bodyPr tIns="0" bIns="0" anchor="b"/>
          <a:lstStyle>
            <a:lvl1pPr marL="0" indent="0">
              <a:lnSpc>
                <a:spcPct val="70000"/>
              </a:lnSpc>
              <a:spcBef>
                <a:spcPts val="0"/>
              </a:spcBef>
              <a:spcAft>
                <a:spcPts val="200"/>
              </a:spcAft>
              <a:buSzPct val="25000"/>
              <a:buFont typeface="Arial" panose="020B0604020202020204" pitchFamily="34" charset="0"/>
              <a:buChar char=" "/>
              <a:defRPr sz="900">
                <a:latin typeface="Arial Narrow" panose="020B0606020202030204" pitchFamily="34" charset="0"/>
              </a:defRPr>
            </a:lvl1pPr>
            <a:lvl2pPr marL="169863" indent="-112713">
              <a:lnSpc>
                <a:spcPct val="70000"/>
              </a:lnSpc>
              <a:spcBef>
                <a:spcPts val="0"/>
              </a:spcBef>
              <a:buFont typeface="Arial" panose="020B0604020202020204" pitchFamily="34" charset="0"/>
              <a:buChar char="•"/>
              <a:defRPr sz="900">
                <a:latin typeface="Arial Narrow" panose="020B0606020202030204" pitchFamily="34" charset="0"/>
              </a:defRPr>
            </a:lvl2pPr>
            <a:lvl3pPr marL="341312" indent="0">
              <a:buNone/>
              <a:defRPr/>
            </a:lvl3pPr>
          </a:lstStyle>
          <a:p>
            <a:pPr lvl="0"/>
            <a:r>
              <a:rPr lang="en-US"/>
              <a:t>Edit Master text styles</a:t>
            </a:r>
          </a:p>
          <a:p>
            <a:pPr lvl="1"/>
            <a:r>
              <a:rPr lang="en-US"/>
              <a:t>Second level</a:t>
            </a:r>
          </a:p>
        </p:txBody>
      </p:sp>
      <p:sp>
        <p:nvSpPr>
          <p:cNvPr id="19" name="Rectangle 18"/>
          <p:cNvSpPr/>
          <p:nvPr userDrawn="1"/>
        </p:nvSpPr>
        <p:spPr>
          <a:xfrm>
            <a:off x="12287025" y="-4042"/>
            <a:ext cx="1386247" cy="313517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lstStyle/>
          <a:p>
            <a:r>
              <a:rPr lang="en-US" sz="1000" b="1" dirty="0">
                <a:solidFill>
                  <a:prstClr val="black"/>
                </a:solidFill>
              </a:rPr>
              <a:t>Content </a:t>
            </a:r>
          </a:p>
          <a:p>
            <a:r>
              <a:rPr lang="en-US" sz="1000" dirty="0">
                <a:solidFill>
                  <a:prstClr val="black"/>
                </a:solidFill>
              </a:rPr>
              <a:t>Level 1 has a bullet turned on –you can turn bullets off by marking the Level 1 text and unclick the bullet icon on the Home Tab. </a:t>
            </a:r>
          </a:p>
          <a:p>
            <a:endParaRPr lang="en-US" sz="1000" dirty="0">
              <a:solidFill>
                <a:prstClr val="black"/>
              </a:solidFill>
            </a:endParaRPr>
          </a:p>
          <a:p>
            <a:endParaRPr lang="en-US" sz="1000" dirty="0">
              <a:solidFill>
                <a:prstClr val="black"/>
              </a:solidFill>
            </a:endParaRPr>
          </a:p>
          <a:p>
            <a:r>
              <a:rPr lang="en-US" sz="1000" dirty="0">
                <a:solidFill>
                  <a:prstClr val="black"/>
                </a:solidFill>
              </a:rPr>
              <a:t>To get to the next bullet level, use “Increase List level” on the Home Tab. </a:t>
            </a:r>
          </a:p>
        </p:txBody>
      </p:sp>
      <p:pic>
        <p:nvPicPr>
          <p:cNvPr id="20" name="bullets"/>
          <p:cNvPicPr>
            <a:picLocks noChangeAspect="1"/>
          </p:cNvPicPr>
          <p:nvPr userDrawn="1"/>
        </p:nvPicPr>
        <p:blipFill rotWithShape="1">
          <a:blip r:embed="rId2" cstate="print">
            <a:extLst>
              <a:ext uri="{28A0092B-C50C-407E-A947-70E740481C1C}">
                <a14:useLocalDpi xmlns:a14="http://schemas.microsoft.com/office/drawing/2010/main"/>
              </a:ext>
            </a:extLst>
          </a:blip>
          <a:srcRect l="3717" t="5566" r="8072" b="8645"/>
          <a:stretch/>
        </p:blipFill>
        <p:spPr>
          <a:xfrm>
            <a:off x="12345151" y="1304623"/>
            <a:ext cx="277342" cy="241890"/>
          </a:xfrm>
          <a:prstGeom prst="rect">
            <a:avLst/>
          </a:prstGeom>
          <a:ln>
            <a:noFill/>
          </a:ln>
        </p:spPr>
      </p:pic>
      <p:pic>
        <p:nvPicPr>
          <p:cNvPr id="21" name="increase list level"/>
          <p:cNvPicPr>
            <a:picLocks noChangeAspect="1"/>
          </p:cNvPicPr>
          <p:nvPr userDrawn="1"/>
        </p:nvPicPr>
        <p:blipFill rotWithShape="1">
          <a:blip r:embed="rId3" cstate="print">
            <a:extLst>
              <a:ext uri="{28A0092B-C50C-407E-A947-70E740481C1C}">
                <a14:useLocalDpi xmlns:a14="http://schemas.microsoft.com/office/drawing/2010/main"/>
              </a:ext>
            </a:extLst>
          </a:blip>
          <a:srcRect l="3946" t="825" r="7728" b="5818"/>
          <a:stretch/>
        </p:blipFill>
        <p:spPr>
          <a:xfrm>
            <a:off x="12342987" y="2219751"/>
            <a:ext cx="391318" cy="241890"/>
          </a:xfrm>
          <a:prstGeom prst="rect">
            <a:avLst/>
          </a:prstGeom>
        </p:spPr>
      </p:pic>
      <p:grpSp>
        <p:nvGrpSpPr>
          <p:cNvPr id="22" name="Group 21"/>
          <p:cNvGrpSpPr/>
          <p:nvPr userDrawn="1"/>
        </p:nvGrpSpPr>
        <p:grpSpPr>
          <a:xfrm>
            <a:off x="12284310" y="3212874"/>
            <a:ext cx="1389888" cy="1233768"/>
            <a:chOff x="9215268" y="3023356"/>
            <a:chExt cx="1389888" cy="1233768"/>
          </a:xfrm>
        </p:grpSpPr>
        <p:sp>
          <p:nvSpPr>
            <p:cNvPr id="23" name="Rectangle 22"/>
            <p:cNvSpPr/>
            <p:nvPr userDrawn="1"/>
          </p:nvSpPr>
          <p:spPr>
            <a:xfrm>
              <a:off x="9215268" y="3023356"/>
              <a:ext cx="1389888" cy="123376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0" rtlCol="0" anchor="t"/>
            <a:lstStyle/>
            <a:p>
              <a:r>
                <a:rPr lang="en-US" sz="1000" dirty="0">
                  <a:solidFill>
                    <a:prstClr val="black"/>
                  </a:solidFill>
                </a:rPr>
                <a:t>Only use </a:t>
              </a:r>
              <a:r>
                <a:rPr lang="en-US" sz="1000" dirty="0">
                  <a:solidFill>
                    <a:srgbClr val="D6002A"/>
                  </a:solidFill>
                </a:rPr>
                <a:t>S&amp;P Global Red </a:t>
              </a:r>
              <a:r>
                <a:rPr lang="en-US" sz="1000" dirty="0">
                  <a:solidFill>
                    <a:prstClr val="black"/>
                  </a:solidFill>
                </a:rPr>
                <a:t>for key text high-lights, not shapes or charts. </a:t>
              </a:r>
              <a:br>
                <a:rPr lang="en-US" sz="1000" dirty="0">
                  <a:solidFill>
                    <a:prstClr val="black"/>
                  </a:solidFill>
                </a:rPr>
              </a:br>
              <a:r>
                <a:rPr lang="en-US" sz="1000" dirty="0">
                  <a:solidFill>
                    <a:prstClr val="black"/>
                  </a:solidFill>
                </a:rPr>
                <a:t>It’s available in the custom color palette. </a:t>
              </a:r>
            </a:p>
          </p:txBody>
        </p:sp>
        <p:sp>
          <p:nvSpPr>
            <p:cNvPr id="24" name="Rectangle 23"/>
            <p:cNvSpPr/>
            <p:nvPr userDrawn="1"/>
          </p:nvSpPr>
          <p:spPr>
            <a:xfrm>
              <a:off x="9264542" y="4042368"/>
              <a:ext cx="126397" cy="126397"/>
            </a:xfrm>
            <a:prstGeom prst="rect">
              <a:avLst/>
            </a:prstGeom>
            <a:solidFill>
              <a:srgbClr val="D60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prstClr val="black"/>
                </a:solidFill>
              </a:endParaRPr>
            </a:p>
          </p:txBody>
        </p:sp>
      </p:grpSp>
    </p:spTree>
    <p:extLst>
      <p:ext uri="{BB962C8B-B14F-4D97-AF65-F5344CB8AC3E}">
        <p14:creationId xmlns:p14="http://schemas.microsoft.com/office/powerpoint/2010/main" val="1547830047"/>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Content 2 column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414528" y="1798731"/>
            <a:ext cx="5491389" cy="3873409"/>
          </a:xfrm>
        </p:spPr>
        <p:txBody>
          <a:bodyPr>
            <a:normAutofit/>
          </a:bodyPr>
          <a:lstStyle>
            <a:lvl1pPr>
              <a:defRPr sz="2000"/>
            </a:lvl1pPr>
            <a:lvl2pPr>
              <a:defRPr sz="1800"/>
            </a:lvl2pPr>
            <a:lvl3pPr>
              <a:defRPr sz="1600"/>
            </a:lvl3pPr>
            <a:lvl4pPr>
              <a:defRPr sz="1400"/>
            </a:lvl4pPr>
            <a:lvl5pPr>
              <a:defRPr sz="14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299206" y="1798731"/>
            <a:ext cx="5491389" cy="3873409"/>
          </a:xfrm>
        </p:spPr>
        <p:txBody>
          <a:bodyPr>
            <a:normAutofit/>
          </a:bodyPr>
          <a:lstStyle>
            <a:lvl1pPr>
              <a:defRPr sz="2000"/>
            </a:lvl1pPr>
            <a:lvl2pPr>
              <a:defRPr sz="1800"/>
            </a:lvl2pPr>
            <a:lvl3pPr>
              <a:defRPr sz="1600"/>
            </a:lvl3pPr>
            <a:lvl4pPr>
              <a:defRPr sz="1400"/>
            </a:lvl4pPr>
            <a:lvl5pPr>
              <a:defRPr sz="14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59E24603-9CD7-4F54-A61D-FE9D031958EA}" type="datetime1">
              <a:rPr lang="en-US" smtClean="0">
                <a:solidFill>
                  <a:prstClr val="black">
                    <a:tint val="75000"/>
                  </a:prstClr>
                </a:solidFill>
              </a:rPr>
              <a:pPr/>
              <a:t>10/4/2021</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r>
              <a:rPr lang="en-US">
                <a:solidFill>
                  <a:prstClr val="black">
                    <a:tint val="75000"/>
                  </a:prstClr>
                </a:solidFill>
              </a:rPr>
              <a:t>To change, turn on or off footer: Inset &gt; Header &amp; Footer &gt; Enter / change text &gt; Click Apply All. </a:t>
            </a:r>
          </a:p>
        </p:txBody>
      </p:sp>
      <p:sp>
        <p:nvSpPr>
          <p:cNvPr id="7" name="Slide Number Placeholder 6"/>
          <p:cNvSpPr>
            <a:spLocks noGrp="1"/>
          </p:cNvSpPr>
          <p:nvPr>
            <p:ph type="sldNum" sz="quarter" idx="12"/>
          </p:nvPr>
        </p:nvSpPr>
        <p:spPr/>
        <p:txBody>
          <a:bodyPr/>
          <a:lstStyle/>
          <a:p>
            <a:fld id="{5246FB18-5DF1-419A-B975-14AFDDD65B9F}" type="slidenum">
              <a:rPr lang="en-US" smtClean="0">
                <a:solidFill>
                  <a:prstClr val="black"/>
                </a:solidFill>
              </a:rPr>
              <a:pPr/>
              <a:t>‹#›</a:t>
            </a:fld>
            <a:endParaRPr lang="en-US">
              <a:solidFill>
                <a:prstClr val="black"/>
              </a:solidFill>
            </a:endParaRPr>
          </a:p>
        </p:txBody>
      </p:sp>
      <p:sp>
        <p:nvSpPr>
          <p:cNvPr id="8" name="Text Placeholder 7"/>
          <p:cNvSpPr>
            <a:spLocks noGrp="1"/>
          </p:cNvSpPr>
          <p:nvPr>
            <p:ph type="body" sz="quarter" idx="13" hasCustomPrompt="1"/>
          </p:nvPr>
        </p:nvSpPr>
        <p:spPr>
          <a:xfrm>
            <a:off x="411480" y="1084264"/>
            <a:ext cx="11379200" cy="706437"/>
          </a:xfrm>
        </p:spPr>
        <p:txBody>
          <a:bodyPr/>
          <a:lstStyle>
            <a:lvl1pPr marL="0" indent="0">
              <a:buNone/>
              <a:defRPr b="0"/>
            </a:lvl1pPr>
            <a:lvl2pPr marL="169863" indent="0">
              <a:buNone/>
              <a:defRPr/>
            </a:lvl2pPr>
          </a:lstStyle>
          <a:p>
            <a:pPr lvl="0"/>
            <a:r>
              <a:rPr lang="en-US" dirty="0"/>
              <a:t>Click to add subtitle</a:t>
            </a:r>
          </a:p>
        </p:txBody>
      </p:sp>
      <p:sp>
        <p:nvSpPr>
          <p:cNvPr id="10" name="Rectangle 9"/>
          <p:cNvSpPr/>
          <p:nvPr userDrawn="1"/>
        </p:nvSpPr>
        <p:spPr>
          <a:xfrm>
            <a:off x="12287025" y="-4042"/>
            <a:ext cx="1386247" cy="313517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lstStyle/>
          <a:p>
            <a:r>
              <a:rPr lang="en-US" sz="1000" b="1" dirty="0">
                <a:solidFill>
                  <a:prstClr val="black"/>
                </a:solidFill>
              </a:rPr>
              <a:t>Content – 2 columns </a:t>
            </a:r>
          </a:p>
          <a:p>
            <a:r>
              <a:rPr lang="en-US" sz="1000" dirty="0">
                <a:solidFill>
                  <a:prstClr val="black"/>
                </a:solidFill>
              </a:rPr>
              <a:t>Level 1 has a bullet turned on –you can turn bullets off by marking the Level 1 text and unclick the bullet icon on the Home Tab. </a:t>
            </a:r>
          </a:p>
          <a:p>
            <a:endParaRPr lang="en-US" sz="1000" dirty="0">
              <a:solidFill>
                <a:prstClr val="black"/>
              </a:solidFill>
            </a:endParaRPr>
          </a:p>
          <a:p>
            <a:endParaRPr lang="en-US" sz="1000" dirty="0">
              <a:solidFill>
                <a:prstClr val="black"/>
              </a:solidFill>
            </a:endParaRPr>
          </a:p>
          <a:p>
            <a:r>
              <a:rPr lang="en-US" sz="1000" dirty="0">
                <a:solidFill>
                  <a:prstClr val="black"/>
                </a:solidFill>
              </a:rPr>
              <a:t>To get to the next bullet level, use “Increase List level” on the Home Tab. </a:t>
            </a:r>
          </a:p>
        </p:txBody>
      </p:sp>
      <p:sp>
        <p:nvSpPr>
          <p:cNvPr id="15" name="Text Placeholder 11"/>
          <p:cNvSpPr>
            <a:spLocks noGrp="1"/>
          </p:cNvSpPr>
          <p:nvPr>
            <p:ph type="body" sz="quarter" idx="15"/>
          </p:nvPr>
        </p:nvSpPr>
        <p:spPr>
          <a:xfrm>
            <a:off x="414529" y="5672139"/>
            <a:ext cx="11358880" cy="418782"/>
          </a:xfrm>
        </p:spPr>
        <p:txBody>
          <a:bodyPr tIns="0" bIns="0" anchor="b"/>
          <a:lstStyle>
            <a:lvl1pPr marL="0" indent="0">
              <a:lnSpc>
                <a:spcPct val="70000"/>
              </a:lnSpc>
              <a:spcBef>
                <a:spcPts val="0"/>
              </a:spcBef>
              <a:spcAft>
                <a:spcPts val="200"/>
              </a:spcAft>
              <a:buSzPct val="25000"/>
              <a:buFont typeface="Arial" panose="020B0604020202020204" pitchFamily="34" charset="0"/>
              <a:buChar char=" "/>
              <a:defRPr sz="900">
                <a:latin typeface="Arial Narrow" panose="020B0606020202030204" pitchFamily="34" charset="0"/>
              </a:defRPr>
            </a:lvl1pPr>
            <a:lvl2pPr marL="169863" indent="-112713">
              <a:lnSpc>
                <a:spcPct val="70000"/>
              </a:lnSpc>
              <a:spcBef>
                <a:spcPts val="0"/>
              </a:spcBef>
              <a:buFont typeface="Arial" panose="020B0604020202020204" pitchFamily="34" charset="0"/>
              <a:buChar char="•"/>
              <a:defRPr sz="900">
                <a:latin typeface="Arial Narrow" panose="020B0606020202030204" pitchFamily="34" charset="0"/>
              </a:defRPr>
            </a:lvl2pPr>
            <a:lvl3pPr marL="341312" indent="0">
              <a:buNone/>
              <a:defRPr/>
            </a:lvl3pPr>
          </a:lstStyle>
          <a:p>
            <a:pPr lvl="0"/>
            <a:r>
              <a:rPr lang="en-US"/>
              <a:t>Edit Master text styles</a:t>
            </a:r>
          </a:p>
          <a:p>
            <a:pPr lvl="1"/>
            <a:r>
              <a:rPr lang="en-US"/>
              <a:t>Second level</a:t>
            </a:r>
          </a:p>
        </p:txBody>
      </p:sp>
      <p:pic>
        <p:nvPicPr>
          <p:cNvPr id="16" name="bullets"/>
          <p:cNvPicPr>
            <a:picLocks noChangeAspect="1"/>
          </p:cNvPicPr>
          <p:nvPr userDrawn="1"/>
        </p:nvPicPr>
        <p:blipFill rotWithShape="1">
          <a:blip r:embed="rId2" cstate="print">
            <a:extLst>
              <a:ext uri="{28A0092B-C50C-407E-A947-70E740481C1C}">
                <a14:useLocalDpi xmlns:a14="http://schemas.microsoft.com/office/drawing/2010/main"/>
              </a:ext>
            </a:extLst>
          </a:blip>
          <a:srcRect l="3717" t="5566" r="8072" b="8645"/>
          <a:stretch/>
        </p:blipFill>
        <p:spPr>
          <a:xfrm>
            <a:off x="12345151" y="1307765"/>
            <a:ext cx="277342" cy="241890"/>
          </a:xfrm>
          <a:prstGeom prst="rect">
            <a:avLst/>
          </a:prstGeom>
          <a:ln>
            <a:noFill/>
          </a:ln>
        </p:spPr>
      </p:pic>
      <p:pic>
        <p:nvPicPr>
          <p:cNvPr id="17" name="increase list level"/>
          <p:cNvPicPr>
            <a:picLocks noChangeAspect="1"/>
          </p:cNvPicPr>
          <p:nvPr userDrawn="1"/>
        </p:nvPicPr>
        <p:blipFill rotWithShape="1">
          <a:blip r:embed="rId3" cstate="print">
            <a:extLst>
              <a:ext uri="{28A0092B-C50C-407E-A947-70E740481C1C}">
                <a14:useLocalDpi xmlns:a14="http://schemas.microsoft.com/office/drawing/2010/main"/>
              </a:ext>
            </a:extLst>
          </a:blip>
          <a:srcRect l="3946" t="825" r="7728" b="5818"/>
          <a:stretch/>
        </p:blipFill>
        <p:spPr>
          <a:xfrm>
            <a:off x="12342987" y="2222893"/>
            <a:ext cx="391318" cy="241890"/>
          </a:xfrm>
          <a:prstGeom prst="rect">
            <a:avLst/>
          </a:prstGeom>
        </p:spPr>
      </p:pic>
      <p:grpSp>
        <p:nvGrpSpPr>
          <p:cNvPr id="18" name="Group 17"/>
          <p:cNvGrpSpPr/>
          <p:nvPr userDrawn="1"/>
        </p:nvGrpSpPr>
        <p:grpSpPr>
          <a:xfrm>
            <a:off x="12284310" y="3212874"/>
            <a:ext cx="1389888" cy="1233768"/>
            <a:chOff x="9215268" y="3023356"/>
            <a:chExt cx="1389888" cy="1233768"/>
          </a:xfrm>
        </p:grpSpPr>
        <p:sp>
          <p:nvSpPr>
            <p:cNvPr id="19" name="Rectangle 18"/>
            <p:cNvSpPr/>
            <p:nvPr userDrawn="1"/>
          </p:nvSpPr>
          <p:spPr>
            <a:xfrm>
              <a:off x="9215268" y="3023356"/>
              <a:ext cx="1389888" cy="123376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0" rtlCol="0" anchor="t"/>
            <a:lstStyle/>
            <a:p>
              <a:r>
                <a:rPr lang="en-US" sz="1000" dirty="0">
                  <a:solidFill>
                    <a:prstClr val="black"/>
                  </a:solidFill>
                </a:rPr>
                <a:t>Only use </a:t>
              </a:r>
              <a:r>
                <a:rPr lang="en-US" sz="1000" dirty="0">
                  <a:solidFill>
                    <a:srgbClr val="D6002A"/>
                  </a:solidFill>
                </a:rPr>
                <a:t>S&amp;P Global Red </a:t>
              </a:r>
              <a:r>
                <a:rPr lang="en-US" sz="1000" dirty="0">
                  <a:solidFill>
                    <a:prstClr val="black"/>
                  </a:solidFill>
                </a:rPr>
                <a:t>for key text high-lights, not shapes or charts. </a:t>
              </a:r>
              <a:br>
                <a:rPr lang="en-US" sz="1000" dirty="0">
                  <a:solidFill>
                    <a:prstClr val="black"/>
                  </a:solidFill>
                </a:rPr>
              </a:br>
              <a:r>
                <a:rPr lang="en-US" sz="1000" dirty="0">
                  <a:solidFill>
                    <a:prstClr val="black"/>
                  </a:solidFill>
                </a:rPr>
                <a:t>It’s available in the custom color palette. </a:t>
              </a:r>
            </a:p>
          </p:txBody>
        </p:sp>
        <p:sp>
          <p:nvSpPr>
            <p:cNvPr id="20" name="Rectangle 19"/>
            <p:cNvSpPr/>
            <p:nvPr userDrawn="1"/>
          </p:nvSpPr>
          <p:spPr>
            <a:xfrm>
              <a:off x="9264542" y="4042368"/>
              <a:ext cx="126397" cy="126397"/>
            </a:xfrm>
            <a:prstGeom prst="rect">
              <a:avLst/>
            </a:prstGeom>
            <a:solidFill>
              <a:srgbClr val="D60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prstClr val="black"/>
                </a:solidFill>
              </a:endParaRPr>
            </a:p>
          </p:txBody>
        </p:sp>
      </p:grpSp>
    </p:spTree>
    <p:extLst>
      <p:ext uri="{BB962C8B-B14F-4D97-AF65-F5344CB8AC3E}">
        <p14:creationId xmlns:p14="http://schemas.microsoft.com/office/powerpoint/2010/main" val="3970552749"/>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CC10583-F0BA-4251-9E4E-EBB241DBAC0F}" type="datetime1">
              <a:rPr lang="en-US" smtClean="0">
                <a:solidFill>
                  <a:prstClr val="black">
                    <a:tint val="75000"/>
                  </a:prstClr>
                </a:solidFill>
              </a:rPr>
              <a:pPr/>
              <a:t>10/4/2021</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r>
              <a:rPr lang="en-US">
                <a:solidFill>
                  <a:prstClr val="black">
                    <a:tint val="75000"/>
                  </a:prstClr>
                </a:solidFill>
              </a:rPr>
              <a:t>To change, turn on or off footer: Inset &gt; Header &amp; Footer &gt; Enter / change text &gt; Click Apply All. </a:t>
            </a:r>
          </a:p>
        </p:txBody>
      </p:sp>
      <p:sp>
        <p:nvSpPr>
          <p:cNvPr id="5" name="Slide Number Placeholder 4"/>
          <p:cNvSpPr>
            <a:spLocks noGrp="1"/>
          </p:cNvSpPr>
          <p:nvPr>
            <p:ph type="sldNum" sz="quarter" idx="12"/>
          </p:nvPr>
        </p:nvSpPr>
        <p:spPr/>
        <p:txBody>
          <a:bodyPr/>
          <a:lstStyle/>
          <a:p>
            <a:fld id="{5246FB18-5DF1-419A-B975-14AFDDD65B9F}" type="slidenum">
              <a:rPr lang="en-US" smtClean="0">
                <a:solidFill>
                  <a:prstClr val="black"/>
                </a:solidFill>
              </a:rPr>
              <a:pPr/>
              <a:t>‹#›</a:t>
            </a:fld>
            <a:endParaRPr lang="en-US">
              <a:solidFill>
                <a:prstClr val="black"/>
              </a:solidFill>
            </a:endParaRPr>
          </a:p>
        </p:txBody>
      </p:sp>
      <p:sp>
        <p:nvSpPr>
          <p:cNvPr id="6" name="Text Placeholder 7"/>
          <p:cNvSpPr>
            <a:spLocks noGrp="1"/>
          </p:cNvSpPr>
          <p:nvPr>
            <p:ph type="body" sz="quarter" idx="13" hasCustomPrompt="1"/>
          </p:nvPr>
        </p:nvSpPr>
        <p:spPr>
          <a:xfrm>
            <a:off x="411480" y="1084264"/>
            <a:ext cx="11379200" cy="706437"/>
          </a:xfrm>
        </p:spPr>
        <p:txBody>
          <a:bodyPr/>
          <a:lstStyle>
            <a:lvl1pPr marL="0" indent="0">
              <a:buNone/>
              <a:defRPr b="0"/>
            </a:lvl1pPr>
            <a:lvl2pPr marL="169863" indent="0">
              <a:buNone/>
              <a:defRPr/>
            </a:lvl2pPr>
          </a:lstStyle>
          <a:p>
            <a:pPr lvl="0"/>
            <a:r>
              <a:rPr lang="en-US" dirty="0"/>
              <a:t>Click to add subtitle</a:t>
            </a:r>
          </a:p>
        </p:txBody>
      </p:sp>
      <p:sp>
        <p:nvSpPr>
          <p:cNvPr id="8" name="Rectangle 7"/>
          <p:cNvSpPr/>
          <p:nvPr userDrawn="1"/>
        </p:nvSpPr>
        <p:spPr>
          <a:xfrm>
            <a:off x="12287025" y="-4043"/>
            <a:ext cx="1386247" cy="243104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lstStyle/>
          <a:p>
            <a:r>
              <a:rPr lang="en-US" sz="1000" b="1" dirty="0">
                <a:solidFill>
                  <a:prstClr val="black"/>
                </a:solidFill>
              </a:rPr>
              <a:t>Title Only</a:t>
            </a:r>
          </a:p>
          <a:p>
            <a:r>
              <a:rPr lang="en-US" sz="1000" dirty="0">
                <a:solidFill>
                  <a:prstClr val="black"/>
                </a:solidFill>
              </a:rPr>
              <a:t>Use to create freehand content within the grid. </a:t>
            </a:r>
          </a:p>
        </p:txBody>
      </p:sp>
      <p:sp>
        <p:nvSpPr>
          <p:cNvPr id="11" name="Text Placeholder 11"/>
          <p:cNvSpPr>
            <a:spLocks noGrp="1"/>
          </p:cNvSpPr>
          <p:nvPr>
            <p:ph type="body" sz="quarter" idx="15"/>
          </p:nvPr>
        </p:nvSpPr>
        <p:spPr>
          <a:xfrm>
            <a:off x="414529" y="5672139"/>
            <a:ext cx="11358880" cy="418782"/>
          </a:xfrm>
        </p:spPr>
        <p:txBody>
          <a:bodyPr tIns="0" bIns="0" anchor="b"/>
          <a:lstStyle>
            <a:lvl1pPr marL="0" indent="0">
              <a:lnSpc>
                <a:spcPct val="70000"/>
              </a:lnSpc>
              <a:spcBef>
                <a:spcPts val="0"/>
              </a:spcBef>
              <a:spcAft>
                <a:spcPts val="200"/>
              </a:spcAft>
              <a:buSzPct val="25000"/>
              <a:buFont typeface="Arial" panose="020B0604020202020204" pitchFamily="34" charset="0"/>
              <a:buChar char=" "/>
              <a:defRPr sz="900">
                <a:latin typeface="Arial Narrow" panose="020B0606020202030204" pitchFamily="34" charset="0"/>
              </a:defRPr>
            </a:lvl1pPr>
            <a:lvl2pPr marL="169863" indent="-112713">
              <a:lnSpc>
                <a:spcPct val="70000"/>
              </a:lnSpc>
              <a:spcBef>
                <a:spcPts val="0"/>
              </a:spcBef>
              <a:buFont typeface="Arial" panose="020B0604020202020204" pitchFamily="34" charset="0"/>
              <a:buChar char="•"/>
              <a:defRPr sz="900">
                <a:latin typeface="Arial Narrow" panose="020B0606020202030204" pitchFamily="34" charset="0"/>
              </a:defRPr>
            </a:lvl2pPr>
            <a:lvl3pPr marL="341312" indent="0">
              <a:buNone/>
              <a:defRPr/>
            </a:lvl3pPr>
          </a:lstStyle>
          <a:p>
            <a:pPr lvl="0"/>
            <a:r>
              <a:rPr lang="en-US"/>
              <a:t>Edit Master text styles</a:t>
            </a:r>
          </a:p>
          <a:p>
            <a:pPr lvl="1"/>
            <a:r>
              <a:rPr lang="en-US"/>
              <a:t>Second level</a:t>
            </a:r>
          </a:p>
        </p:txBody>
      </p:sp>
      <p:grpSp>
        <p:nvGrpSpPr>
          <p:cNvPr id="12" name="Group 11"/>
          <p:cNvGrpSpPr/>
          <p:nvPr userDrawn="1"/>
        </p:nvGrpSpPr>
        <p:grpSpPr>
          <a:xfrm>
            <a:off x="12284310" y="2497574"/>
            <a:ext cx="1389888" cy="1233768"/>
            <a:chOff x="9215268" y="3023356"/>
            <a:chExt cx="1389888" cy="1233768"/>
          </a:xfrm>
        </p:grpSpPr>
        <p:sp>
          <p:nvSpPr>
            <p:cNvPr id="13" name="Rectangle 12"/>
            <p:cNvSpPr/>
            <p:nvPr userDrawn="1"/>
          </p:nvSpPr>
          <p:spPr>
            <a:xfrm>
              <a:off x="9215268" y="3023356"/>
              <a:ext cx="1389888" cy="123376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0" rtlCol="0" anchor="t"/>
            <a:lstStyle/>
            <a:p>
              <a:r>
                <a:rPr lang="en-US" sz="1000" dirty="0">
                  <a:solidFill>
                    <a:prstClr val="black"/>
                  </a:solidFill>
                </a:rPr>
                <a:t>Only use </a:t>
              </a:r>
              <a:r>
                <a:rPr lang="en-US" sz="1000" dirty="0">
                  <a:solidFill>
                    <a:srgbClr val="D6002A"/>
                  </a:solidFill>
                </a:rPr>
                <a:t>S&amp;P Global Red </a:t>
              </a:r>
              <a:r>
                <a:rPr lang="en-US" sz="1000" dirty="0">
                  <a:solidFill>
                    <a:prstClr val="black"/>
                  </a:solidFill>
                </a:rPr>
                <a:t>for key text high-lights, not shapes or charts. </a:t>
              </a:r>
              <a:br>
                <a:rPr lang="en-US" sz="1000" dirty="0">
                  <a:solidFill>
                    <a:prstClr val="black"/>
                  </a:solidFill>
                </a:rPr>
              </a:br>
              <a:r>
                <a:rPr lang="en-US" sz="1000" dirty="0">
                  <a:solidFill>
                    <a:prstClr val="black"/>
                  </a:solidFill>
                </a:rPr>
                <a:t>It’s available in the custom color palette. </a:t>
              </a:r>
            </a:p>
          </p:txBody>
        </p:sp>
        <p:sp>
          <p:nvSpPr>
            <p:cNvPr id="14" name="Rectangle 13"/>
            <p:cNvSpPr/>
            <p:nvPr userDrawn="1"/>
          </p:nvSpPr>
          <p:spPr>
            <a:xfrm>
              <a:off x="9264542" y="4042368"/>
              <a:ext cx="126397" cy="126397"/>
            </a:xfrm>
            <a:prstGeom prst="rect">
              <a:avLst/>
            </a:prstGeom>
            <a:solidFill>
              <a:srgbClr val="D60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prstClr val="black"/>
                </a:solidFill>
              </a:endParaRPr>
            </a:p>
          </p:txBody>
        </p:sp>
      </p:grpSp>
    </p:spTree>
    <p:extLst>
      <p:ext uri="{BB962C8B-B14F-4D97-AF65-F5344CB8AC3E}">
        <p14:creationId xmlns:p14="http://schemas.microsoft.com/office/powerpoint/2010/main" val="2098096648"/>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3FA00AA-9345-4499-9D30-4AD28FB08DB4}" type="datetime1">
              <a:rPr lang="en-US" smtClean="0">
                <a:solidFill>
                  <a:prstClr val="black">
                    <a:tint val="75000"/>
                  </a:prstClr>
                </a:solidFill>
              </a:rPr>
              <a:pPr/>
              <a:t>10/4/2021</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r>
              <a:rPr lang="en-US">
                <a:solidFill>
                  <a:prstClr val="black">
                    <a:tint val="75000"/>
                  </a:prstClr>
                </a:solidFill>
              </a:rPr>
              <a:t>To change, turn on or off footer: Inset &gt; Header &amp; Footer &gt; Enter / change text &gt; Click Apply All. </a:t>
            </a:r>
          </a:p>
        </p:txBody>
      </p:sp>
      <p:sp>
        <p:nvSpPr>
          <p:cNvPr id="4" name="Slide Number Placeholder 3"/>
          <p:cNvSpPr>
            <a:spLocks noGrp="1"/>
          </p:cNvSpPr>
          <p:nvPr>
            <p:ph type="sldNum" sz="quarter" idx="12"/>
          </p:nvPr>
        </p:nvSpPr>
        <p:spPr/>
        <p:txBody>
          <a:bodyPr/>
          <a:lstStyle/>
          <a:p>
            <a:fld id="{5246FB18-5DF1-419A-B975-14AFDDD65B9F}" type="slidenum">
              <a:rPr lang="en-US" smtClean="0">
                <a:solidFill>
                  <a:prstClr val="black"/>
                </a:solidFill>
              </a:rPr>
              <a:pPr/>
              <a:t>‹#›</a:t>
            </a:fld>
            <a:endParaRPr lang="en-US">
              <a:solidFill>
                <a:prstClr val="black"/>
              </a:solidFill>
            </a:endParaRPr>
          </a:p>
        </p:txBody>
      </p:sp>
      <p:sp>
        <p:nvSpPr>
          <p:cNvPr id="7" name="Rectangle 6"/>
          <p:cNvSpPr/>
          <p:nvPr userDrawn="1"/>
        </p:nvSpPr>
        <p:spPr>
          <a:xfrm>
            <a:off x="12287025" y="-4043"/>
            <a:ext cx="1386247" cy="243104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lstStyle/>
          <a:p>
            <a:r>
              <a:rPr lang="en-US" sz="1000" b="1" dirty="0">
                <a:solidFill>
                  <a:prstClr val="black"/>
                </a:solidFill>
              </a:rPr>
              <a:t>Blank</a:t>
            </a:r>
          </a:p>
          <a:p>
            <a:r>
              <a:rPr lang="en-US" sz="1000" dirty="0">
                <a:solidFill>
                  <a:prstClr val="black"/>
                </a:solidFill>
              </a:rPr>
              <a:t>A blank slide layout with no headline, subtitle or content placeholders. </a:t>
            </a:r>
          </a:p>
        </p:txBody>
      </p:sp>
      <p:sp>
        <p:nvSpPr>
          <p:cNvPr id="9" name="Text Placeholder 11"/>
          <p:cNvSpPr>
            <a:spLocks noGrp="1"/>
          </p:cNvSpPr>
          <p:nvPr>
            <p:ph type="body" sz="quarter" idx="15"/>
          </p:nvPr>
        </p:nvSpPr>
        <p:spPr>
          <a:xfrm>
            <a:off x="414529" y="5672139"/>
            <a:ext cx="11358880" cy="418782"/>
          </a:xfrm>
        </p:spPr>
        <p:txBody>
          <a:bodyPr tIns="0" bIns="0" anchor="b"/>
          <a:lstStyle>
            <a:lvl1pPr marL="0" indent="0">
              <a:lnSpc>
                <a:spcPct val="70000"/>
              </a:lnSpc>
              <a:spcBef>
                <a:spcPts val="0"/>
              </a:spcBef>
              <a:spcAft>
                <a:spcPts val="200"/>
              </a:spcAft>
              <a:buSzPct val="25000"/>
              <a:buFont typeface="Arial" panose="020B0604020202020204" pitchFamily="34" charset="0"/>
              <a:buChar char=" "/>
              <a:defRPr sz="900">
                <a:latin typeface="Arial Narrow" panose="020B0606020202030204" pitchFamily="34" charset="0"/>
              </a:defRPr>
            </a:lvl1pPr>
            <a:lvl2pPr marL="169863" indent="-112713">
              <a:lnSpc>
                <a:spcPct val="70000"/>
              </a:lnSpc>
              <a:spcBef>
                <a:spcPts val="0"/>
              </a:spcBef>
              <a:buFont typeface="Arial" panose="020B0604020202020204" pitchFamily="34" charset="0"/>
              <a:buChar char="•"/>
              <a:defRPr sz="900">
                <a:latin typeface="Arial Narrow" panose="020B0606020202030204" pitchFamily="34" charset="0"/>
              </a:defRPr>
            </a:lvl2pPr>
            <a:lvl3pPr marL="341312" indent="0">
              <a:buNone/>
              <a:defRPr/>
            </a:lvl3pPr>
          </a:lstStyle>
          <a:p>
            <a:pPr lvl="0"/>
            <a:r>
              <a:rPr lang="en-US"/>
              <a:t>Edit Master text styles</a:t>
            </a:r>
          </a:p>
          <a:p>
            <a:pPr lvl="1"/>
            <a:r>
              <a:rPr lang="en-US"/>
              <a:t>Second level</a:t>
            </a:r>
          </a:p>
        </p:txBody>
      </p:sp>
      <p:grpSp>
        <p:nvGrpSpPr>
          <p:cNvPr id="10" name="Group 9"/>
          <p:cNvGrpSpPr/>
          <p:nvPr userDrawn="1"/>
        </p:nvGrpSpPr>
        <p:grpSpPr>
          <a:xfrm>
            <a:off x="12284310" y="2497574"/>
            <a:ext cx="1389888" cy="1233768"/>
            <a:chOff x="9215268" y="3023356"/>
            <a:chExt cx="1389888" cy="1233768"/>
          </a:xfrm>
        </p:grpSpPr>
        <p:sp>
          <p:nvSpPr>
            <p:cNvPr id="11" name="Rectangle 10"/>
            <p:cNvSpPr/>
            <p:nvPr userDrawn="1"/>
          </p:nvSpPr>
          <p:spPr>
            <a:xfrm>
              <a:off x="9215268" y="3023356"/>
              <a:ext cx="1389888" cy="123376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0" rtlCol="0" anchor="t"/>
            <a:lstStyle/>
            <a:p>
              <a:r>
                <a:rPr lang="en-US" sz="1000" dirty="0">
                  <a:solidFill>
                    <a:prstClr val="black"/>
                  </a:solidFill>
                </a:rPr>
                <a:t>Only use </a:t>
              </a:r>
              <a:r>
                <a:rPr lang="en-US" sz="1000" dirty="0">
                  <a:solidFill>
                    <a:srgbClr val="D6002A"/>
                  </a:solidFill>
                </a:rPr>
                <a:t>S&amp;P Global Red </a:t>
              </a:r>
              <a:r>
                <a:rPr lang="en-US" sz="1000" dirty="0">
                  <a:solidFill>
                    <a:prstClr val="black"/>
                  </a:solidFill>
                </a:rPr>
                <a:t>for key text high-lights, not shapes or charts. </a:t>
              </a:r>
              <a:br>
                <a:rPr lang="en-US" sz="1000" dirty="0">
                  <a:solidFill>
                    <a:prstClr val="black"/>
                  </a:solidFill>
                </a:rPr>
              </a:br>
              <a:r>
                <a:rPr lang="en-US" sz="1000" dirty="0">
                  <a:solidFill>
                    <a:prstClr val="black"/>
                  </a:solidFill>
                </a:rPr>
                <a:t>It’s available in the custom color palette. </a:t>
              </a:r>
            </a:p>
          </p:txBody>
        </p:sp>
        <p:sp>
          <p:nvSpPr>
            <p:cNvPr id="12" name="Rectangle 11"/>
            <p:cNvSpPr/>
            <p:nvPr userDrawn="1"/>
          </p:nvSpPr>
          <p:spPr>
            <a:xfrm>
              <a:off x="9264542" y="4042368"/>
              <a:ext cx="126397" cy="126397"/>
            </a:xfrm>
            <a:prstGeom prst="rect">
              <a:avLst/>
            </a:prstGeom>
            <a:solidFill>
              <a:srgbClr val="D60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prstClr val="black"/>
                </a:solidFill>
              </a:endParaRPr>
            </a:p>
          </p:txBody>
        </p:sp>
      </p:grpSp>
    </p:spTree>
    <p:extLst>
      <p:ext uri="{BB962C8B-B14F-4D97-AF65-F5344CB8AC3E}">
        <p14:creationId xmlns:p14="http://schemas.microsoft.com/office/powerpoint/2010/main" val="3220342778"/>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9" name="Content Placeholder 8"/>
          <p:cNvSpPr>
            <a:spLocks noGrp="1"/>
          </p:cNvSpPr>
          <p:nvPr>
            <p:ph sz="quarter" idx="13"/>
          </p:nvPr>
        </p:nvSpPr>
        <p:spPr>
          <a:xfrm>
            <a:off x="406402" y="1371601"/>
            <a:ext cx="11379205" cy="4300539"/>
          </a:xfrm>
          <a:ln cap="flat">
            <a:miter lim="800000"/>
          </a:ln>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Date Placeholder 1"/>
          <p:cNvSpPr>
            <a:spLocks noGrp="1"/>
          </p:cNvSpPr>
          <p:nvPr>
            <p:ph type="dt" sz="half" idx="14"/>
          </p:nvPr>
        </p:nvSpPr>
        <p:spPr/>
        <p:txBody>
          <a:bodyPr/>
          <a:lstStyle/>
          <a:p>
            <a:fld id="{6556E125-0452-41FC-97CC-160CEC391499}" type="datetime1">
              <a:rPr lang="en-US" smtClean="0">
                <a:solidFill>
                  <a:prstClr val="black">
                    <a:tint val="75000"/>
                  </a:prstClr>
                </a:solidFill>
              </a:rPr>
              <a:pPr/>
              <a:t>10/4/2021</a:t>
            </a:fld>
            <a:endParaRPr lang="en-US">
              <a:solidFill>
                <a:prstClr val="black">
                  <a:tint val="75000"/>
                </a:prstClr>
              </a:solidFill>
            </a:endParaRPr>
          </a:p>
        </p:txBody>
      </p:sp>
      <p:sp>
        <p:nvSpPr>
          <p:cNvPr id="7" name="Footer Placeholder 6"/>
          <p:cNvSpPr>
            <a:spLocks noGrp="1"/>
          </p:cNvSpPr>
          <p:nvPr>
            <p:ph type="ftr" sz="quarter" idx="15"/>
          </p:nvPr>
        </p:nvSpPr>
        <p:spPr/>
        <p:txBody>
          <a:bodyPr/>
          <a:lstStyle/>
          <a:p>
            <a:r>
              <a:rPr lang="en-US">
                <a:solidFill>
                  <a:prstClr val="black">
                    <a:tint val="75000"/>
                  </a:prstClr>
                </a:solidFill>
              </a:rPr>
              <a:t>To change, turn on or off footer: Inset &gt; Header &amp; Footer &gt; Enter / change text &gt; Click Apply All. </a:t>
            </a:r>
          </a:p>
        </p:txBody>
      </p:sp>
      <p:sp>
        <p:nvSpPr>
          <p:cNvPr id="8" name="Slide Number Placeholder 7"/>
          <p:cNvSpPr>
            <a:spLocks noGrp="1"/>
          </p:cNvSpPr>
          <p:nvPr>
            <p:ph type="sldNum" sz="quarter" idx="16"/>
          </p:nvPr>
        </p:nvSpPr>
        <p:spPr/>
        <p:txBody>
          <a:bodyPr/>
          <a:lstStyle/>
          <a:p>
            <a:fld id="{146682E1-A610-4FB0-BCC6-241ABE41C99B}" type="slidenum">
              <a:rPr lang="en-US" smtClean="0">
                <a:solidFill>
                  <a:prstClr val="black"/>
                </a:solidFill>
              </a:rPr>
              <a:pPr/>
              <a:t>‹#›</a:t>
            </a:fld>
            <a:endParaRPr lang="en-US">
              <a:solidFill>
                <a:prstClr val="black"/>
              </a:solidFill>
            </a:endParaRPr>
          </a:p>
        </p:txBody>
      </p:sp>
      <p:sp>
        <p:nvSpPr>
          <p:cNvPr id="10" name="Title 9"/>
          <p:cNvSpPr>
            <a:spLocks noGrp="1"/>
          </p:cNvSpPr>
          <p:nvPr>
            <p:ph type="title"/>
          </p:nvPr>
        </p:nvSpPr>
        <p:spPr/>
        <p:txBody>
          <a:bodyPr/>
          <a:lstStyle>
            <a:lvl1pPr>
              <a:defRPr>
                <a:latin typeface="+mj-lt"/>
              </a:defRPr>
            </a:lvl1pPr>
          </a:lstStyle>
          <a:p>
            <a:r>
              <a:rPr lang="en-US"/>
              <a:t>Click to edit Master title style</a:t>
            </a:r>
            <a:endParaRPr lang="en-US" dirty="0"/>
          </a:p>
        </p:txBody>
      </p:sp>
      <p:sp>
        <p:nvSpPr>
          <p:cNvPr id="11" name="Rectangle 10"/>
          <p:cNvSpPr/>
          <p:nvPr userDrawn="1"/>
        </p:nvSpPr>
        <p:spPr>
          <a:xfrm>
            <a:off x="12287025" y="-4043"/>
            <a:ext cx="1386247" cy="243104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lstStyle/>
          <a:p>
            <a:r>
              <a:rPr lang="en-US" sz="1000" b="1" dirty="0">
                <a:solidFill>
                  <a:prstClr val="black"/>
                </a:solidFill>
              </a:rPr>
              <a:t>Title and Content</a:t>
            </a:r>
          </a:p>
          <a:p>
            <a:r>
              <a:rPr lang="en-US" sz="1000" dirty="0">
                <a:solidFill>
                  <a:prstClr val="black"/>
                </a:solidFill>
              </a:rPr>
              <a:t>Headline and content layout. </a:t>
            </a:r>
          </a:p>
        </p:txBody>
      </p:sp>
      <p:sp>
        <p:nvSpPr>
          <p:cNvPr id="14" name="Text Placeholder 11"/>
          <p:cNvSpPr>
            <a:spLocks noGrp="1"/>
          </p:cNvSpPr>
          <p:nvPr>
            <p:ph type="body" sz="quarter" idx="17"/>
          </p:nvPr>
        </p:nvSpPr>
        <p:spPr>
          <a:xfrm>
            <a:off x="414529" y="5672139"/>
            <a:ext cx="11358880" cy="418782"/>
          </a:xfrm>
        </p:spPr>
        <p:txBody>
          <a:bodyPr tIns="0" bIns="0" anchor="b"/>
          <a:lstStyle>
            <a:lvl1pPr marL="0" indent="0">
              <a:lnSpc>
                <a:spcPct val="70000"/>
              </a:lnSpc>
              <a:spcBef>
                <a:spcPts val="0"/>
              </a:spcBef>
              <a:spcAft>
                <a:spcPts val="200"/>
              </a:spcAft>
              <a:buSzPct val="25000"/>
              <a:buFont typeface="Arial" panose="020B0604020202020204" pitchFamily="34" charset="0"/>
              <a:buChar char=" "/>
              <a:defRPr sz="900">
                <a:latin typeface="Arial Narrow" panose="020B0606020202030204" pitchFamily="34" charset="0"/>
              </a:defRPr>
            </a:lvl1pPr>
            <a:lvl2pPr marL="169863" indent="-112713">
              <a:lnSpc>
                <a:spcPct val="70000"/>
              </a:lnSpc>
              <a:spcBef>
                <a:spcPts val="0"/>
              </a:spcBef>
              <a:buFont typeface="Arial" panose="020B0604020202020204" pitchFamily="34" charset="0"/>
              <a:buChar char="•"/>
              <a:defRPr sz="900">
                <a:latin typeface="Arial Narrow" panose="020B0606020202030204" pitchFamily="34" charset="0"/>
              </a:defRPr>
            </a:lvl2pPr>
            <a:lvl3pPr marL="341312" indent="0">
              <a:buNone/>
              <a:defRPr/>
            </a:lvl3pPr>
          </a:lstStyle>
          <a:p>
            <a:pPr lvl="0"/>
            <a:r>
              <a:rPr lang="en-US"/>
              <a:t>Edit Master text styles</a:t>
            </a:r>
          </a:p>
          <a:p>
            <a:pPr lvl="1"/>
            <a:r>
              <a:rPr lang="en-US"/>
              <a:t>Second level</a:t>
            </a:r>
          </a:p>
        </p:txBody>
      </p:sp>
      <p:grpSp>
        <p:nvGrpSpPr>
          <p:cNvPr id="12" name="Group 11"/>
          <p:cNvGrpSpPr/>
          <p:nvPr userDrawn="1"/>
        </p:nvGrpSpPr>
        <p:grpSpPr>
          <a:xfrm>
            <a:off x="12284310" y="2497574"/>
            <a:ext cx="1389888" cy="1233768"/>
            <a:chOff x="9215268" y="3023356"/>
            <a:chExt cx="1389888" cy="1233768"/>
          </a:xfrm>
        </p:grpSpPr>
        <p:sp>
          <p:nvSpPr>
            <p:cNvPr id="15" name="Rectangle 14"/>
            <p:cNvSpPr/>
            <p:nvPr userDrawn="1"/>
          </p:nvSpPr>
          <p:spPr>
            <a:xfrm>
              <a:off x="9215268" y="3023356"/>
              <a:ext cx="1389888" cy="123376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0" rtlCol="0" anchor="t"/>
            <a:lstStyle/>
            <a:p>
              <a:r>
                <a:rPr lang="en-US" sz="1000" dirty="0">
                  <a:solidFill>
                    <a:prstClr val="black"/>
                  </a:solidFill>
                </a:rPr>
                <a:t>Only use </a:t>
              </a:r>
              <a:r>
                <a:rPr lang="en-US" sz="1000" dirty="0">
                  <a:solidFill>
                    <a:srgbClr val="D6002A"/>
                  </a:solidFill>
                </a:rPr>
                <a:t>S&amp;P Global Red </a:t>
              </a:r>
              <a:r>
                <a:rPr lang="en-US" sz="1000" dirty="0">
                  <a:solidFill>
                    <a:prstClr val="black"/>
                  </a:solidFill>
                </a:rPr>
                <a:t>for key text high-lights, not shapes or charts. </a:t>
              </a:r>
              <a:br>
                <a:rPr lang="en-US" sz="1000" dirty="0">
                  <a:solidFill>
                    <a:prstClr val="black"/>
                  </a:solidFill>
                </a:rPr>
              </a:br>
              <a:r>
                <a:rPr lang="en-US" sz="1000" dirty="0">
                  <a:solidFill>
                    <a:prstClr val="black"/>
                  </a:solidFill>
                </a:rPr>
                <a:t>It’s available in the custom color palette. </a:t>
              </a:r>
            </a:p>
          </p:txBody>
        </p:sp>
        <p:sp>
          <p:nvSpPr>
            <p:cNvPr id="16" name="Rectangle 15"/>
            <p:cNvSpPr/>
            <p:nvPr userDrawn="1"/>
          </p:nvSpPr>
          <p:spPr>
            <a:xfrm>
              <a:off x="9264542" y="4042368"/>
              <a:ext cx="126397" cy="126397"/>
            </a:xfrm>
            <a:prstGeom prst="rect">
              <a:avLst/>
            </a:prstGeom>
            <a:solidFill>
              <a:srgbClr val="D60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prstClr val="black"/>
                </a:solidFill>
              </a:endParaRPr>
            </a:p>
          </p:txBody>
        </p:sp>
      </p:grpSp>
    </p:spTree>
    <p:extLst>
      <p:ext uri="{BB962C8B-B14F-4D97-AF65-F5344CB8AC3E}">
        <p14:creationId xmlns:p14="http://schemas.microsoft.com/office/powerpoint/2010/main" val="348273215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Instruction">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718F9977-0A9A-4371-82A0-AB54CF09EAF8}" type="datetime1">
              <a:rPr lang="en-US" smtClean="0">
                <a:solidFill>
                  <a:prstClr val="black">
                    <a:tint val="75000"/>
                  </a:prstClr>
                </a:solidFill>
              </a:rPr>
              <a:pPr/>
              <a:t>10/4/2021</a:t>
            </a:fld>
            <a:endParaRPr lang="en-US" dirty="0">
              <a:solidFill>
                <a:prstClr val="black">
                  <a:tint val="75000"/>
                </a:prstClr>
              </a:solidFill>
            </a:endParaRPr>
          </a:p>
        </p:txBody>
      </p:sp>
      <p:sp>
        <p:nvSpPr>
          <p:cNvPr id="4" name="Footer Placeholder 3"/>
          <p:cNvSpPr>
            <a:spLocks noGrp="1"/>
          </p:cNvSpPr>
          <p:nvPr>
            <p:ph type="ftr" sz="quarter" idx="11"/>
          </p:nvPr>
        </p:nvSpPr>
        <p:spPr/>
        <p:txBody>
          <a:bodyPr/>
          <a:lstStyle/>
          <a:p>
            <a:r>
              <a:rPr lang="en-US">
                <a:solidFill>
                  <a:prstClr val="black">
                    <a:tint val="75000"/>
                  </a:prstClr>
                </a:solidFill>
              </a:rPr>
              <a:t>To change, turn on or off footer: Inset &gt; Header &amp; Footer &gt; Enter / change text &gt; Click Apply All. </a:t>
            </a:r>
            <a:endParaRPr lang="en-US" dirty="0">
              <a:solidFill>
                <a:prstClr val="black">
                  <a:tint val="75000"/>
                </a:prstClr>
              </a:solidFill>
            </a:endParaRPr>
          </a:p>
        </p:txBody>
      </p:sp>
      <p:sp>
        <p:nvSpPr>
          <p:cNvPr id="5" name="Slide Number Placeholder 4"/>
          <p:cNvSpPr>
            <a:spLocks noGrp="1"/>
          </p:cNvSpPr>
          <p:nvPr>
            <p:ph type="sldNum" sz="quarter" idx="12"/>
          </p:nvPr>
        </p:nvSpPr>
        <p:spPr/>
        <p:txBody>
          <a:bodyPr/>
          <a:lstStyle/>
          <a:p>
            <a:fld id="{5246FB18-5DF1-419A-B975-14AFDDD65B9F}" type="slidenum">
              <a:rPr lang="en-US" smtClean="0">
                <a:solidFill>
                  <a:prstClr val="black"/>
                </a:solidFill>
              </a:rPr>
              <a:pPr/>
              <a:t>‹#›</a:t>
            </a:fld>
            <a:endParaRPr lang="en-US" dirty="0">
              <a:solidFill>
                <a:prstClr val="black"/>
              </a:solidFill>
            </a:endParaRPr>
          </a:p>
        </p:txBody>
      </p:sp>
      <p:sp>
        <p:nvSpPr>
          <p:cNvPr id="6" name="TextBox 5"/>
          <p:cNvSpPr txBox="1"/>
          <p:nvPr userDrawn="1"/>
        </p:nvSpPr>
        <p:spPr>
          <a:xfrm>
            <a:off x="406400" y="445570"/>
            <a:ext cx="11078563" cy="3416320"/>
          </a:xfrm>
          <a:prstGeom prst="rect">
            <a:avLst/>
          </a:prstGeom>
          <a:noFill/>
        </p:spPr>
        <p:txBody>
          <a:bodyPr wrap="square" rtlCol="0">
            <a:spAutoFit/>
          </a:bodyPr>
          <a:lstStyle/>
          <a:p>
            <a:pPr>
              <a:lnSpc>
                <a:spcPct val="90000"/>
              </a:lnSpc>
            </a:pPr>
            <a:r>
              <a:rPr lang="en-US" sz="8000" b="1" dirty="0">
                <a:solidFill>
                  <a:prstClr val="black"/>
                </a:solidFill>
              </a:rPr>
              <a:t>DO NOT USE ANY SLIDE LAYOUTS AFTER THIS LAYOUT! </a:t>
            </a:r>
          </a:p>
        </p:txBody>
      </p:sp>
    </p:spTree>
    <p:extLst>
      <p:ext uri="{BB962C8B-B14F-4D97-AF65-F5344CB8AC3E}">
        <p14:creationId xmlns:p14="http://schemas.microsoft.com/office/powerpoint/2010/main" val="1016001391"/>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414528" y="1371600"/>
            <a:ext cx="11367253" cy="48006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D6097DB-F5B0-4B9A-A209-25D63E579864}" type="datetime1">
              <a:rPr lang="en-US" smtClean="0">
                <a:solidFill>
                  <a:prstClr val="black">
                    <a:tint val="75000"/>
                  </a:prstClr>
                </a:solidFill>
              </a:rPr>
              <a:pPr/>
              <a:t>10/4/2021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a:solidFill>
                  <a:prstClr val="black">
                    <a:tint val="75000"/>
                  </a:prstClr>
                </a:solidFill>
              </a:rPr>
              <a:t>To change, turn on or off footer: Inset &gt; Header &amp; Footer &gt; Enter / change text &gt; Click Apply All. </a:t>
            </a:r>
          </a:p>
        </p:txBody>
      </p:sp>
      <p:sp>
        <p:nvSpPr>
          <p:cNvPr id="6" name="Slide Number Placeholder 5"/>
          <p:cNvSpPr>
            <a:spLocks noGrp="1"/>
          </p:cNvSpPr>
          <p:nvPr>
            <p:ph type="sldNum" sz="quarter" idx="12"/>
          </p:nvPr>
        </p:nvSpPr>
        <p:spPr/>
        <p:txBody>
          <a:bodyPr/>
          <a:lstStyle/>
          <a:p>
            <a:fld id="{5246FB18-5DF1-419A-B975-14AFDDD65B9F}" type="slidenum">
              <a:rPr lang="en-US" smtClean="0">
                <a:solidFill>
                  <a:prstClr val="black"/>
                </a:solidFill>
              </a:rPr>
              <a:pPr/>
              <a:t>‹#›</a:t>
            </a:fld>
            <a:endParaRPr lang="en-US">
              <a:solidFill>
                <a:prstClr val="black"/>
              </a:solidFill>
            </a:endParaRPr>
          </a:p>
        </p:txBody>
      </p:sp>
    </p:spTree>
    <p:extLst>
      <p:ext uri="{BB962C8B-B14F-4D97-AF65-F5344CB8AC3E}">
        <p14:creationId xmlns:p14="http://schemas.microsoft.com/office/powerpoint/2010/main" val="3818802207"/>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E7A81A-D4A2-4C62-882B-7D6E57453816}" type="datetime1">
              <a:rPr lang="en-US" smtClean="0">
                <a:solidFill>
                  <a:prstClr val="black">
                    <a:tint val="75000"/>
                  </a:prstClr>
                </a:solidFill>
              </a:rPr>
              <a:pPr/>
              <a:t>10/4/2021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a:solidFill>
                  <a:prstClr val="black">
                    <a:tint val="75000"/>
                  </a:prstClr>
                </a:solidFill>
              </a:rPr>
              <a:t>To change, turn on or off footer: Inset &gt; Header &amp; Footer &gt; Enter / change text &gt; Click Apply All. </a:t>
            </a:r>
          </a:p>
        </p:txBody>
      </p:sp>
      <p:sp>
        <p:nvSpPr>
          <p:cNvPr id="6" name="Slide Number Placeholder 5"/>
          <p:cNvSpPr>
            <a:spLocks noGrp="1"/>
          </p:cNvSpPr>
          <p:nvPr>
            <p:ph type="sldNum" sz="quarter" idx="12"/>
          </p:nvPr>
        </p:nvSpPr>
        <p:spPr/>
        <p:txBody>
          <a:bodyPr/>
          <a:lstStyle/>
          <a:p>
            <a:fld id="{5246FB18-5DF1-419A-B975-14AFDDD65B9F}" type="slidenum">
              <a:rPr lang="en-US" smtClean="0">
                <a:solidFill>
                  <a:prstClr val="black"/>
                </a:solidFill>
              </a:rPr>
              <a:pPr/>
              <a:t>‹#›</a:t>
            </a:fld>
            <a:endParaRPr lang="en-US">
              <a:solidFill>
                <a:prstClr val="black"/>
              </a:solidFill>
            </a:endParaRPr>
          </a:p>
        </p:txBody>
      </p:sp>
    </p:spTree>
    <p:extLst>
      <p:ext uri="{BB962C8B-B14F-4D97-AF65-F5344CB8AC3E}">
        <p14:creationId xmlns:p14="http://schemas.microsoft.com/office/powerpoint/2010/main" val="2326931372"/>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357718" y="1371600"/>
            <a:ext cx="11584516" cy="54102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0262321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CC_Cover black Slim image">
    <p:bg>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11480" y="164593"/>
            <a:ext cx="6705600" cy="1568639"/>
          </a:xfrm>
        </p:spPr>
        <p:txBody>
          <a:bodyPr tIns="0" anchor="t">
            <a:normAutofit/>
          </a:bodyPr>
          <a:lstStyle>
            <a:lvl1pPr algn="l">
              <a:defRPr sz="3600" b="1" baseline="0"/>
            </a:lvl1pPr>
          </a:lstStyle>
          <a:p>
            <a:r>
              <a:rPr lang="en-US" dirty="0"/>
              <a:t>Click to insert Presentation Title</a:t>
            </a:r>
          </a:p>
        </p:txBody>
      </p:sp>
      <p:sp>
        <p:nvSpPr>
          <p:cNvPr id="3" name="Subtitle 2"/>
          <p:cNvSpPr>
            <a:spLocks noGrp="1"/>
          </p:cNvSpPr>
          <p:nvPr>
            <p:ph type="subTitle" idx="1" hasCustomPrompt="1"/>
          </p:nvPr>
        </p:nvSpPr>
        <p:spPr>
          <a:xfrm>
            <a:off x="411480" y="1755648"/>
            <a:ext cx="6705600" cy="579110"/>
          </a:xfrm>
        </p:spPr>
        <p:txBody>
          <a:bodyPr>
            <a:normAutofit/>
          </a:bodyPr>
          <a:lstStyle>
            <a:lvl1pPr marL="0" indent="0" algn="l">
              <a:spcBef>
                <a:spcPts val="0"/>
              </a:spcBef>
              <a:buNone/>
              <a:defRPr sz="1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insert subtitle</a:t>
            </a:r>
          </a:p>
        </p:txBody>
      </p:sp>
      <p:sp>
        <p:nvSpPr>
          <p:cNvPr id="7" name="Text Placeholder 5"/>
          <p:cNvSpPr>
            <a:spLocks noGrp="1"/>
          </p:cNvSpPr>
          <p:nvPr>
            <p:ph type="body" sz="quarter" idx="11" hasCustomPrompt="1"/>
          </p:nvPr>
        </p:nvSpPr>
        <p:spPr>
          <a:xfrm>
            <a:off x="8618069" y="1111722"/>
            <a:ext cx="3169920" cy="259884"/>
          </a:xfrm>
        </p:spPr>
        <p:txBody>
          <a:bodyPr>
            <a:noAutofit/>
          </a:bodyPr>
          <a:lstStyle>
            <a:lvl1pPr marL="0" indent="0">
              <a:buNone/>
              <a:defRPr sz="1050" b="0"/>
            </a:lvl1pPr>
          </a:lstStyle>
          <a:p>
            <a:pPr lvl="0"/>
            <a:r>
              <a:rPr lang="en-US" dirty="0"/>
              <a:t>Click to insert date</a:t>
            </a:r>
          </a:p>
        </p:txBody>
      </p:sp>
      <p:sp>
        <p:nvSpPr>
          <p:cNvPr id="14" name="Text Placeholder 5"/>
          <p:cNvSpPr>
            <a:spLocks noGrp="1"/>
          </p:cNvSpPr>
          <p:nvPr>
            <p:ph type="body" sz="quarter" idx="10" hasCustomPrompt="1"/>
          </p:nvPr>
        </p:nvSpPr>
        <p:spPr>
          <a:xfrm>
            <a:off x="8618071" y="152585"/>
            <a:ext cx="3169920" cy="896287"/>
          </a:xfrm>
        </p:spPr>
        <p:txBody>
          <a:bodyPr>
            <a:noAutofit/>
          </a:bodyPr>
          <a:lstStyle>
            <a:lvl1pPr marL="0" indent="0">
              <a:spcBef>
                <a:spcPts val="300"/>
              </a:spcBef>
              <a:spcAft>
                <a:spcPts val="0"/>
              </a:spcAft>
              <a:buNone/>
              <a:defRPr sz="1100" b="1" baseline="0"/>
            </a:lvl1pPr>
          </a:lstStyle>
          <a:p>
            <a:pPr lvl="0"/>
            <a:r>
              <a:rPr lang="en-US" dirty="0"/>
              <a:t>Click to insert Presenter Name(s)</a:t>
            </a:r>
            <a:br>
              <a:rPr lang="en-US" dirty="0"/>
            </a:br>
            <a:r>
              <a:rPr lang="en-US" dirty="0"/>
              <a:t>Job Title</a:t>
            </a:r>
            <a:br>
              <a:rPr lang="en-US" dirty="0"/>
            </a:br>
            <a:r>
              <a:rPr lang="en-US" dirty="0"/>
              <a:t>Department / Sector</a:t>
            </a:r>
          </a:p>
        </p:txBody>
      </p:sp>
      <p:sp>
        <p:nvSpPr>
          <p:cNvPr id="9" name="Rectangle 8"/>
          <p:cNvSpPr/>
          <p:nvPr userDrawn="1"/>
        </p:nvSpPr>
        <p:spPr>
          <a:xfrm>
            <a:off x="12287025" y="-4043"/>
            <a:ext cx="1386247" cy="242978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lstStyle/>
          <a:p>
            <a:pPr algn="l"/>
            <a:r>
              <a:rPr lang="en-US" sz="1000" b="1" dirty="0">
                <a:solidFill>
                  <a:schemeClr val="bg1"/>
                </a:solidFill>
              </a:rPr>
              <a:t>Cover</a:t>
            </a:r>
            <a:r>
              <a:rPr lang="en-US" sz="1000" b="1" baseline="0" dirty="0">
                <a:solidFill>
                  <a:schemeClr val="bg1"/>
                </a:solidFill>
              </a:rPr>
              <a:t> + Image</a:t>
            </a:r>
          </a:p>
          <a:p>
            <a:pPr algn="l"/>
            <a:r>
              <a:rPr lang="en-US" sz="1000" baseline="0" dirty="0">
                <a:solidFill>
                  <a:schemeClr val="bg1"/>
                </a:solidFill>
              </a:rPr>
              <a:t>Do not change the size of the title. Keep the title short and use the subtitle area for longer descriptions if needed. Insert rectangular image by clicking the image icon. </a:t>
            </a:r>
            <a:endParaRPr lang="en-US" sz="1000" dirty="0">
              <a:solidFill>
                <a:schemeClr val="bg1"/>
              </a:solidFill>
            </a:endParaRPr>
          </a:p>
        </p:txBody>
      </p:sp>
      <p:sp>
        <p:nvSpPr>
          <p:cNvPr id="23" name="Text Placeholder 5"/>
          <p:cNvSpPr>
            <a:spLocks noGrp="1"/>
          </p:cNvSpPr>
          <p:nvPr>
            <p:ph type="body" sz="quarter" idx="12" hasCustomPrompt="1"/>
          </p:nvPr>
        </p:nvSpPr>
        <p:spPr>
          <a:xfrm>
            <a:off x="6096000" y="5764754"/>
            <a:ext cx="5689600" cy="738818"/>
          </a:xfrm>
        </p:spPr>
        <p:txBody>
          <a:bodyPr tIns="0" rIns="0" bIns="0">
            <a:noAutofit/>
          </a:bodyPr>
          <a:lstStyle>
            <a:lvl1pPr marL="0" indent="0" algn="r">
              <a:buNone/>
              <a:defRPr sz="900" b="0">
                <a:solidFill>
                  <a:schemeClr val="tx1"/>
                </a:solidFill>
                <a:latin typeface="Arial Narrow" panose="020B0606020202030204" pitchFamily="34" charset="0"/>
              </a:defRPr>
            </a:lvl1pPr>
          </a:lstStyle>
          <a:p>
            <a:pPr lvl="0"/>
            <a:r>
              <a:rPr lang="en-US" dirty="0"/>
              <a:t>Click to insert disclaimer paragraph</a:t>
            </a:r>
          </a:p>
        </p:txBody>
      </p:sp>
      <p:grpSp>
        <p:nvGrpSpPr>
          <p:cNvPr id="24" name="Group 23"/>
          <p:cNvGrpSpPr/>
          <p:nvPr userDrawn="1"/>
        </p:nvGrpSpPr>
        <p:grpSpPr>
          <a:xfrm>
            <a:off x="12284310" y="2497574"/>
            <a:ext cx="1389888" cy="1233768"/>
            <a:chOff x="9215268" y="3023356"/>
            <a:chExt cx="1389888" cy="1233768"/>
          </a:xfrm>
        </p:grpSpPr>
        <p:sp>
          <p:nvSpPr>
            <p:cNvPr id="25" name="Rectangle 24"/>
            <p:cNvSpPr/>
            <p:nvPr userDrawn="1"/>
          </p:nvSpPr>
          <p:spPr>
            <a:xfrm>
              <a:off x="9215268" y="3023356"/>
              <a:ext cx="1389888" cy="123376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0" rtlCol="0" anchor="t"/>
            <a:lstStyle/>
            <a:p>
              <a:pPr algn="l"/>
              <a:r>
                <a:rPr lang="en-US" sz="1000" b="0" baseline="0" dirty="0">
                  <a:solidFill>
                    <a:schemeClr val="bg1"/>
                  </a:solidFill>
                </a:rPr>
                <a:t>Only use </a:t>
              </a:r>
              <a:r>
                <a:rPr lang="en-US" sz="1000" b="0" baseline="0" dirty="0">
                  <a:solidFill>
                    <a:srgbClr val="D6002A"/>
                  </a:solidFill>
                </a:rPr>
                <a:t>S&amp;P Global Red </a:t>
              </a:r>
              <a:r>
                <a:rPr lang="en-US" sz="1000" b="0" baseline="0" dirty="0">
                  <a:solidFill>
                    <a:schemeClr val="bg1"/>
                  </a:solidFill>
                </a:rPr>
                <a:t>for key text high-lights, not shapes or charts. </a:t>
              </a:r>
              <a:br>
                <a:rPr lang="en-US" sz="1000" b="0" baseline="0" dirty="0">
                  <a:solidFill>
                    <a:schemeClr val="bg1"/>
                  </a:solidFill>
                </a:rPr>
              </a:br>
              <a:r>
                <a:rPr lang="en-US" sz="1000" b="0" baseline="0" dirty="0">
                  <a:solidFill>
                    <a:schemeClr val="bg1"/>
                  </a:solidFill>
                </a:rPr>
                <a:t>It’s available in the custom color palette</a:t>
              </a:r>
              <a:r>
                <a:rPr lang="en-US" sz="1000" b="0" baseline="0" dirty="0">
                  <a:solidFill>
                    <a:schemeClr val="tx1"/>
                  </a:solidFill>
                </a:rPr>
                <a:t>. </a:t>
              </a:r>
            </a:p>
          </p:txBody>
        </p:sp>
        <p:sp>
          <p:nvSpPr>
            <p:cNvPr id="26" name="Rectangle 25"/>
            <p:cNvSpPr/>
            <p:nvPr userDrawn="1"/>
          </p:nvSpPr>
          <p:spPr>
            <a:xfrm>
              <a:off x="9264542" y="4042368"/>
              <a:ext cx="126397" cy="126397"/>
            </a:xfrm>
            <a:prstGeom prst="rect">
              <a:avLst/>
            </a:prstGeom>
            <a:solidFill>
              <a:srgbClr val="D60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tx1"/>
                </a:solidFill>
              </a:endParaRPr>
            </a:p>
          </p:txBody>
        </p:sp>
      </p:grpSp>
      <p:pic>
        <p:nvPicPr>
          <p:cNvPr id="20" name="Platts"/>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47857" y="5508180"/>
            <a:ext cx="2222072" cy="1261872"/>
          </a:xfrm>
          <a:prstGeom prst="rect">
            <a:avLst/>
          </a:prstGeom>
        </p:spPr>
      </p:pic>
      <p:pic>
        <p:nvPicPr>
          <p:cNvPr id="13" name="Picture 12"/>
          <p:cNvPicPr>
            <a:picLocks noChangeAspect="1"/>
          </p:cNvPicPr>
          <p:nvPr userDrawn="1"/>
        </p:nvPicPr>
        <p:blipFill rotWithShape="1">
          <a:blip r:embed="rId3" cstate="print">
            <a:extLst>
              <a:ext uri="{28A0092B-C50C-407E-A947-70E740481C1C}">
                <a14:useLocalDpi xmlns:a14="http://schemas.microsoft.com/office/drawing/2010/main"/>
              </a:ext>
            </a:extLst>
          </a:blip>
          <a:srcRect r="-112"/>
          <a:stretch/>
        </p:blipFill>
        <p:spPr>
          <a:xfrm>
            <a:off x="402292" y="2413858"/>
            <a:ext cx="11382485" cy="2547962"/>
          </a:xfrm>
          <a:prstGeom prst="rect">
            <a:avLst/>
          </a:prstGeom>
        </p:spPr>
      </p:pic>
    </p:spTree>
    <p:extLst>
      <p:ext uri="{BB962C8B-B14F-4D97-AF65-F5344CB8AC3E}">
        <p14:creationId xmlns:p14="http://schemas.microsoft.com/office/powerpoint/2010/main" val="2854636072"/>
      </p:ext>
    </p:extLst>
  </p:cSld>
  <p:clrMapOvr>
    <a:overrideClrMapping bg1="dk1" tx1="lt1" bg2="dk2" tx2="lt2" accent1="accent1" accent2="accent2" accent3="accent3" accent4="accent4" accent5="accent5" accent6="accent6" hlink="hlink" folHlink="folHlink"/>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blank">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3024188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914400" y="304800"/>
            <a:ext cx="10295467" cy="704850"/>
          </a:xfrm>
        </p:spPr>
        <p:txBody>
          <a:bodyPr/>
          <a:lstStyle/>
          <a:p>
            <a:r>
              <a:rPr lang="en-US" dirty="0"/>
              <a:t>Click to edit Master title style</a:t>
            </a:r>
          </a:p>
        </p:txBody>
      </p:sp>
    </p:spTree>
    <p:extLst>
      <p:ext uri="{BB962C8B-B14F-4D97-AF65-F5344CB8AC3E}">
        <p14:creationId xmlns:p14="http://schemas.microsoft.com/office/powerpoint/2010/main" val="295271156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42.xml><?xml version="1.0" encoding="utf-8"?>
<p:sldLayout xmlns:a="http://schemas.openxmlformats.org/drawingml/2006/main" xmlns:r="http://schemas.openxmlformats.org/officeDocument/2006/relationships" xmlns:p="http://schemas.openxmlformats.org/presentationml/2006/main" userDrawn="1">
  <p:cSld name="REPORT SLIDE">
    <p:spTree>
      <p:nvGrpSpPr>
        <p:cNvPr id="1" name=""/>
        <p:cNvGrpSpPr/>
        <p:nvPr/>
      </p:nvGrpSpPr>
      <p:grpSpPr>
        <a:xfrm>
          <a:off x="0" y="0"/>
          <a:ext cx="0" cy="0"/>
          <a:chOff x="0" y="0"/>
          <a:chExt cx="0" cy="0"/>
        </a:xfrm>
      </p:grpSpPr>
      <p:sp>
        <p:nvSpPr>
          <p:cNvPr id="2" name="Title 1"/>
          <p:cNvSpPr>
            <a:spLocks noGrp="1"/>
          </p:cNvSpPr>
          <p:nvPr>
            <p:ph type="title"/>
          </p:nvPr>
        </p:nvSpPr>
        <p:spPr>
          <a:xfrm>
            <a:off x="414527" y="219459"/>
            <a:ext cx="11371080" cy="865273"/>
          </a:xfrm>
        </p:spPr>
        <p:txBody>
          <a:bodyPr/>
          <a:lstStyle>
            <a:lvl1pPr>
              <a:defRPr baseline="0"/>
            </a:lvl1pPr>
          </a:lstStyle>
          <a:p>
            <a:r>
              <a:rPr lang="en-US"/>
              <a:t>Click to edit Master title style</a:t>
            </a:r>
            <a:endParaRPr lang="en-US" dirty="0"/>
          </a:p>
        </p:txBody>
      </p:sp>
      <p:sp>
        <p:nvSpPr>
          <p:cNvPr id="3" name="Content Placeholder 2"/>
          <p:cNvSpPr>
            <a:spLocks noGrp="1"/>
          </p:cNvSpPr>
          <p:nvPr>
            <p:ph idx="1"/>
          </p:nvPr>
        </p:nvSpPr>
        <p:spPr>
          <a:xfrm>
            <a:off x="414528" y="1097720"/>
            <a:ext cx="11367253" cy="5000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AEC90A4-4A65-4616-96E6-FF3B2BB2165D}" type="datetime1">
              <a:rPr lang="en-US" smtClean="0">
                <a:solidFill>
                  <a:prstClr val="black">
                    <a:tint val="75000"/>
                  </a:prstClr>
                </a:solidFill>
              </a:rPr>
              <a:pPr/>
              <a:t>10/4/2021</a:t>
            </a:fld>
            <a:endParaRPr lang="en-US">
              <a:solidFill>
                <a:prstClr val="black">
                  <a:tint val="75000"/>
                </a:prstClr>
              </a:solidFill>
            </a:endParaRPr>
          </a:p>
        </p:txBody>
      </p:sp>
      <p:sp>
        <p:nvSpPr>
          <p:cNvPr id="9" name="Text Placeholder 11"/>
          <p:cNvSpPr>
            <a:spLocks noGrp="1"/>
          </p:cNvSpPr>
          <p:nvPr>
            <p:ph type="body" sz="quarter" idx="15" hasCustomPrompt="1"/>
          </p:nvPr>
        </p:nvSpPr>
        <p:spPr>
          <a:xfrm>
            <a:off x="414529" y="6103944"/>
            <a:ext cx="11358880" cy="418782"/>
          </a:xfrm>
        </p:spPr>
        <p:txBody>
          <a:bodyPr tIns="0" bIns="0" anchor="b"/>
          <a:lstStyle>
            <a:lvl1pPr marL="0" indent="0">
              <a:lnSpc>
                <a:spcPct val="70000"/>
              </a:lnSpc>
              <a:spcBef>
                <a:spcPts val="0"/>
              </a:spcBef>
              <a:spcAft>
                <a:spcPts val="200"/>
              </a:spcAft>
              <a:buSzPct val="25000"/>
              <a:buFont typeface="Arial" panose="020B0604020202020204" pitchFamily="34" charset="0"/>
              <a:buChar char=" "/>
              <a:defRPr sz="1300">
                <a:latin typeface="+mj-lt"/>
              </a:defRPr>
            </a:lvl1pPr>
            <a:lvl2pPr marL="169863" indent="-112713">
              <a:lnSpc>
                <a:spcPct val="70000"/>
              </a:lnSpc>
              <a:spcBef>
                <a:spcPts val="0"/>
              </a:spcBef>
              <a:buFont typeface="Arial" panose="020B0604020202020204" pitchFamily="34" charset="0"/>
              <a:buChar char="•"/>
              <a:defRPr sz="900">
                <a:latin typeface="Arial Narrow" panose="020B0606020202030204" pitchFamily="34" charset="0"/>
              </a:defRPr>
            </a:lvl2pPr>
            <a:lvl3pPr marL="341312" indent="0">
              <a:buNone/>
              <a:defRPr/>
            </a:lvl3pPr>
          </a:lstStyle>
          <a:p>
            <a:pPr lvl="0"/>
            <a:r>
              <a:rPr lang="en-US" dirty="0"/>
              <a:t>Source: </a:t>
            </a:r>
          </a:p>
        </p:txBody>
      </p:sp>
      <p:sp>
        <p:nvSpPr>
          <p:cNvPr id="13" name="Rectangle 12"/>
          <p:cNvSpPr/>
          <p:nvPr userDrawn="1"/>
        </p:nvSpPr>
        <p:spPr>
          <a:xfrm>
            <a:off x="12287026" y="-4042"/>
            <a:ext cx="1386247" cy="313517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lstStyle/>
          <a:p>
            <a:r>
              <a:rPr lang="en-US" sz="1000" b="1" dirty="0">
                <a:solidFill>
                  <a:prstClr val="black"/>
                </a:solidFill>
              </a:rPr>
              <a:t>Content – No subtitle</a:t>
            </a:r>
          </a:p>
          <a:p>
            <a:r>
              <a:rPr lang="en-US" sz="1000" dirty="0">
                <a:solidFill>
                  <a:prstClr val="black"/>
                </a:solidFill>
              </a:rPr>
              <a:t>Level 1 has a bullet turned on – you can turn bullets off by marking the Level 1 text and unclick the bullet icon on the Home Tab. </a:t>
            </a:r>
          </a:p>
          <a:p>
            <a:endParaRPr lang="en-US" sz="1000" dirty="0">
              <a:solidFill>
                <a:prstClr val="black"/>
              </a:solidFill>
            </a:endParaRPr>
          </a:p>
          <a:p>
            <a:endParaRPr lang="en-US" sz="1000" dirty="0">
              <a:solidFill>
                <a:prstClr val="black"/>
              </a:solidFill>
            </a:endParaRPr>
          </a:p>
          <a:p>
            <a:r>
              <a:rPr lang="en-US" sz="1000" dirty="0">
                <a:solidFill>
                  <a:prstClr val="black"/>
                </a:solidFill>
              </a:rPr>
              <a:t>To get to the next bullet level, use “Increase List level” on the Home Tab. </a:t>
            </a:r>
          </a:p>
        </p:txBody>
      </p:sp>
      <p:pic>
        <p:nvPicPr>
          <p:cNvPr id="14" name="bullets"/>
          <p:cNvPicPr>
            <a:picLocks noChangeAspect="1"/>
          </p:cNvPicPr>
          <p:nvPr userDrawn="1"/>
        </p:nvPicPr>
        <p:blipFill rotWithShape="1">
          <a:blip r:embed="rId2"/>
          <a:srcRect l="3717" t="5566" r="8072" b="8645"/>
          <a:stretch/>
        </p:blipFill>
        <p:spPr>
          <a:xfrm>
            <a:off x="12370287" y="1750216"/>
            <a:ext cx="394368" cy="241890"/>
          </a:xfrm>
          <a:prstGeom prst="rect">
            <a:avLst/>
          </a:prstGeom>
          <a:ln>
            <a:noFill/>
          </a:ln>
        </p:spPr>
      </p:pic>
      <p:pic>
        <p:nvPicPr>
          <p:cNvPr id="15" name="increase list level"/>
          <p:cNvPicPr>
            <a:picLocks noChangeAspect="1"/>
          </p:cNvPicPr>
          <p:nvPr userDrawn="1"/>
        </p:nvPicPr>
        <p:blipFill rotWithShape="1">
          <a:blip r:embed="rId3"/>
          <a:srcRect l="3946" t="825" r="7728" b="5818"/>
          <a:stretch/>
        </p:blipFill>
        <p:spPr>
          <a:xfrm>
            <a:off x="12368123" y="2834949"/>
            <a:ext cx="556437" cy="241890"/>
          </a:xfrm>
          <a:prstGeom prst="rect">
            <a:avLst/>
          </a:prstGeom>
        </p:spPr>
      </p:pic>
      <p:grpSp>
        <p:nvGrpSpPr>
          <p:cNvPr id="12" name="Group 11"/>
          <p:cNvGrpSpPr/>
          <p:nvPr userDrawn="1"/>
        </p:nvGrpSpPr>
        <p:grpSpPr>
          <a:xfrm>
            <a:off x="12287026" y="3230090"/>
            <a:ext cx="1386247" cy="1481802"/>
            <a:chOff x="9215268" y="3023356"/>
            <a:chExt cx="1039685" cy="1481802"/>
          </a:xfrm>
        </p:grpSpPr>
        <p:sp>
          <p:nvSpPr>
            <p:cNvPr id="17" name="Rectangle 16"/>
            <p:cNvSpPr/>
            <p:nvPr userDrawn="1"/>
          </p:nvSpPr>
          <p:spPr>
            <a:xfrm>
              <a:off x="9215268" y="3023356"/>
              <a:ext cx="1039685" cy="148180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0" rtlCol="0" anchor="t"/>
            <a:lstStyle/>
            <a:p>
              <a:r>
                <a:rPr lang="en-US" sz="1000" dirty="0">
                  <a:solidFill>
                    <a:prstClr val="black"/>
                  </a:solidFill>
                </a:rPr>
                <a:t>Only use </a:t>
              </a:r>
              <a:r>
                <a:rPr lang="en-US" sz="1000" dirty="0">
                  <a:solidFill>
                    <a:srgbClr val="D6002A"/>
                  </a:solidFill>
                </a:rPr>
                <a:t>S&amp;P Global Red </a:t>
              </a:r>
              <a:r>
                <a:rPr lang="en-US" sz="1000" dirty="0">
                  <a:solidFill>
                    <a:prstClr val="black"/>
                  </a:solidFill>
                </a:rPr>
                <a:t>for key text high-lights, not shapes or charts. </a:t>
              </a:r>
              <a:br>
                <a:rPr lang="en-US" sz="1000" dirty="0">
                  <a:solidFill>
                    <a:prstClr val="black"/>
                  </a:solidFill>
                </a:rPr>
              </a:br>
              <a:r>
                <a:rPr lang="en-US" sz="1000" dirty="0">
                  <a:solidFill>
                    <a:prstClr val="black"/>
                  </a:solidFill>
                </a:rPr>
                <a:t>It’s available in the custom color palette. </a:t>
              </a:r>
            </a:p>
          </p:txBody>
        </p:sp>
        <p:sp>
          <p:nvSpPr>
            <p:cNvPr id="18" name="Rectangle 17"/>
            <p:cNvSpPr/>
            <p:nvPr userDrawn="1"/>
          </p:nvSpPr>
          <p:spPr>
            <a:xfrm>
              <a:off x="9264542" y="4329961"/>
              <a:ext cx="126397" cy="126397"/>
            </a:xfrm>
            <a:prstGeom prst="rect">
              <a:avLst/>
            </a:prstGeom>
            <a:solidFill>
              <a:srgbClr val="D60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prstClr val="black"/>
                </a:solidFill>
              </a:endParaRPr>
            </a:p>
          </p:txBody>
        </p:sp>
      </p:grpSp>
    </p:spTree>
    <p:extLst>
      <p:ext uri="{BB962C8B-B14F-4D97-AF65-F5344CB8AC3E}">
        <p14:creationId xmlns:p14="http://schemas.microsoft.com/office/powerpoint/2010/main" val="2398172451"/>
      </p:ext>
    </p:extLst>
  </p:cSld>
  <p:clrMapOvr>
    <a:masterClrMapping/>
  </p:clrMapOvr>
  <p:hf sldNum="0" hdr="0" ftr="0" dt="0"/>
</p:sldLayout>
</file>

<file path=ppt/slideLayouts/slideLayout143.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357717" y="1219200"/>
            <a:ext cx="5689600" cy="5486400"/>
          </a:xfrm>
        </p:spPr>
        <p:txBody>
          <a:bodyPr/>
          <a:lstStyle>
            <a:lvl1pPr>
              <a:defRPr sz="2200"/>
            </a:lvl1pPr>
            <a:lvl2pPr>
              <a:defRPr sz="20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250518" y="1219200"/>
            <a:ext cx="5691716" cy="5486400"/>
          </a:xfrm>
        </p:spPr>
        <p:txBody>
          <a:bodyPr/>
          <a:lstStyle>
            <a:lvl1pPr>
              <a:defRPr sz="2200"/>
            </a:lvl1pPr>
            <a:lvl2pPr>
              <a:defRPr sz="20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6792975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44.xml><?xml version="1.0" encoding="utf-8"?>
<p:sldLayout xmlns:a="http://schemas.openxmlformats.org/drawingml/2006/main" xmlns:r="http://schemas.openxmlformats.org/officeDocument/2006/relationships" xmlns:p="http://schemas.openxmlformats.org/presentationml/2006/main" type="chart">
  <p:cSld name="Title and Chart">
    <p:spTree>
      <p:nvGrpSpPr>
        <p:cNvPr id="1" name=""/>
        <p:cNvGrpSpPr/>
        <p:nvPr/>
      </p:nvGrpSpPr>
      <p:grpSpPr>
        <a:xfrm>
          <a:off x="0" y="0"/>
          <a:ext cx="0" cy="0"/>
          <a:chOff x="0" y="0"/>
          <a:chExt cx="0" cy="0"/>
        </a:xfrm>
      </p:grpSpPr>
      <p:sp>
        <p:nvSpPr>
          <p:cNvPr id="2" name="Title 1"/>
          <p:cNvSpPr>
            <a:spLocks noGrp="1"/>
          </p:cNvSpPr>
          <p:nvPr>
            <p:ph type="title"/>
          </p:nvPr>
        </p:nvSpPr>
        <p:spPr>
          <a:xfrm>
            <a:off x="1002241" y="323852"/>
            <a:ext cx="10295467" cy="704850"/>
          </a:xfrm>
        </p:spPr>
        <p:txBody>
          <a:bodyPr/>
          <a:lstStyle/>
          <a:p>
            <a:r>
              <a:rPr lang="en-US" dirty="0"/>
              <a:t>Click to edit Master title style</a:t>
            </a:r>
          </a:p>
        </p:txBody>
      </p:sp>
      <p:sp>
        <p:nvSpPr>
          <p:cNvPr id="3" name="Chart Placeholder 2"/>
          <p:cNvSpPr>
            <a:spLocks noGrp="1"/>
          </p:cNvSpPr>
          <p:nvPr>
            <p:ph type="chart" idx="1"/>
          </p:nvPr>
        </p:nvSpPr>
        <p:spPr>
          <a:xfrm>
            <a:off x="357718" y="1295400"/>
            <a:ext cx="11584516" cy="5334000"/>
          </a:xfrm>
        </p:spPr>
        <p:txBody>
          <a:bodyPr/>
          <a:lstStyle/>
          <a:p>
            <a:pPr lvl="0"/>
            <a:endParaRPr lang="en-US" noProof="0" dirty="0"/>
          </a:p>
        </p:txBody>
      </p:sp>
    </p:spTree>
    <p:extLst>
      <p:ext uri="{BB962C8B-B14F-4D97-AF65-F5344CB8AC3E}">
        <p14:creationId xmlns:p14="http://schemas.microsoft.com/office/powerpoint/2010/main" val="75257938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45.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333382921"/>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showMasterSp="0" preserve="1" userDrawn="1">
  <p:cSld name="Cover white plain">
    <p:spTree>
      <p:nvGrpSpPr>
        <p:cNvPr id="1" name=""/>
        <p:cNvGrpSpPr/>
        <p:nvPr/>
      </p:nvGrpSpPr>
      <p:grpSpPr>
        <a:xfrm>
          <a:off x="0" y="0"/>
          <a:ext cx="0" cy="0"/>
          <a:chOff x="0" y="0"/>
          <a:chExt cx="0" cy="0"/>
        </a:xfrm>
      </p:grpSpPr>
      <p:grpSp>
        <p:nvGrpSpPr>
          <p:cNvPr id="23" name="Group 22"/>
          <p:cNvGrpSpPr/>
          <p:nvPr userDrawn="1"/>
        </p:nvGrpSpPr>
        <p:grpSpPr>
          <a:xfrm>
            <a:off x="12284310" y="2497574"/>
            <a:ext cx="1389888" cy="1233768"/>
            <a:chOff x="9215268" y="3023356"/>
            <a:chExt cx="1389888" cy="1233768"/>
          </a:xfrm>
        </p:grpSpPr>
        <p:sp>
          <p:nvSpPr>
            <p:cNvPr id="24" name="Rectangle 23"/>
            <p:cNvSpPr/>
            <p:nvPr userDrawn="1"/>
          </p:nvSpPr>
          <p:spPr>
            <a:xfrm>
              <a:off x="9215268" y="3023356"/>
              <a:ext cx="1389888" cy="123376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0" rtlCol="0" anchor="t"/>
            <a:lstStyle/>
            <a:p>
              <a:pPr algn="l"/>
              <a:r>
                <a:rPr lang="en-US" sz="1000" b="0" baseline="0" dirty="0">
                  <a:solidFill>
                    <a:schemeClr val="tx1"/>
                  </a:solidFill>
                </a:rPr>
                <a:t>Only use </a:t>
              </a:r>
              <a:r>
                <a:rPr lang="en-US" sz="1000" b="0" baseline="0" dirty="0">
                  <a:solidFill>
                    <a:srgbClr val="D6002A"/>
                  </a:solidFill>
                </a:rPr>
                <a:t>S&amp;P Global Red </a:t>
              </a:r>
              <a:r>
                <a:rPr lang="en-US" sz="1000" b="0" baseline="0" dirty="0">
                  <a:solidFill>
                    <a:schemeClr val="tx1"/>
                  </a:solidFill>
                </a:rPr>
                <a:t>for key text high-lights, not shapes or charts. </a:t>
              </a:r>
              <a:br>
                <a:rPr lang="en-US" sz="1000" b="0" baseline="0" dirty="0">
                  <a:solidFill>
                    <a:schemeClr val="tx1"/>
                  </a:solidFill>
                </a:rPr>
              </a:br>
              <a:r>
                <a:rPr lang="en-US" sz="1000" b="0" baseline="0" dirty="0">
                  <a:solidFill>
                    <a:schemeClr val="tx1"/>
                  </a:solidFill>
                </a:rPr>
                <a:t>It’s available in the custom color palette. </a:t>
              </a:r>
            </a:p>
          </p:txBody>
        </p:sp>
        <p:sp>
          <p:nvSpPr>
            <p:cNvPr id="25" name="Rectangle 24"/>
            <p:cNvSpPr/>
            <p:nvPr userDrawn="1"/>
          </p:nvSpPr>
          <p:spPr>
            <a:xfrm>
              <a:off x="9264542" y="4042368"/>
              <a:ext cx="126397" cy="126397"/>
            </a:xfrm>
            <a:prstGeom prst="rect">
              <a:avLst/>
            </a:prstGeom>
            <a:solidFill>
              <a:srgbClr val="D60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tx1"/>
                </a:solidFill>
              </a:endParaRPr>
            </a:p>
          </p:txBody>
        </p:sp>
      </p:grpSp>
      <p:sp>
        <p:nvSpPr>
          <p:cNvPr id="2" name="Title 1"/>
          <p:cNvSpPr>
            <a:spLocks noGrp="1"/>
          </p:cNvSpPr>
          <p:nvPr>
            <p:ph type="ctrTitle" hasCustomPrompt="1"/>
          </p:nvPr>
        </p:nvSpPr>
        <p:spPr>
          <a:xfrm>
            <a:off x="408436" y="143622"/>
            <a:ext cx="7231529" cy="2576289"/>
          </a:xfrm>
        </p:spPr>
        <p:txBody>
          <a:bodyPr tIns="0" rIns="0" anchor="t">
            <a:noAutofit/>
          </a:bodyPr>
          <a:lstStyle>
            <a:lvl1pPr algn="l">
              <a:defRPr sz="4400" b="1" baseline="0"/>
            </a:lvl1pPr>
          </a:lstStyle>
          <a:p>
            <a:r>
              <a:rPr lang="en-US" dirty="0"/>
              <a:t>Click to insert Presentation Title</a:t>
            </a:r>
          </a:p>
        </p:txBody>
      </p:sp>
      <p:sp>
        <p:nvSpPr>
          <p:cNvPr id="3" name="Subtitle 2"/>
          <p:cNvSpPr>
            <a:spLocks noGrp="1"/>
          </p:cNvSpPr>
          <p:nvPr>
            <p:ph type="subTitle" idx="1" hasCustomPrompt="1"/>
          </p:nvPr>
        </p:nvSpPr>
        <p:spPr>
          <a:xfrm>
            <a:off x="414879" y="2719911"/>
            <a:ext cx="7207623" cy="1181195"/>
          </a:xfrm>
        </p:spPr>
        <p:txBody>
          <a:bodyPr/>
          <a:lstStyle>
            <a:lvl1pPr marL="0" indent="0" algn="l">
              <a:spcBef>
                <a:spcPts val="0"/>
              </a:spcBef>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insert subtitle</a:t>
            </a:r>
          </a:p>
        </p:txBody>
      </p:sp>
      <p:sp>
        <p:nvSpPr>
          <p:cNvPr id="15" name="Text Placeholder 5"/>
          <p:cNvSpPr>
            <a:spLocks noGrp="1"/>
          </p:cNvSpPr>
          <p:nvPr>
            <p:ph type="body" sz="quarter" idx="10" hasCustomPrompt="1"/>
          </p:nvPr>
        </p:nvSpPr>
        <p:spPr>
          <a:xfrm>
            <a:off x="8618071" y="152585"/>
            <a:ext cx="3169920" cy="896287"/>
          </a:xfrm>
        </p:spPr>
        <p:txBody>
          <a:bodyPr>
            <a:noAutofit/>
          </a:bodyPr>
          <a:lstStyle>
            <a:lvl1pPr marL="0" indent="0">
              <a:spcBef>
                <a:spcPts val="300"/>
              </a:spcBef>
              <a:spcAft>
                <a:spcPts val="0"/>
              </a:spcAft>
              <a:buNone/>
              <a:defRPr sz="1100" b="1" baseline="0"/>
            </a:lvl1pPr>
          </a:lstStyle>
          <a:p>
            <a:pPr lvl="0"/>
            <a:r>
              <a:rPr lang="en-US" dirty="0"/>
              <a:t>Alternative 2: Click to insert Presenter Name(s)</a:t>
            </a:r>
            <a:br>
              <a:rPr lang="en-US" dirty="0"/>
            </a:br>
            <a:r>
              <a:rPr lang="en-US" dirty="0"/>
              <a:t>Job Title</a:t>
            </a:r>
            <a:br>
              <a:rPr lang="en-US" dirty="0"/>
            </a:br>
            <a:r>
              <a:rPr lang="en-US" dirty="0"/>
              <a:t>Department / Sector</a:t>
            </a:r>
          </a:p>
        </p:txBody>
      </p:sp>
      <p:sp>
        <p:nvSpPr>
          <p:cNvPr id="16" name="Text Placeholder 5"/>
          <p:cNvSpPr>
            <a:spLocks noGrp="1"/>
          </p:cNvSpPr>
          <p:nvPr>
            <p:ph type="body" sz="quarter" idx="11" hasCustomPrompt="1"/>
          </p:nvPr>
        </p:nvSpPr>
        <p:spPr>
          <a:xfrm>
            <a:off x="8618071" y="1111722"/>
            <a:ext cx="3169920" cy="259884"/>
          </a:xfrm>
        </p:spPr>
        <p:txBody>
          <a:bodyPr>
            <a:noAutofit/>
          </a:bodyPr>
          <a:lstStyle>
            <a:lvl1pPr marL="0" indent="0">
              <a:buNone/>
              <a:defRPr sz="1050" b="0"/>
            </a:lvl1pPr>
          </a:lstStyle>
          <a:p>
            <a:pPr lvl="0"/>
            <a:r>
              <a:rPr lang="en-US" dirty="0"/>
              <a:t>Click to insert date</a:t>
            </a:r>
          </a:p>
        </p:txBody>
      </p:sp>
      <p:sp>
        <p:nvSpPr>
          <p:cNvPr id="10" name="Rectangle 9"/>
          <p:cNvSpPr/>
          <p:nvPr userDrawn="1"/>
        </p:nvSpPr>
        <p:spPr>
          <a:xfrm>
            <a:off x="12287025" y="-4041"/>
            <a:ext cx="1386247" cy="243104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lstStyle/>
          <a:p>
            <a:pPr algn="l"/>
            <a:r>
              <a:rPr lang="en-US" sz="1000" b="1" dirty="0">
                <a:solidFill>
                  <a:schemeClr val="tx1"/>
                </a:solidFill>
              </a:rPr>
              <a:t>Cover</a:t>
            </a:r>
            <a:endParaRPr lang="en-US" sz="1000" b="1" baseline="0" dirty="0">
              <a:solidFill>
                <a:schemeClr val="tx1"/>
              </a:solidFill>
            </a:endParaRPr>
          </a:p>
          <a:p>
            <a:pPr algn="l"/>
            <a:r>
              <a:rPr lang="en-US" sz="1000" baseline="0" dirty="0">
                <a:solidFill>
                  <a:schemeClr val="tx1"/>
                </a:solidFill>
              </a:rPr>
              <a:t>Do not change the size of the title. Keep the title short and use the subtitle area for longer descriptions if needed. </a:t>
            </a:r>
          </a:p>
          <a:p>
            <a:pPr algn="l"/>
            <a:endParaRPr lang="en-US" sz="1000" baseline="0" dirty="0">
              <a:solidFill>
                <a:schemeClr val="tx1"/>
              </a:solidFill>
            </a:endParaRPr>
          </a:p>
          <a:p>
            <a:pPr algn="l"/>
            <a:r>
              <a:rPr lang="en-US" sz="1000" baseline="0" dirty="0">
                <a:solidFill>
                  <a:schemeClr val="tx1"/>
                </a:solidFill>
              </a:rPr>
              <a:t>Choose where to add presenter name(s) – upper right corner och under title/ subtitle. Remove unused placeholders. </a:t>
            </a:r>
          </a:p>
        </p:txBody>
      </p:sp>
      <p:sp>
        <p:nvSpPr>
          <p:cNvPr id="11" name="Text Placeholder 5"/>
          <p:cNvSpPr>
            <a:spLocks noGrp="1"/>
          </p:cNvSpPr>
          <p:nvPr>
            <p:ph type="body" sz="quarter" idx="13" hasCustomPrompt="1"/>
          </p:nvPr>
        </p:nvSpPr>
        <p:spPr>
          <a:xfrm>
            <a:off x="408434" y="4196049"/>
            <a:ext cx="7231529" cy="896287"/>
          </a:xfrm>
        </p:spPr>
        <p:txBody>
          <a:bodyPr>
            <a:noAutofit/>
          </a:bodyPr>
          <a:lstStyle>
            <a:lvl1pPr marL="0" indent="0">
              <a:spcBef>
                <a:spcPts val="300"/>
              </a:spcBef>
              <a:spcAft>
                <a:spcPts val="0"/>
              </a:spcAft>
              <a:buNone/>
              <a:defRPr sz="1100" b="1" baseline="0"/>
            </a:lvl1pPr>
          </a:lstStyle>
          <a:p>
            <a:pPr lvl="0"/>
            <a:r>
              <a:rPr lang="en-US" dirty="0"/>
              <a:t>Alternative 1: Click to insert Presenter Name(s)</a:t>
            </a:r>
            <a:br>
              <a:rPr lang="en-US" dirty="0"/>
            </a:br>
            <a:r>
              <a:rPr lang="en-US" dirty="0"/>
              <a:t>Job Title</a:t>
            </a:r>
            <a:br>
              <a:rPr lang="en-US" dirty="0"/>
            </a:br>
            <a:r>
              <a:rPr lang="en-US" dirty="0"/>
              <a:t>Department / Sector</a:t>
            </a:r>
          </a:p>
        </p:txBody>
      </p:sp>
      <p:sp>
        <p:nvSpPr>
          <p:cNvPr id="12" name="Text Placeholder 5"/>
          <p:cNvSpPr>
            <a:spLocks noGrp="1"/>
          </p:cNvSpPr>
          <p:nvPr>
            <p:ph type="body" sz="quarter" idx="14" hasCustomPrompt="1"/>
          </p:nvPr>
        </p:nvSpPr>
        <p:spPr>
          <a:xfrm>
            <a:off x="408435" y="5155186"/>
            <a:ext cx="3169920" cy="259884"/>
          </a:xfrm>
        </p:spPr>
        <p:txBody>
          <a:bodyPr>
            <a:noAutofit/>
          </a:bodyPr>
          <a:lstStyle>
            <a:lvl1pPr marL="0" indent="0">
              <a:buNone/>
              <a:defRPr sz="1050" b="0"/>
            </a:lvl1pPr>
          </a:lstStyle>
          <a:p>
            <a:pPr lvl="0"/>
            <a:r>
              <a:rPr lang="en-US" dirty="0"/>
              <a:t>Click to insert date</a:t>
            </a:r>
          </a:p>
        </p:txBody>
      </p:sp>
      <p:pic>
        <p:nvPicPr>
          <p:cNvPr id="13" name="Picture 1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14879" y="6224808"/>
            <a:ext cx="1697778" cy="372552"/>
          </a:xfrm>
          <a:prstGeom prst="rect">
            <a:avLst/>
          </a:prstGeom>
        </p:spPr>
      </p:pic>
      <p:sp>
        <p:nvSpPr>
          <p:cNvPr id="18" name="Rectangle 17"/>
          <p:cNvSpPr/>
          <p:nvPr userDrawn="1"/>
        </p:nvSpPr>
        <p:spPr>
          <a:xfrm>
            <a:off x="0" y="6874278"/>
            <a:ext cx="12192000" cy="3428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tx1"/>
              </a:solidFill>
            </a:endParaRPr>
          </a:p>
        </p:txBody>
      </p:sp>
      <p:sp>
        <p:nvSpPr>
          <p:cNvPr id="22" name="Text Placeholder 5"/>
          <p:cNvSpPr>
            <a:spLocks noGrp="1"/>
          </p:cNvSpPr>
          <p:nvPr>
            <p:ph type="body" sz="quarter" idx="12" hasCustomPrompt="1"/>
          </p:nvPr>
        </p:nvSpPr>
        <p:spPr>
          <a:xfrm>
            <a:off x="6096000" y="5781625"/>
            <a:ext cx="5689600" cy="730656"/>
          </a:xfrm>
        </p:spPr>
        <p:txBody>
          <a:bodyPr tIns="0" rIns="0" bIns="0">
            <a:noAutofit/>
          </a:bodyPr>
          <a:lstStyle>
            <a:lvl1pPr marL="0" indent="0" algn="r">
              <a:buNone/>
              <a:defRPr sz="900" b="0">
                <a:solidFill>
                  <a:schemeClr val="bg1">
                    <a:lumMod val="50000"/>
                  </a:schemeClr>
                </a:solidFill>
                <a:latin typeface="Arial Narrow" panose="020B0606020202030204" pitchFamily="34" charset="0"/>
              </a:defRPr>
            </a:lvl1pPr>
          </a:lstStyle>
          <a:p>
            <a:pPr lvl="0"/>
            <a:r>
              <a:rPr lang="en-US" dirty="0"/>
              <a:t>Click to insert disclaimer paragraph</a:t>
            </a:r>
          </a:p>
        </p:txBody>
      </p:sp>
    </p:spTree>
    <p:extLst>
      <p:ext uri="{BB962C8B-B14F-4D97-AF65-F5344CB8AC3E}">
        <p14:creationId xmlns:p14="http://schemas.microsoft.com/office/powerpoint/2010/main" val="4150618247"/>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showMasterSp="0" preserve="1" userDrawn="1">
  <p:cSld name="Cover black plain">
    <p:bg>
      <p:bgRef idx="1001">
        <a:schemeClr val="bg1"/>
      </p:bgRef>
    </p:bg>
    <p:spTree>
      <p:nvGrpSpPr>
        <p:cNvPr id="1" name=""/>
        <p:cNvGrpSpPr/>
        <p:nvPr/>
      </p:nvGrpSpPr>
      <p:grpSpPr>
        <a:xfrm>
          <a:off x="0" y="0"/>
          <a:ext cx="0" cy="0"/>
          <a:chOff x="0" y="0"/>
          <a:chExt cx="0" cy="0"/>
        </a:xfrm>
      </p:grpSpPr>
      <p:pic>
        <p:nvPicPr>
          <p:cNvPr id="16" name="Picture 15"/>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07148" y="5769864"/>
            <a:ext cx="1702411" cy="375303"/>
          </a:xfrm>
          <a:prstGeom prst="rect">
            <a:avLst/>
          </a:prstGeom>
        </p:spPr>
      </p:pic>
      <p:sp>
        <p:nvSpPr>
          <p:cNvPr id="2" name="Title 1"/>
          <p:cNvSpPr>
            <a:spLocks noGrp="1"/>
          </p:cNvSpPr>
          <p:nvPr>
            <p:ph type="ctrTitle" hasCustomPrompt="1"/>
          </p:nvPr>
        </p:nvSpPr>
        <p:spPr>
          <a:xfrm>
            <a:off x="411480" y="146304"/>
            <a:ext cx="7205472" cy="2578608"/>
          </a:xfrm>
        </p:spPr>
        <p:txBody>
          <a:bodyPr tIns="0" anchor="t">
            <a:noAutofit/>
          </a:bodyPr>
          <a:lstStyle>
            <a:lvl1pPr algn="l">
              <a:defRPr sz="4400" b="1" baseline="0"/>
            </a:lvl1pPr>
          </a:lstStyle>
          <a:p>
            <a:r>
              <a:rPr lang="en-US" dirty="0"/>
              <a:t>Click to insert Presentation Title</a:t>
            </a:r>
          </a:p>
        </p:txBody>
      </p:sp>
      <p:sp>
        <p:nvSpPr>
          <p:cNvPr id="3" name="Subtitle 2"/>
          <p:cNvSpPr>
            <a:spLocks noGrp="1"/>
          </p:cNvSpPr>
          <p:nvPr>
            <p:ph type="subTitle" idx="1" hasCustomPrompt="1"/>
          </p:nvPr>
        </p:nvSpPr>
        <p:spPr>
          <a:xfrm>
            <a:off x="411480" y="2743200"/>
            <a:ext cx="7205472" cy="1179576"/>
          </a:xfrm>
        </p:spPr>
        <p:txBody>
          <a:bodyPr/>
          <a:lstStyle>
            <a:lvl1pPr marL="0" indent="0" algn="l">
              <a:spcBef>
                <a:spcPts val="0"/>
              </a:spcBef>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insert subtitle</a:t>
            </a:r>
          </a:p>
        </p:txBody>
      </p:sp>
      <p:sp>
        <p:nvSpPr>
          <p:cNvPr id="7" name="Text Placeholder 5"/>
          <p:cNvSpPr>
            <a:spLocks noGrp="1"/>
          </p:cNvSpPr>
          <p:nvPr>
            <p:ph type="body" sz="quarter" idx="11" hasCustomPrompt="1"/>
          </p:nvPr>
        </p:nvSpPr>
        <p:spPr>
          <a:xfrm>
            <a:off x="8618071" y="1111722"/>
            <a:ext cx="3169920" cy="259884"/>
          </a:xfrm>
        </p:spPr>
        <p:txBody>
          <a:bodyPr>
            <a:noAutofit/>
          </a:bodyPr>
          <a:lstStyle>
            <a:lvl1pPr marL="0" indent="0">
              <a:buNone/>
              <a:defRPr sz="1050" b="0"/>
            </a:lvl1pPr>
          </a:lstStyle>
          <a:p>
            <a:pPr lvl="0"/>
            <a:r>
              <a:rPr lang="en-US" dirty="0"/>
              <a:t>Click to insert date</a:t>
            </a:r>
          </a:p>
        </p:txBody>
      </p:sp>
      <p:sp>
        <p:nvSpPr>
          <p:cNvPr id="13" name="Text Placeholder 5"/>
          <p:cNvSpPr>
            <a:spLocks noGrp="1"/>
          </p:cNvSpPr>
          <p:nvPr>
            <p:ph type="body" sz="quarter" idx="10" hasCustomPrompt="1"/>
          </p:nvPr>
        </p:nvSpPr>
        <p:spPr>
          <a:xfrm>
            <a:off x="8618071" y="152585"/>
            <a:ext cx="3169920" cy="896287"/>
          </a:xfrm>
        </p:spPr>
        <p:txBody>
          <a:bodyPr>
            <a:noAutofit/>
          </a:bodyPr>
          <a:lstStyle>
            <a:lvl1pPr marL="0" indent="0">
              <a:spcBef>
                <a:spcPts val="300"/>
              </a:spcBef>
              <a:spcAft>
                <a:spcPts val="0"/>
              </a:spcAft>
              <a:buNone/>
              <a:defRPr sz="1100" b="1" baseline="0"/>
            </a:lvl1pPr>
          </a:lstStyle>
          <a:p>
            <a:pPr lvl="0"/>
            <a:r>
              <a:rPr lang="en-US" dirty="0"/>
              <a:t>Alternative 2: Click to insert Presenter Name(s)</a:t>
            </a:r>
            <a:br>
              <a:rPr lang="en-US" dirty="0"/>
            </a:br>
            <a:r>
              <a:rPr lang="en-US" dirty="0"/>
              <a:t>Job Title</a:t>
            </a:r>
            <a:br>
              <a:rPr lang="en-US" dirty="0"/>
            </a:br>
            <a:r>
              <a:rPr lang="en-US" dirty="0"/>
              <a:t>Department / Sector</a:t>
            </a:r>
          </a:p>
        </p:txBody>
      </p:sp>
      <p:sp>
        <p:nvSpPr>
          <p:cNvPr id="9" name="Rectangle 8"/>
          <p:cNvSpPr/>
          <p:nvPr userDrawn="1"/>
        </p:nvSpPr>
        <p:spPr>
          <a:xfrm>
            <a:off x="12287025" y="-4042"/>
            <a:ext cx="1386247" cy="243104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lstStyle/>
          <a:p>
            <a:pPr algn="l"/>
            <a:r>
              <a:rPr lang="en-US" sz="1000" b="1" baseline="0" dirty="0">
                <a:solidFill>
                  <a:schemeClr val="bg1"/>
                </a:solidFill>
              </a:rPr>
              <a:t>Cover</a:t>
            </a:r>
          </a:p>
          <a:p>
            <a:pPr algn="l"/>
            <a:r>
              <a:rPr lang="en-US" sz="1000" baseline="0" dirty="0">
                <a:solidFill>
                  <a:schemeClr val="bg1"/>
                </a:solidFill>
              </a:rPr>
              <a:t>Do not change the size of the title. Keep the title short and use the subtitle area for longer descriptions if needed. </a:t>
            </a:r>
            <a:endParaRPr lang="en-US" sz="1000" dirty="0">
              <a:solidFill>
                <a:schemeClr val="bg1"/>
              </a:solidFill>
            </a:endParaRPr>
          </a:p>
        </p:txBody>
      </p:sp>
      <p:sp>
        <p:nvSpPr>
          <p:cNvPr id="12" name="Text Placeholder 5"/>
          <p:cNvSpPr>
            <a:spLocks noGrp="1"/>
          </p:cNvSpPr>
          <p:nvPr>
            <p:ph type="body" sz="quarter" idx="13" hasCustomPrompt="1"/>
          </p:nvPr>
        </p:nvSpPr>
        <p:spPr>
          <a:xfrm>
            <a:off x="411480" y="4196049"/>
            <a:ext cx="7231529" cy="896287"/>
          </a:xfrm>
        </p:spPr>
        <p:txBody>
          <a:bodyPr>
            <a:noAutofit/>
          </a:bodyPr>
          <a:lstStyle>
            <a:lvl1pPr marL="0" indent="0">
              <a:spcBef>
                <a:spcPts val="300"/>
              </a:spcBef>
              <a:spcAft>
                <a:spcPts val="0"/>
              </a:spcAft>
              <a:buNone/>
              <a:defRPr sz="1100" b="1" baseline="0"/>
            </a:lvl1pPr>
          </a:lstStyle>
          <a:p>
            <a:pPr lvl="0"/>
            <a:r>
              <a:rPr lang="en-US" dirty="0"/>
              <a:t>Alternative 1: Click to insert Presenter Name(s)</a:t>
            </a:r>
            <a:br>
              <a:rPr lang="en-US" dirty="0"/>
            </a:br>
            <a:r>
              <a:rPr lang="en-US" dirty="0"/>
              <a:t>Job Title</a:t>
            </a:r>
            <a:br>
              <a:rPr lang="en-US" dirty="0"/>
            </a:br>
            <a:r>
              <a:rPr lang="en-US" dirty="0"/>
              <a:t>Department / Sector</a:t>
            </a:r>
          </a:p>
        </p:txBody>
      </p:sp>
      <p:sp>
        <p:nvSpPr>
          <p:cNvPr id="14" name="Text Placeholder 5"/>
          <p:cNvSpPr>
            <a:spLocks noGrp="1"/>
          </p:cNvSpPr>
          <p:nvPr>
            <p:ph type="body" sz="quarter" idx="14" hasCustomPrompt="1"/>
          </p:nvPr>
        </p:nvSpPr>
        <p:spPr>
          <a:xfrm>
            <a:off x="411480" y="5155186"/>
            <a:ext cx="3169920" cy="259884"/>
          </a:xfrm>
        </p:spPr>
        <p:txBody>
          <a:bodyPr>
            <a:noAutofit/>
          </a:bodyPr>
          <a:lstStyle>
            <a:lvl1pPr marL="0" indent="0">
              <a:buNone/>
              <a:defRPr sz="1050" b="0"/>
            </a:lvl1pPr>
          </a:lstStyle>
          <a:p>
            <a:pPr lvl="0"/>
            <a:r>
              <a:rPr lang="en-US" dirty="0"/>
              <a:t>Click to insert date</a:t>
            </a:r>
          </a:p>
        </p:txBody>
      </p:sp>
      <p:sp>
        <p:nvSpPr>
          <p:cNvPr id="15" name="Rectangle 14"/>
          <p:cNvSpPr/>
          <p:nvPr userDrawn="1"/>
        </p:nvSpPr>
        <p:spPr>
          <a:xfrm>
            <a:off x="0" y="6874278"/>
            <a:ext cx="12192000" cy="3428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tx1"/>
              </a:solidFill>
            </a:endParaRPr>
          </a:p>
        </p:txBody>
      </p:sp>
      <p:sp>
        <p:nvSpPr>
          <p:cNvPr id="17" name="Text Placeholder 5"/>
          <p:cNvSpPr>
            <a:spLocks noGrp="1"/>
          </p:cNvSpPr>
          <p:nvPr>
            <p:ph type="body" sz="quarter" idx="12" hasCustomPrompt="1"/>
          </p:nvPr>
        </p:nvSpPr>
        <p:spPr>
          <a:xfrm>
            <a:off x="6096000" y="5781625"/>
            <a:ext cx="5689600" cy="730656"/>
          </a:xfrm>
        </p:spPr>
        <p:txBody>
          <a:bodyPr tIns="0" rIns="0" bIns="0">
            <a:noAutofit/>
          </a:bodyPr>
          <a:lstStyle>
            <a:lvl1pPr marL="0" indent="0" algn="r">
              <a:buNone/>
              <a:defRPr sz="900" b="0">
                <a:solidFill>
                  <a:schemeClr val="tx1"/>
                </a:solidFill>
                <a:latin typeface="Arial Narrow" panose="020B0606020202030204" pitchFamily="34" charset="0"/>
              </a:defRPr>
            </a:lvl1pPr>
          </a:lstStyle>
          <a:p>
            <a:pPr lvl="0"/>
            <a:r>
              <a:rPr lang="en-US" dirty="0"/>
              <a:t>Click to insert disclaimer paragraph</a:t>
            </a:r>
          </a:p>
        </p:txBody>
      </p:sp>
      <p:grpSp>
        <p:nvGrpSpPr>
          <p:cNvPr id="18" name="Group 17"/>
          <p:cNvGrpSpPr/>
          <p:nvPr userDrawn="1"/>
        </p:nvGrpSpPr>
        <p:grpSpPr>
          <a:xfrm>
            <a:off x="12284310" y="2497574"/>
            <a:ext cx="1389888" cy="1233768"/>
            <a:chOff x="9215268" y="3023356"/>
            <a:chExt cx="1389888" cy="1233768"/>
          </a:xfrm>
        </p:grpSpPr>
        <p:sp>
          <p:nvSpPr>
            <p:cNvPr id="20" name="Rectangle 19"/>
            <p:cNvSpPr/>
            <p:nvPr userDrawn="1"/>
          </p:nvSpPr>
          <p:spPr>
            <a:xfrm>
              <a:off x="9215268" y="3023356"/>
              <a:ext cx="1389888" cy="123376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0" rtlCol="0" anchor="t"/>
            <a:lstStyle/>
            <a:p>
              <a:pPr algn="l"/>
              <a:r>
                <a:rPr lang="en-US" sz="1000" b="0" baseline="0" dirty="0">
                  <a:solidFill>
                    <a:schemeClr val="bg1"/>
                  </a:solidFill>
                </a:rPr>
                <a:t>Only use </a:t>
              </a:r>
              <a:r>
                <a:rPr lang="en-US" sz="1000" b="0" baseline="0" dirty="0">
                  <a:solidFill>
                    <a:srgbClr val="D6002A"/>
                  </a:solidFill>
                </a:rPr>
                <a:t>S&amp;P Global Red </a:t>
              </a:r>
              <a:r>
                <a:rPr lang="en-US" sz="1000" b="0" baseline="0" dirty="0">
                  <a:solidFill>
                    <a:schemeClr val="bg1"/>
                  </a:solidFill>
                </a:rPr>
                <a:t>for key text high-lights, not shapes or charts. </a:t>
              </a:r>
              <a:br>
                <a:rPr lang="en-US" sz="1000" b="0" baseline="0" dirty="0">
                  <a:solidFill>
                    <a:schemeClr val="bg1"/>
                  </a:solidFill>
                </a:rPr>
              </a:br>
              <a:r>
                <a:rPr lang="en-US" sz="1000" b="0" baseline="0" dirty="0">
                  <a:solidFill>
                    <a:schemeClr val="bg1"/>
                  </a:solidFill>
                </a:rPr>
                <a:t>It’s available in the custom color palette</a:t>
              </a:r>
              <a:r>
                <a:rPr lang="en-US" sz="1000" b="0" baseline="0" dirty="0">
                  <a:solidFill>
                    <a:schemeClr val="tx1"/>
                  </a:solidFill>
                </a:rPr>
                <a:t>. </a:t>
              </a:r>
            </a:p>
          </p:txBody>
        </p:sp>
        <p:sp>
          <p:nvSpPr>
            <p:cNvPr id="21" name="Rectangle 20"/>
            <p:cNvSpPr/>
            <p:nvPr userDrawn="1"/>
          </p:nvSpPr>
          <p:spPr>
            <a:xfrm>
              <a:off x="9264542" y="4042368"/>
              <a:ext cx="126397" cy="126397"/>
            </a:xfrm>
            <a:prstGeom prst="rect">
              <a:avLst/>
            </a:prstGeom>
            <a:solidFill>
              <a:srgbClr val="D60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tx1"/>
                </a:solidFill>
              </a:endParaRPr>
            </a:p>
          </p:txBody>
        </p:sp>
      </p:grpSp>
    </p:spTree>
    <p:extLst>
      <p:ext uri="{BB962C8B-B14F-4D97-AF65-F5344CB8AC3E}">
        <p14:creationId xmlns:p14="http://schemas.microsoft.com/office/powerpoint/2010/main" val="2379299815"/>
      </p:ext>
    </p:extLst>
  </p:cSld>
  <p:clrMapOvr>
    <a:overrideClrMapping bg1="dk1" tx1="lt1" bg2="dk2" tx2="lt2" accent1="accent1" accent2="accent2" accent3="accent3" accent4="accent4" accent5="accent5" accent6="accent6" hlink="hlink" folHlink="folHlink"/>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showMasterSp="0" preserve="1" userDrawn="1">
  <p:cSld name="Cover white Slim imag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11480" y="164235"/>
            <a:ext cx="6705600" cy="1568639"/>
          </a:xfrm>
        </p:spPr>
        <p:txBody>
          <a:bodyPr tIns="0" anchor="t">
            <a:normAutofit/>
          </a:bodyPr>
          <a:lstStyle>
            <a:lvl1pPr algn="l">
              <a:defRPr sz="3600" b="1" baseline="0"/>
            </a:lvl1pPr>
          </a:lstStyle>
          <a:p>
            <a:r>
              <a:rPr lang="en-US" dirty="0"/>
              <a:t>Click to insert Presentation Title </a:t>
            </a:r>
          </a:p>
        </p:txBody>
      </p:sp>
      <p:sp>
        <p:nvSpPr>
          <p:cNvPr id="3" name="Subtitle 2"/>
          <p:cNvSpPr>
            <a:spLocks noGrp="1"/>
          </p:cNvSpPr>
          <p:nvPr>
            <p:ph type="subTitle" idx="1" hasCustomPrompt="1"/>
          </p:nvPr>
        </p:nvSpPr>
        <p:spPr>
          <a:xfrm>
            <a:off x="411480" y="1751715"/>
            <a:ext cx="6705600" cy="579110"/>
          </a:xfrm>
        </p:spPr>
        <p:txBody>
          <a:bodyPr>
            <a:normAutofit/>
          </a:bodyPr>
          <a:lstStyle>
            <a:lvl1pPr marL="0" indent="0" algn="l">
              <a:spcBef>
                <a:spcPts val="0"/>
              </a:spcBef>
              <a:buNone/>
              <a:defRPr sz="1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insert subtitle</a:t>
            </a:r>
          </a:p>
        </p:txBody>
      </p:sp>
      <p:sp>
        <p:nvSpPr>
          <p:cNvPr id="7" name="Text Placeholder 5"/>
          <p:cNvSpPr>
            <a:spLocks noGrp="1"/>
          </p:cNvSpPr>
          <p:nvPr>
            <p:ph type="body" sz="quarter" idx="11" hasCustomPrompt="1"/>
          </p:nvPr>
        </p:nvSpPr>
        <p:spPr>
          <a:xfrm>
            <a:off x="8618069" y="1111722"/>
            <a:ext cx="3169920" cy="259884"/>
          </a:xfrm>
        </p:spPr>
        <p:txBody>
          <a:bodyPr>
            <a:noAutofit/>
          </a:bodyPr>
          <a:lstStyle>
            <a:lvl1pPr marL="0" indent="0">
              <a:buNone/>
              <a:defRPr sz="1050" b="0"/>
            </a:lvl1pPr>
          </a:lstStyle>
          <a:p>
            <a:pPr lvl="0"/>
            <a:r>
              <a:rPr lang="en-US" dirty="0"/>
              <a:t>Click to insert date</a:t>
            </a:r>
          </a:p>
        </p:txBody>
      </p:sp>
      <p:sp>
        <p:nvSpPr>
          <p:cNvPr id="5" name="Picture Placeholder 4"/>
          <p:cNvSpPr>
            <a:spLocks noGrp="1"/>
          </p:cNvSpPr>
          <p:nvPr>
            <p:ph type="pic" sz="quarter" idx="13" hasCustomPrompt="1"/>
          </p:nvPr>
        </p:nvSpPr>
        <p:spPr>
          <a:xfrm>
            <a:off x="411480" y="2423160"/>
            <a:ext cx="11379200" cy="2542032"/>
          </a:xfrm>
        </p:spPr>
        <p:txBody>
          <a:bodyPr anchor="ctr"/>
          <a:lstStyle>
            <a:lvl1pPr marL="0" indent="0" algn="ctr">
              <a:buNone/>
              <a:defRPr/>
            </a:lvl1pPr>
          </a:lstStyle>
          <a:p>
            <a:r>
              <a:rPr lang="en-US" dirty="0"/>
              <a:t>Click to insert cover image</a:t>
            </a:r>
          </a:p>
        </p:txBody>
      </p:sp>
      <p:sp>
        <p:nvSpPr>
          <p:cNvPr id="12" name="Text Placeholder 5"/>
          <p:cNvSpPr>
            <a:spLocks noGrp="1"/>
          </p:cNvSpPr>
          <p:nvPr>
            <p:ph type="body" sz="quarter" idx="10" hasCustomPrompt="1"/>
          </p:nvPr>
        </p:nvSpPr>
        <p:spPr>
          <a:xfrm>
            <a:off x="8618071" y="152585"/>
            <a:ext cx="3169920" cy="896287"/>
          </a:xfrm>
        </p:spPr>
        <p:txBody>
          <a:bodyPr>
            <a:noAutofit/>
          </a:bodyPr>
          <a:lstStyle>
            <a:lvl1pPr marL="0" indent="0">
              <a:spcBef>
                <a:spcPts val="300"/>
              </a:spcBef>
              <a:spcAft>
                <a:spcPts val="0"/>
              </a:spcAft>
              <a:buNone/>
              <a:defRPr sz="1100" b="1" baseline="0"/>
            </a:lvl1pPr>
          </a:lstStyle>
          <a:p>
            <a:pPr lvl="0"/>
            <a:r>
              <a:rPr lang="en-US" dirty="0"/>
              <a:t>Click to insert Presenter Name(s)</a:t>
            </a:r>
            <a:br>
              <a:rPr lang="en-US" dirty="0"/>
            </a:br>
            <a:r>
              <a:rPr lang="en-US" dirty="0"/>
              <a:t>Job Title</a:t>
            </a:r>
            <a:br>
              <a:rPr lang="en-US" dirty="0"/>
            </a:br>
            <a:r>
              <a:rPr lang="en-US" dirty="0"/>
              <a:t>Department / Sector</a:t>
            </a:r>
          </a:p>
        </p:txBody>
      </p:sp>
      <p:sp>
        <p:nvSpPr>
          <p:cNvPr id="9" name="Rectangle 8"/>
          <p:cNvSpPr/>
          <p:nvPr userDrawn="1"/>
        </p:nvSpPr>
        <p:spPr>
          <a:xfrm>
            <a:off x="12287025" y="-4043"/>
            <a:ext cx="1386247" cy="24307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lstStyle/>
          <a:p>
            <a:pPr algn="l"/>
            <a:r>
              <a:rPr lang="en-US" sz="1000" b="1" dirty="0">
                <a:solidFill>
                  <a:schemeClr val="tx1"/>
                </a:solidFill>
              </a:rPr>
              <a:t>Cover</a:t>
            </a:r>
            <a:r>
              <a:rPr lang="en-US" sz="1000" b="1" baseline="0" dirty="0">
                <a:solidFill>
                  <a:schemeClr val="tx1"/>
                </a:solidFill>
              </a:rPr>
              <a:t> + Image</a:t>
            </a:r>
          </a:p>
          <a:p>
            <a:pPr algn="l"/>
            <a:r>
              <a:rPr lang="en-US" sz="1000" baseline="0" dirty="0">
                <a:solidFill>
                  <a:schemeClr val="tx1"/>
                </a:solidFill>
              </a:rPr>
              <a:t>Do not change the size of the title. Keep the title short and use the subtitle area for longer descriptions if needed. Insert rectangular image by clicking the image icon. </a:t>
            </a:r>
            <a:endParaRPr lang="en-US" sz="1000" dirty="0">
              <a:solidFill>
                <a:schemeClr val="tx1"/>
              </a:solidFill>
            </a:endParaRPr>
          </a:p>
        </p:txBody>
      </p:sp>
      <p:sp>
        <p:nvSpPr>
          <p:cNvPr id="13" name="Rectangle 12"/>
          <p:cNvSpPr/>
          <p:nvPr userDrawn="1"/>
        </p:nvSpPr>
        <p:spPr>
          <a:xfrm>
            <a:off x="0" y="6874278"/>
            <a:ext cx="12192000" cy="3428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tx1"/>
              </a:solidFill>
            </a:endParaRPr>
          </a:p>
        </p:txBody>
      </p:sp>
      <p:pic>
        <p:nvPicPr>
          <p:cNvPr id="14" name="Picture 13"/>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14879" y="5771962"/>
            <a:ext cx="1697778" cy="372552"/>
          </a:xfrm>
          <a:prstGeom prst="rect">
            <a:avLst/>
          </a:prstGeom>
        </p:spPr>
      </p:pic>
      <p:sp>
        <p:nvSpPr>
          <p:cNvPr id="15" name="Text Placeholder 5"/>
          <p:cNvSpPr>
            <a:spLocks noGrp="1"/>
          </p:cNvSpPr>
          <p:nvPr>
            <p:ph type="body" sz="quarter" idx="12" hasCustomPrompt="1"/>
          </p:nvPr>
        </p:nvSpPr>
        <p:spPr>
          <a:xfrm>
            <a:off x="6096000" y="5781625"/>
            <a:ext cx="5689600" cy="730656"/>
          </a:xfrm>
        </p:spPr>
        <p:txBody>
          <a:bodyPr tIns="0" rIns="0" bIns="0">
            <a:noAutofit/>
          </a:bodyPr>
          <a:lstStyle>
            <a:lvl1pPr marL="0" indent="0" algn="r">
              <a:buNone/>
              <a:defRPr sz="900" b="0">
                <a:solidFill>
                  <a:schemeClr val="bg1">
                    <a:lumMod val="50000"/>
                  </a:schemeClr>
                </a:solidFill>
                <a:latin typeface="Arial Narrow" panose="020B0606020202030204" pitchFamily="34" charset="0"/>
              </a:defRPr>
            </a:lvl1pPr>
          </a:lstStyle>
          <a:p>
            <a:pPr lvl="0"/>
            <a:r>
              <a:rPr lang="en-US" dirty="0"/>
              <a:t>Click to insert disclaimer paragraph</a:t>
            </a:r>
          </a:p>
        </p:txBody>
      </p:sp>
      <p:grpSp>
        <p:nvGrpSpPr>
          <p:cNvPr id="16" name="Group 15"/>
          <p:cNvGrpSpPr/>
          <p:nvPr userDrawn="1"/>
        </p:nvGrpSpPr>
        <p:grpSpPr>
          <a:xfrm>
            <a:off x="12284310" y="2497574"/>
            <a:ext cx="1389888" cy="1233768"/>
            <a:chOff x="9215268" y="3023356"/>
            <a:chExt cx="1389888" cy="1233768"/>
          </a:xfrm>
        </p:grpSpPr>
        <p:sp>
          <p:nvSpPr>
            <p:cNvPr id="19" name="Rectangle 18"/>
            <p:cNvSpPr/>
            <p:nvPr userDrawn="1"/>
          </p:nvSpPr>
          <p:spPr>
            <a:xfrm>
              <a:off x="9215268" y="3023356"/>
              <a:ext cx="1389888" cy="123376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0" rtlCol="0" anchor="t"/>
            <a:lstStyle/>
            <a:p>
              <a:pPr algn="l"/>
              <a:r>
                <a:rPr lang="en-US" sz="1000" b="0" baseline="0" dirty="0">
                  <a:solidFill>
                    <a:schemeClr val="tx1"/>
                  </a:solidFill>
                </a:rPr>
                <a:t>Only use </a:t>
              </a:r>
              <a:r>
                <a:rPr lang="en-US" sz="1000" b="0" baseline="0" dirty="0">
                  <a:solidFill>
                    <a:srgbClr val="D6002A"/>
                  </a:solidFill>
                </a:rPr>
                <a:t>S&amp;P Global Red </a:t>
              </a:r>
              <a:r>
                <a:rPr lang="en-US" sz="1000" b="0" baseline="0" dirty="0">
                  <a:solidFill>
                    <a:schemeClr val="tx1"/>
                  </a:solidFill>
                </a:rPr>
                <a:t>for key text high-lights, not shapes or charts. </a:t>
              </a:r>
              <a:br>
                <a:rPr lang="en-US" sz="1000" b="0" baseline="0" dirty="0">
                  <a:solidFill>
                    <a:schemeClr val="tx1"/>
                  </a:solidFill>
                </a:rPr>
              </a:br>
              <a:r>
                <a:rPr lang="en-US" sz="1000" b="0" baseline="0" dirty="0">
                  <a:solidFill>
                    <a:schemeClr val="tx1"/>
                  </a:solidFill>
                </a:rPr>
                <a:t>It’s available in the custom color palette. </a:t>
              </a:r>
            </a:p>
          </p:txBody>
        </p:sp>
        <p:sp>
          <p:nvSpPr>
            <p:cNvPr id="20" name="Rectangle 19"/>
            <p:cNvSpPr/>
            <p:nvPr userDrawn="1"/>
          </p:nvSpPr>
          <p:spPr>
            <a:xfrm>
              <a:off x="9264542" y="4042368"/>
              <a:ext cx="126397" cy="126397"/>
            </a:xfrm>
            <a:prstGeom prst="rect">
              <a:avLst/>
            </a:prstGeom>
            <a:solidFill>
              <a:srgbClr val="D60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tx1"/>
                </a:solidFill>
              </a:endParaRPr>
            </a:p>
          </p:txBody>
        </p:sp>
      </p:grpSp>
    </p:spTree>
    <p:extLst>
      <p:ext uri="{BB962C8B-B14F-4D97-AF65-F5344CB8AC3E}">
        <p14:creationId xmlns:p14="http://schemas.microsoft.com/office/powerpoint/2010/main" val="2303971741"/>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showMasterSp="0" preserve="1" userDrawn="1">
  <p:cSld name="Cover black Slim image">
    <p:bg>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11480" y="164593"/>
            <a:ext cx="6705600" cy="1568639"/>
          </a:xfrm>
        </p:spPr>
        <p:txBody>
          <a:bodyPr tIns="0" anchor="t">
            <a:normAutofit/>
          </a:bodyPr>
          <a:lstStyle>
            <a:lvl1pPr algn="l">
              <a:defRPr sz="3600" b="1" baseline="0"/>
            </a:lvl1pPr>
          </a:lstStyle>
          <a:p>
            <a:r>
              <a:rPr lang="en-US" dirty="0"/>
              <a:t>Click to insert Presentation Title</a:t>
            </a:r>
          </a:p>
        </p:txBody>
      </p:sp>
      <p:sp>
        <p:nvSpPr>
          <p:cNvPr id="3" name="Subtitle 2"/>
          <p:cNvSpPr>
            <a:spLocks noGrp="1"/>
          </p:cNvSpPr>
          <p:nvPr>
            <p:ph type="subTitle" idx="1" hasCustomPrompt="1"/>
          </p:nvPr>
        </p:nvSpPr>
        <p:spPr>
          <a:xfrm>
            <a:off x="411480" y="1755648"/>
            <a:ext cx="6705600" cy="579110"/>
          </a:xfrm>
        </p:spPr>
        <p:txBody>
          <a:bodyPr>
            <a:normAutofit/>
          </a:bodyPr>
          <a:lstStyle>
            <a:lvl1pPr marL="0" indent="0" algn="l">
              <a:spcBef>
                <a:spcPts val="0"/>
              </a:spcBef>
              <a:buNone/>
              <a:defRPr sz="1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insert subtitle</a:t>
            </a:r>
          </a:p>
        </p:txBody>
      </p:sp>
      <p:sp>
        <p:nvSpPr>
          <p:cNvPr id="7" name="Text Placeholder 5"/>
          <p:cNvSpPr>
            <a:spLocks noGrp="1"/>
          </p:cNvSpPr>
          <p:nvPr>
            <p:ph type="body" sz="quarter" idx="11" hasCustomPrompt="1"/>
          </p:nvPr>
        </p:nvSpPr>
        <p:spPr>
          <a:xfrm>
            <a:off x="8618069" y="1111722"/>
            <a:ext cx="3169920" cy="259884"/>
          </a:xfrm>
        </p:spPr>
        <p:txBody>
          <a:bodyPr>
            <a:noAutofit/>
          </a:bodyPr>
          <a:lstStyle>
            <a:lvl1pPr marL="0" indent="0">
              <a:buNone/>
              <a:defRPr sz="1050" b="0"/>
            </a:lvl1pPr>
          </a:lstStyle>
          <a:p>
            <a:pPr lvl="0"/>
            <a:r>
              <a:rPr lang="en-US" dirty="0"/>
              <a:t>Click to insert date</a:t>
            </a:r>
          </a:p>
        </p:txBody>
      </p:sp>
      <p:sp>
        <p:nvSpPr>
          <p:cNvPr id="5" name="Picture Placeholder 4"/>
          <p:cNvSpPr>
            <a:spLocks noGrp="1"/>
          </p:cNvSpPr>
          <p:nvPr>
            <p:ph type="pic" sz="quarter" idx="13" hasCustomPrompt="1"/>
          </p:nvPr>
        </p:nvSpPr>
        <p:spPr>
          <a:xfrm>
            <a:off x="411480" y="2423160"/>
            <a:ext cx="11379200" cy="2542032"/>
          </a:xfrm>
        </p:spPr>
        <p:txBody>
          <a:bodyPr anchor="ctr"/>
          <a:lstStyle>
            <a:lvl1pPr marL="0" indent="0" algn="ctr">
              <a:buNone/>
              <a:defRPr/>
            </a:lvl1pPr>
          </a:lstStyle>
          <a:p>
            <a:r>
              <a:rPr lang="en-US" dirty="0"/>
              <a:t>Click to insert cover image</a:t>
            </a:r>
          </a:p>
        </p:txBody>
      </p:sp>
      <p:sp>
        <p:nvSpPr>
          <p:cNvPr id="14" name="Text Placeholder 5"/>
          <p:cNvSpPr>
            <a:spLocks noGrp="1"/>
          </p:cNvSpPr>
          <p:nvPr>
            <p:ph type="body" sz="quarter" idx="10" hasCustomPrompt="1"/>
          </p:nvPr>
        </p:nvSpPr>
        <p:spPr>
          <a:xfrm>
            <a:off x="8618071" y="152585"/>
            <a:ext cx="3169920" cy="896287"/>
          </a:xfrm>
        </p:spPr>
        <p:txBody>
          <a:bodyPr>
            <a:noAutofit/>
          </a:bodyPr>
          <a:lstStyle>
            <a:lvl1pPr marL="0" indent="0">
              <a:spcBef>
                <a:spcPts val="300"/>
              </a:spcBef>
              <a:spcAft>
                <a:spcPts val="0"/>
              </a:spcAft>
              <a:buNone/>
              <a:defRPr sz="1100" b="1" baseline="0"/>
            </a:lvl1pPr>
          </a:lstStyle>
          <a:p>
            <a:pPr lvl="0"/>
            <a:r>
              <a:rPr lang="en-US" dirty="0"/>
              <a:t>Click to insert Presenter Name(s)</a:t>
            </a:r>
            <a:br>
              <a:rPr lang="en-US" dirty="0"/>
            </a:br>
            <a:r>
              <a:rPr lang="en-US" dirty="0"/>
              <a:t>Job Title</a:t>
            </a:r>
            <a:br>
              <a:rPr lang="en-US" dirty="0"/>
            </a:br>
            <a:r>
              <a:rPr lang="en-US" dirty="0"/>
              <a:t>Department / Sector</a:t>
            </a:r>
          </a:p>
        </p:txBody>
      </p:sp>
      <p:sp>
        <p:nvSpPr>
          <p:cNvPr id="9" name="Rectangle 8"/>
          <p:cNvSpPr/>
          <p:nvPr userDrawn="1"/>
        </p:nvSpPr>
        <p:spPr>
          <a:xfrm>
            <a:off x="12287025" y="-4043"/>
            <a:ext cx="1386247" cy="243072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lstStyle/>
          <a:p>
            <a:pPr algn="l"/>
            <a:r>
              <a:rPr lang="en-US" sz="1000" b="1" dirty="0">
                <a:solidFill>
                  <a:schemeClr val="bg1"/>
                </a:solidFill>
              </a:rPr>
              <a:t>Cover</a:t>
            </a:r>
            <a:r>
              <a:rPr lang="en-US" sz="1000" b="1" baseline="0" dirty="0">
                <a:solidFill>
                  <a:schemeClr val="bg1"/>
                </a:solidFill>
              </a:rPr>
              <a:t> + Image</a:t>
            </a:r>
          </a:p>
          <a:p>
            <a:pPr algn="l"/>
            <a:r>
              <a:rPr lang="en-US" sz="1000" baseline="0" dirty="0">
                <a:solidFill>
                  <a:schemeClr val="bg1"/>
                </a:solidFill>
              </a:rPr>
              <a:t>Do not change the size of the title. Keep the title short and use the subtitle area for longer descriptions if needed. Insert rectangular image by clicking the image icon. </a:t>
            </a:r>
            <a:endParaRPr lang="en-US" sz="1000" dirty="0">
              <a:solidFill>
                <a:schemeClr val="bg1"/>
              </a:solidFill>
            </a:endParaRPr>
          </a:p>
        </p:txBody>
      </p:sp>
      <p:sp>
        <p:nvSpPr>
          <p:cNvPr id="64" name="Rectangle 63"/>
          <p:cNvSpPr/>
          <p:nvPr userDrawn="1"/>
        </p:nvSpPr>
        <p:spPr>
          <a:xfrm>
            <a:off x="0" y="6874278"/>
            <a:ext cx="12192000" cy="3428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tx1"/>
              </a:solidFill>
            </a:endParaRPr>
          </a:p>
        </p:txBody>
      </p:sp>
      <p:sp>
        <p:nvSpPr>
          <p:cNvPr id="12" name="Text Placeholder 5"/>
          <p:cNvSpPr>
            <a:spLocks noGrp="1"/>
          </p:cNvSpPr>
          <p:nvPr>
            <p:ph type="body" sz="quarter" idx="12" hasCustomPrompt="1"/>
          </p:nvPr>
        </p:nvSpPr>
        <p:spPr>
          <a:xfrm>
            <a:off x="6096000" y="5781625"/>
            <a:ext cx="5689600" cy="730656"/>
          </a:xfrm>
        </p:spPr>
        <p:txBody>
          <a:bodyPr tIns="0" rIns="0" bIns="0">
            <a:noAutofit/>
          </a:bodyPr>
          <a:lstStyle>
            <a:lvl1pPr marL="0" indent="0" algn="r">
              <a:buNone/>
              <a:defRPr sz="900" b="0">
                <a:solidFill>
                  <a:schemeClr val="tx1"/>
                </a:solidFill>
                <a:latin typeface="Arial Narrow" panose="020B0606020202030204" pitchFamily="34" charset="0"/>
              </a:defRPr>
            </a:lvl1pPr>
          </a:lstStyle>
          <a:p>
            <a:pPr lvl="0"/>
            <a:r>
              <a:rPr lang="en-US" dirty="0"/>
              <a:t>Click to insert disclaimer paragraph</a:t>
            </a:r>
          </a:p>
        </p:txBody>
      </p:sp>
      <p:pic>
        <p:nvPicPr>
          <p:cNvPr id="13" name="Picture 1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07148" y="5769864"/>
            <a:ext cx="1702411" cy="375303"/>
          </a:xfrm>
          <a:prstGeom prst="rect">
            <a:avLst/>
          </a:prstGeom>
        </p:spPr>
      </p:pic>
      <p:grpSp>
        <p:nvGrpSpPr>
          <p:cNvPr id="15" name="Group 14"/>
          <p:cNvGrpSpPr/>
          <p:nvPr userDrawn="1"/>
        </p:nvGrpSpPr>
        <p:grpSpPr>
          <a:xfrm>
            <a:off x="12284310" y="2497574"/>
            <a:ext cx="1389888" cy="1233768"/>
            <a:chOff x="9215268" y="3023356"/>
            <a:chExt cx="1389888" cy="1233768"/>
          </a:xfrm>
        </p:grpSpPr>
        <p:sp>
          <p:nvSpPr>
            <p:cNvPr id="16" name="Rectangle 15"/>
            <p:cNvSpPr/>
            <p:nvPr userDrawn="1"/>
          </p:nvSpPr>
          <p:spPr>
            <a:xfrm>
              <a:off x="9215268" y="3023356"/>
              <a:ext cx="1389888" cy="123376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0" rtlCol="0" anchor="t"/>
            <a:lstStyle/>
            <a:p>
              <a:pPr algn="l"/>
              <a:r>
                <a:rPr lang="en-US" sz="1000" b="0" baseline="0" dirty="0">
                  <a:solidFill>
                    <a:schemeClr val="bg1"/>
                  </a:solidFill>
                </a:rPr>
                <a:t>Only use </a:t>
              </a:r>
              <a:r>
                <a:rPr lang="en-US" sz="1000" b="0" baseline="0" dirty="0">
                  <a:solidFill>
                    <a:srgbClr val="D6002A"/>
                  </a:solidFill>
                </a:rPr>
                <a:t>S&amp;P Global Red </a:t>
              </a:r>
              <a:r>
                <a:rPr lang="en-US" sz="1000" b="0" baseline="0" dirty="0">
                  <a:solidFill>
                    <a:schemeClr val="bg1"/>
                  </a:solidFill>
                </a:rPr>
                <a:t>for key text high-lights, not shapes or charts. </a:t>
              </a:r>
              <a:br>
                <a:rPr lang="en-US" sz="1000" b="0" baseline="0" dirty="0">
                  <a:solidFill>
                    <a:schemeClr val="bg1"/>
                  </a:solidFill>
                </a:rPr>
              </a:br>
              <a:r>
                <a:rPr lang="en-US" sz="1000" b="0" baseline="0" dirty="0">
                  <a:solidFill>
                    <a:schemeClr val="bg1"/>
                  </a:solidFill>
                </a:rPr>
                <a:t>It’s available in the custom color palette</a:t>
              </a:r>
              <a:r>
                <a:rPr lang="en-US" sz="1000" b="0" baseline="0" dirty="0">
                  <a:solidFill>
                    <a:schemeClr val="tx1"/>
                  </a:solidFill>
                </a:rPr>
                <a:t>. </a:t>
              </a:r>
            </a:p>
          </p:txBody>
        </p:sp>
        <p:sp>
          <p:nvSpPr>
            <p:cNvPr id="19" name="Rectangle 18"/>
            <p:cNvSpPr/>
            <p:nvPr userDrawn="1"/>
          </p:nvSpPr>
          <p:spPr>
            <a:xfrm>
              <a:off x="9264542" y="4042368"/>
              <a:ext cx="126397" cy="126397"/>
            </a:xfrm>
            <a:prstGeom prst="rect">
              <a:avLst/>
            </a:prstGeom>
            <a:solidFill>
              <a:srgbClr val="D60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tx1"/>
                </a:solidFill>
              </a:endParaRPr>
            </a:p>
          </p:txBody>
        </p:sp>
      </p:grpSp>
    </p:spTree>
    <p:extLst>
      <p:ext uri="{BB962C8B-B14F-4D97-AF65-F5344CB8AC3E}">
        <p14:creationId xmlns:p14="http://schemas.microsoft.com/office/powerpoint/2010/main" val="1329806228"/>
      </p:ext>
    </p:extLst>
  </p:cSld>
  <p:clrMapOvr>
    <a:overrideClrMapping bg1="dk1" tx1="lt1" bg2="dk2" tx2="lt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Divider white plain">
    <p:spTree>
      <p:nvGrpSpPr>
        <p:cNvPr id="1" name=""/>
        <p:cNvGrpSpPr/>
        <p:nvPr/>
      </p:nvGrpSpPr>
      <p:grpSpPr>
        <a:xfrm>
          <a:off x="0" y="0"/>
          <a:ext cx="0" cy="0"/>
          <a:chOff x="0" y="0"/>
          <a:chExt cx="0" cy="0"/>
        </a:xfrm>
      </p:grpSpPr>
      <p:sp>
        <p:nvSpPr>
          <p:cNvPr id="2" name="Title 1"/>
          <p:cNvSpPr>
            <a:spLocks noGrp="1"/>
          </p:cNvSpPr>
          <p:nvPr>
            <p:ph type="title"/>
          </p:nvPr>
        </p:nvSpPr>
        <p:spPr>
          <a:xfrm>
            <a:off x="411480" y="206375"/>
            <a:ext cx="9490635" cy="4249084"/>
          </a:xfrm>
        </p:spPr>
        <p:txBody>
          <a:bodyPr tIns="0" anchor="t"/>
          <a:lstStyle>
            <a:lvl1pPr>
              <a:defRPr sz="5400" b="1"/>
            </a:lvl1pPr>
          </a:lstStyle>
          <a:p>
            <a:r>
              <a:rPr lang="en-US"/>
              <a:t>Click to edit Master title style</a:t>
            </a:r>
            <a:endParaRPr lang="en-US" dirty="0"/>
          </a:p>
        </p:txBody>
      </p:sp>
      <p:sp>
        <p:nvSpPr>
          <p:cNvPr id="3" name="Text Placeholder 2"/>
          <p:cNvSpPr>
            <a:spLocks noGrp="1"/>
          </p:cNvSpPr>
          <p:nvPr>
            <p:ph type="body" idx="1"/>
          </p:nvPr>
        </p:nvSpPr>
        <p:spPr>
          <a:xfrm>
            <a:off x="411480" y="4574876"/>
            <a:ext cx="9490635" cy="1516362"/>
          </a:xfrm>
        </p:spPr>
        <p:txBody>
          <a:bodyPr anchor="t"/>
          <a:lstStyle>
            <a:lvl1pPr marL="0" indent="0">
              <a:spcBef>
                <a:spcPts val="0"/>
              </a:spcBef>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Rectangle 3"/>
          <p:cNvSpPr/>
          <p:nvPr userDrawn="1"/>
        </p:nvSpPr>
        <p:spPr>
          <a:xfrm>
            <a:off x="12287025" y="-4043"/>
            <a:ext cx="1386247" cy="242978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lstStyle/>
          <a:p>
            <a:pPr algn="l"/>
            <a:r>
              <a:rPr lang="en-US" sz="1000" b="1" dirty="0">
                <a:solidFill>
                  <a:schemeClr val="tx1"/>
                </a:solidFill>
              </a:rPr>
              <a:t>Divider</a:t>
            </a:r>
            <a:endParaRPr lang="en-US" sz="1000" b="1" baseline="0" dirty="0">
              <a:solidFill>
                <a:schemeClr val="tx1"/>
              </a:solidFill>
            </a:endParaRPr>
          </a:p>
          <a:p>
            <a:pPr algn="l"/>
            <a:r>
              <a:rPr lang="en-US" sz="1000" baseline="0" dirty="0">
                <a:solidFill>
                  <a:schemeClr val="tx1"/>
                </a:solidFill>
              </a:rPr>
              <a:t>Remove subtitle placeholder if not needed. </a:t>
            </a:r>
            <a:endParaRPr lang="en-US" sz="1000" dirty="0">
              <a:solidFill>
                <a:schemeClr val="tx1"/>
              </a:solidFill>
            </a:endParaRPr>
          </a:p>
        </p:txBody>
      </p:sp>
      <p:grpSp>
        <p:nvGrpSpPr>
          <p:cNvPr id="6" name="Group 5"/>
          <p:cNvGrpSpPr/>
          <p:nvPr userDrawn="1"/>
        </p:nvGrpSpPr>
        <p:grpSpPr>
          <a:xfrm>
            <a:off x="12284310" y="2497574"/>
            <a:ext cx="1389888" cy="1233768"/>
            <a:chOff x="9215268" y="3023356"/>
            <a:chExt cx="1389888" cy="1233768"/>
          </a:xfrm>
        </p:grpSpPr>
        <p:sp>
          <p:nvSpPr>
            <p:cNvPr id="7" name="Rectangle 6"/>
            <p:cNvSpPr/>
            <p:nvPr userDrawn="1"/>
          </p:nvSpPr>
          <p:spPr>
            <a:xfrm>
              <a:off x="9215268" y="3023356"/>
              <a:ext cx="1389888" cy="123376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0" rtlCol="0" anchor="t"/>
            <a:lstStyle/>
            <a:p>
              <a:pPr algn="l"/>
              <a:r>
                <a:rPr lang="en-US" sz="1000" b="0" baseline="0" dirty="0">
                  <a:solidFill>
                    <a:schemeClr val="tx1"/>
                  </a:solidFill>
                </a:rPr>
                <a:t>Only use </a:t>
              </a:r>
              <a:r>
                <a:rPr lang="en-US" sz="1000" b="0" baseline="0" dirty="0">
                  <a:solidFill>
                    <a:srgbClr val="D6002A"/>
                  </a:solidFill>
                </a:rPr>
                <a:t>S&amp;P Global Red </a:t>
              </a:r>
              <a:r>
                <a:rPr lang="en-US" sz="1000" b="0" baseline="0" dirty="0">
                  <a:solidFill>
                    <a:schemeClr val="tx1"/>
                  </a:solidFill>
                </a:rPr>
                <a:t>for key text high-lights, not shapes or charts. </a:t>
              </a:r>
              <a:br>
                <a:rPr lang="en-US" sz="1000" b="0" baseline="0" dirty="0">
                  <a:solidFill>
                    <a:schemeClr val="tx1"/>
                  </a:solidFill>
                </a:rPr>
              </a:br>
              <a:r>
                <a:rPr lang="en-US" sz="1000" b="0" baseline="0" dirty="0">
                  <a:solidFill>
                    <a:schemeClr val="tx1"/>
                  </a:solidFill>
                </a:rPr>
                <a:t>It’s available in the custom color palette. </a:t>
              </a:r>
            </a:p>
          </p:txBody>
        </p:sp>
        <p:sp>
          <p:nvSpPr>
            <p:cNvPr id="8" name="Rectangle 7"/>
            <p:cNvSpPr/>
            <p:nvPr userDrawn="1"/>
          </p:nvSpPr>
          <p:spPr>
            <a:xfrm>
              <a:off x="9264542" y="4042368"/>
              <a:ext cx="126397" cy="126397"/>
            </a:xfrm>
            <a:prstGeom prst="rect">
              <a:avLst/>
            </a:prstGeom>
            <a:solidFill>
              <a:srgbClr val="D60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tx1"/>
                </a:solidFill>
              </a:endParaRPr>
            </a:p>
          </p:txBody>
        </p:sp>
      </p:grpSp>
    </p:spTree>
    <p:extLst>
      <p:ext uri="{BB962C8B-B14F-4D97-AF65-F5344CB8AC3E}">
        <p14:creationId xmlns:p14="http://schemas.microsoft.com/office/powerpoint/2010/main" val="3559869677"/>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secHead" preserve="1">
  <p:cSld name="Divider white plain">
    <p:spTree>
      <p:nvGrpSpPr>
        <p:cNvPr id="1" name=""/>
        <p:cNvGrpSpPr/>
        <p:nvPr/>
      </p:nvGrpSpPr>
      <p:grpSpPr>
        <a:xfrm>
          <a:off x="0" y="0"/>
          <a:ext cx="0" cy="0"/>
          <a:chOff x="0" y="0"/>
          <a:chExt cx="0" cy="0"/>
        </a:xfrm>
      </p:grpSpPr>
      <p:sp>
        <p:nvSpPr>
          <p:cNvPr id="2" name="Title 1"/>
          <p:cNvSpPr>
            <a:spLocks noGrp="1"/>
          </p:cNvSpPr>
          <p:nvPr>
            <p:ph type="title"/>
          </p:nvPr>
        </p:nvSpPr>
        <p:spPr>
          <a:xfrm>
            <a:off x="411480" y="206375"/>
            <a:ext cx="9490635" cy="4249084"/>
          </a:xfrm>
        </p:spPr>
        <p:txBody>
          <a:bodyPr tIns="0" anchor="t"/>
          <a:lstStyle>
            <a:lvl1pPr>
              <a:defRPr sz="5400" b="1"/>
            </a:lvl1pPr>
          </a:lstStyle>
          <a:p>
            <a:r>
              <a:rPr lang="en-US"/>
              <a:t>Click to edit Master title style</a:t>
            </a:r>
            <a:endParaRPr lang="en-US" dirty="0"/>
          </a:p>
        </p:txBody>
      </p:sp>
      <p:sp>
        <p:nvSpPr>
          <p:cNvPr id="3" name="Text Placeholder 2"/>
          <p:cNvSpPr>
            <a:spLocks noGrp="1"/>
          </p:cNvSpPr>
          <p:nvPr>
            <p:ph type="body" idx="1"/>
          </p:nvPr>
        </p:nvSpPr>
        <p:spPr>
          <a:xfrm>
            <a:off x="411480" y="4574876"/>
            <a:ext cx="9490635" cy="1597324"/>
          </a:xfrm>
        </p:spPr>
        <p:txBody>
          <a:bodyPr anchor="t"/>
          <a:lstStyle>
            <a:lvl1pPr marL="0" indent="0">
              <a:spcBef>
                <a:spcPts val="0"/>
              </a:spcBef>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Rectangle 3"/>
          <p:cNvSpPr/>
          <p:nvPr userDrawn="1"/>
        </p:nvSpPr>
        <p:spPr>
          <a:xfrm>
            <a:off x="12287025" y="-4043"/>
            <a:ext cx="1386247" cy="242919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lstStyle/>
          <a:p>
            <a:pPr algn="l"/>
            <a:r>
              <a:rPr lang="en-US" sz="1000" b="1" dirty="0">
                <a:solidFill>
                  <a:schemeClr val="tx1"/>
                </a:solidFill>
              </a:rPr>
              <a:t>Divider</a:t>
            </a:r>
            <a:endParaRPr lang="en-US" sz="1000" b="1" baseline="0" dirty="0">
              <a:solidFill>
                <a:schemeClr val="tx1"/>
              </a:solidFill>
            </a:endParaRPr>
          </a:p>
          <a:p>
            <a:pPr algn="l"/>
            <a:r>
              <a:rPr lang="en-US" sz="1000" baseline="0" dirty="0">
                <a:solidFill>
                  <a:schemeClr val="tx1"/>
                </a:solidFill>
              </a:rPr>
              <a:t>Remove subtitle placeholder if not needed. </a:t>
            </a:r>
            <a:endParaRPr lang="en-US" sz="1000" dirty="0">
              <a:solidFill>
                <a:schemeClr val="tx1"/>
              </a:solidFill>
            </a:endParaRPr>
          </a:p>
        </p:txBody>
      </p:sp>
      <p:grpSp>
        <p:nvGrpSpPr>
          <p:cNvPr id="6" name="Group 5"/>
          <p:cNvGrpSpPr/>
          <p:nvPr userDrawn="1"/>
        </p:nvGrpSpPr>
        <p:grpSpPr>
          <a:xfrm>
            <a:off x="12284310" y="2497574"/>
            <a:ext cx="1389888" cy="1233768"/>
            <a:chOff x="9215268" y="3023356"/>
            <a:chExt cx="1389888" cy="1233768"/>
          </a:xfrm>
        </p:grpSpPr>
        <p:sp>
          <p:nvSpPr>
            <p:cNvPr id="7" name="Rectangle 6"/>
            <p:cNvSpPr/>
            <p:nvPr userDrawn="1"/>
          </p:nvSpPr>
          <p:spPr>
            <a:xfrm>
              <a:off x="9215268" y="3023356"/>
              <a:ext cx="1389888" cy="123376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0" rtlCol="0" anchor="t"/>
            <a:lstStyle/>
            <a:p>
              <a:pPr algn="l"/>
              <a:r>
                <a:rPr lang="en-US" sz="1000" b="0" baseline="0" dirty="0">
                  <a:solidFill>
                    <a:schemeClr val="tx1"/>
                  </a:solidFill>
                </a:rPr>
                <a:t>Only use </a:t>
              </a:r>
              <a:r>
                <a:rPr lang="en-US" sz="1000" b="0" baseline="0" dirty="0">
                  <a:solidFill>
                    <a:srgbClr val="D6002A"/>
                  </a:solidFill>
                </a:rPr>
                <a:t>S&amp;P Global Red </a:t>
              </a:r>
              <a:r>
                <a:rPr lang="en-US" sz="1000" b="0" baseline="0" dirty="0">
                  <a:solidFill>
                    <a:schemeClr val="tx1"/>
                  </a:solidFill>
                </a:rPr>
                <a:t>for key text high-lights, not shapes or charts. </a:t>
              </a:r>
              <a:br>
                <a:rPr lang="en-US" sz="1000" b="0" baseline="0" dirty="0">
                  <a:solidFill>
                    <a:schemeClr val="tx1"/>
                  </a:solidFill>
                </a:rPr>
              </a:br>
              <a:r>
                <a:rPr lang="en-US" sz="1000" b="0" baseline="0" dirty="0">
                  <a:solidFill>
                    <a:schemeClr val="tx1"/>
                  </a:solidFill>
                </a:rPr>
                <a:t>It’s available in the custom color palette. </a:t>
              </a:r>
            </a:p>
          </p:txBody>
        </p:sp>
        <p:sp>
          <p:nvSpPr>
            <p:cNvPr id="8" name="Rectangle 7"/>
            <p:cNvSpPr/>
            <p:nvPr userDrawn="1"/>
          </p:nvSpPr>
          <p:spPr>
            <a:xfrm>
              <a:off x="9264542" y="4042368"/>
              <a:ext cx="126397" cy="126397"/>
            </a:xfrm>
            <a:prstGeom prst="rect">
              <a:avLst/>
            </a:prstGeom>
            <a:solidFill>
              <a:srgbClr val="D60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tx1"/>
                </a:solidFill>
              </a:endParaRPr>
            </a:p>
          </p:txBody>
        </p:sp>
      </p:grpSp>
    </p:spTree>
    <p:extLst>
      <p:ext uri="{BB962C8B-B14F-4D97-AF65-F5344CB8AC3E}">
        <p14:creationId xmlns:p14="http://schemas.microsoft.com/office/powerpoint/2010/main" val="3154336406"/>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showMasterSp="0" preserve="1" userDrawn="1">
  <p:cSld name="Divider black plain">
    <p:bg>
      <p:bgRef idx="1001">
        <a:schemeClr val="bg1"/>
      </p:bgRef>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07287" y="6444532"/>
            <a:ext cx="949341" cy="208319"/>
          </a:xfrm>
          <a:prstGeom prst="rect">
            <a:avLst/>
          </a:prstGeom>
        </p:spPr>
      </p:pic>
      <p:sp>
        <p:nvSpPr>
          <p:cNvPr id="2" name="Title 1"/>
          <p:cNvSpPr>
            <a:spLocks noGrp="1"/>
          </p:cNvSpPr>
          <p:nvPr>
            <p:ph type="title"/>
          </p:nvPr>
        </p:nvSpPr>
        <p:spPr>
          <a:xfrm>
            <a:off x="411480" y="206375"/>
            <a:ext cx="9490635" cy="4249084"/>
          </a:xfrm>
        </p:spPr>
        <p:txBody>
          <a:bodyPr tIns="0" anchor="t"/>
          <a:lstStyle>
            <a:lvl1pPr>
              <a:defRPr sz="5400" b="1"/>
            </a:lvl1pPr>
          </a:lstStyle>
          <a:p>
            <a:r>
              <a:rPr lang="en-US"/>
              <a:t>Click to edit Master title style</a:t>
            </a:r>
            <a:endParaRPr lang="en-US" dirty="0"/>
          </a:p>
        </p:txBody>
      </p:sp>
      <p:sp>
        <p:nvSpPr>
          <p:cNvPr id="3" name="Text Placeholder 2"/>
          <p:cNvSpPr>
            <a:spLocks noGrp="1"/>
          </p:cNvSpPr>
          <p:nvPr>
            <p:ph type="body" idx="1"/>
          </p:nvPr>
        </p:nvSpPr>
        <p:spPr>
          <a:xfrm>
            <a:off x="411480" y="4574876"/>
            <a:ext cx="9490635" cy="1597324"/>
          </a:xfrm>
        </p:spPr>
        <p:txBody>
          <a:bodyPr anchor="t"/>
          <a:lstStyle>
            <a:lvl1pPr marL="0" indent="0">
              <a:spcBef>
                <a:spcPts val="0"/>
              </a:spcBef>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Rectangle 6"/>
          <p:cNvSpPr/>
          <p:nvPr userDrawn="1"/>
        </p:nvSpPr>
        <p:spPr>
          <a:xfrm>
            <a:off x="12287025" y="-4043"/>
            <a:ext cx="1386247" cy="243104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lstStyle/>
          <a:p>
            <a:pPr algn="l"/>
            <a:r>
              <a:rPr lang="en-US" sz="1000" b="1" dirty="0">
                <a:solidFill>
                  <a:schemeClr val="bg1"/>
                </a:solidFill>
              </a:rPr>
              <a:t>Divider</a:t>
            </a:r>
            <a:endParaRPr lang="en-US" sz="1000" b="1" baseline="0" dirty="0">
              <a:solidFill>
                <a:schemeClr val="bg1"/>
              </a:solidFill>
            </a:endParaRPr>
          </a:p>
          <a:p>
            <a:pPr algn="l"/>
            <a:r>
              <a:rPr lang="en-US" sz="1000" baseline="0" dirty="0">
                <a:solidFill>
                  <a:schemeClr val="bg1"/>
                </a:solidFill>
              </a:rPr>
              <a:t>Remove subtitle placeholder if not needed. </a:t>
            </a:r>
          </a:p>
          <a:p>
            <a:pPr algn="l"/>
            <a:endParaRPr lang="en-US" sz="1000" baseline="0" dirty="0">
              <a:solidFill>
                <a:schemeClr val="bg1"/>
              </a:solidFill>
            </a:endParaRPr>
          </a:p>
        </p:txBody>
      </p:sp>
      <p:cxnSp>
        <p:nvCxnSpPr>
          <p:cNvPr id="10" name="Straight Connector 9"/>
          <p:cNvCxnSpPr/>
          <p:nvPr userDrawn="1"/>
        </p:nvCxnSpPr>
        <p:spPr>
          <a:xfrm>
            <a:off x="-395621" y="6174700"/>
            <a:ext cx="395621" cy="0"/>
          </a:xfrm>
          <a:prstGeom prst="line">
            <a:avLst/>
          </a:prstGeom>
          <a:ln w="3175">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userDrawn="1"/>
        </p:nvCxnSpPr>
        <p:spPr>
          <a:xfrm>
            <a:off x="12192000" y="6174700"/>
            <a:ext cx="395621" cy="0"/>
          </a:xfrm>
          <a:prstGeom prst="line">
            <a:avLst/>
          </a:prstGeom>
          <a:ln w="3175">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sp>
        <p:nvSpPr>
          <p:cNvPr id="13" name="TextBox 12"/>
          <p:cNvSpPr txBox="1"/>
          <p:nvPr userDrawn="1"/>
        </p:nvSpPr>
        <p:spPr>
          <a:xfrm>
            <a:off x="12287024" y="6058652"/>
            <a:ext cx="1706880" cy="142555"/>
          </a:xfrm>
          <a:prstGeom prst="rect">
            <a:avLst/>
          </a:prstGeom>
          <a:noFill/>
        </p:spPr>
        <p:txBody>
          <a:bodyPr wrap="square" lIns="0" tIns="0" rIns="0" bIns="0" rtlCol="0">
            <a:noAutofit/>
          </a:bodyPr>
          <a:lstStyle/>
          <a:p>
            <a:pPr algn="l"/>
            <a:r>
              <a:rPr lang="en-US" sz="800" dirty="0">
                <a:solidFill>
                  <a:schemeClr val="tx2">
                    <a:lumMod val="50000"/>
                  </a:schemeClr>
                </a:solidFill>
                <a:latin typeface="Arial Narrow" panose="020B0606020202030204" pitchFamily="34" charset="0"/>
              </a:rPr>
              <a:t>No content below the line</a:t>
            </a:r>
          </a:p>
        </p:txBody>
      </p:sp>
      <p:sp>
        <p:nvSpPr>
          <p:cNvPr id="14" name="TextBox 13"/>
          <p:cNvSpPr txBox="1"/>
          <p:nvPr userDrawn="1"/>
        </p:nvSpPr>
        <p:spPr>
          <a:xfrm>
            <a:off x="-1786823" y="6058652"/>
            <a:ext cx="1706880" cy="142555"/>
          </a:xfrm>
          <a:prstGeom prst="rect">
            <a:avLst/>
          </a:prstGeom>
          <a:noFill/>
        </p:spPr>
        <p:txBody>
          <a:bodyPr wrap="square" lIns="0" tIns="0" rIns="0" bIns="0" rtlCol="0">
            <a:noAutofit/>
          </a:bodyPr>
          <a:lstStyle/>
          <a:p>
            <a:pPr algn="r"/>
            <a:r>
              <a:rPr lang="en-US" sz="800" dirty="0">
                <a:solidFill>
                  <a:schemeClr val="tx2">
                    <a:lumMod val="50000"/>
                  </a:schemeClr>
                </a:solidFill>
                <a:latin typeface="Arial Narrow" panose="020B0606020202030204" pitchFamily="34" charset="0"/>
              </a:rPr>
              <a:t>No content below the line</a:t>
            </a:r>
          </a:p>
        </p:txBody>
      </p:sp>
      <p:grpSp>
        <p:nvGrpSpPr>
          <p:cNvPr id="59" name="Group 58"/>
          <p:cNvGrpSpPr/>
          <p:nvPr userDrawn="1"/>
        </p:nvGrpSpPr>
        <p:grpSpPr>
          <a:xfrm>
            <a:off x="12284310" y="2497574"/>
            <a:ext cx="1389888" cy="1233768"/>
            <a:chOff x="9215268" y="3023356"/>
            <a:chExt cx="1389888" cy="1233768"/>
          </a:xfrm>
        </p:grpSpPr>
        <p:sp>
          <p:nvSpPr>
            <p:cNvPr id="60" name="Rectangle 59"/>
            <p:cNvSpPr/>
            <p:nvPr userDrawn="1"/>
          </p:nvSpPr>
          <p:spPr>
            <a:xfrm>
              <a:off x="9215268" y="3023356"/>
              <a:ext cx="1389888" cy="123376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0" rtlCol="0" anchor="t"/>
            <a:lstStyle/>
            <a:p>
              <a:pPr algn="l"/>
              <a:r>
                <a:rPr lang="en-US" sz="1000" b="0" baseline="0" dirty="0">
                  <a:solidFill>
                    <a:schemeClr val="bg1"/>
                  </a:solidFill>
                </a:rPr>
                <a:t>Only use </a:t>
              </a:r>
              <a:r>
                <a:rPr lang="en-US" sz="1000" b="0" baseline="0" dirty="0">
                  <a:solidFill>
                    <a:srgbClr val="D6002A"/>
                  </a:solidFill>
                </a:rPr>
                <a:t>S&amp;P Global Red </a:t>
              </a:r>
              <a:r>
                <a:rPr lang="en-US" sz="1000" b="0" baseline="0" dirty="0">
                  <a:solidFill>
                    <a:schemeClr val="bg1"/>
                  </a:solidFill>
                </a:rPr>
                <a:t>for key text high-lights, not shapes or charts. </a:t>
              </a:r>
              <a:br>
                <a:rPr lang="en-US" sz="1000" b="0" baseline="0" dirty="0">
                  <a:solidFill>
                    <a:schemeClr val="bg1"/>
                  </a:solidFill>
                </a:rPr>
              </a:br>
              <a:r>
                <a:rPr lang="en-US" sz="1000" b="0" baseline="0" dirty="0">
                  <a:solidFill>
                    <a:schemeClr val="bg1"/>
                  </a:solidFill>
                </a:rPr>
                <a:t>It’s available in the custom color palette</a:t>
              </a:r>
              <a:r>
                <a:rPr lang="en-US" sz="1000" b="0" baseline="0" dirty="0">
                  <a:solidFill>
                    <a:schemeClr val="tx1"/>
                  </a:solidFill>
                </a:rPr>
                <a:t>. </a:t>
              </a:r>
            </a:p>
          </p:txBody>
        </p:sp>
        <p:sp>
          <p:nvSpPr>
            <p:cNvPr id="61" name="Rectangle 60"/>
            <p:cNvSpPr/>
            <p:nvPr userDrawn="1"/>
          </p:nvSpPr>
          <p:spPr>
            <a:xfrm>
              <a:off x="9264542" y="4042368"/>
              <a:ext cx="126397" cy="126397"/>
            </a:xfrm>
            <a:prstGeom prst="rect">
              <a:avLst/>
            </a:prstGeom>
            <a:solidFill>
              <a:srgbClr val="D60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tx1"/>
                </a:solidFill>
              </a:endParaRPr>
            </a:p>
          </p:txBody>
        </p:sp>
      </p:grpSp>
      <p:sp>
        <p:nvSpPr>
          <p:cNvPr id="62" name="Rectangle 61"/>
          <p:cNvSpPr/>
          <p:nvPr userDrawn="1"/>
        </p:nvSpPr>
        <p:spPr>
          <a:xfrm>
            <a:off x="-13251" y="6878697"/>
            <a:ext cx="12205252" cy="36774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dirty="0" err="1">
              <a:solidFill>
                <a:schemeClr val="tx1"/>
              </a:solidFill>
            </a:endParaRPr>
          </a:p>
        </p:txBody>
      </p:sp>
      <p:sp>
        <p:nvSpPr>
          <p:cNvPr id="63" name="Rectangle 62"/>
          <p:cNvSpPr/>
          <p:nvPr userDrawn="1"/>
        </p:nvSpPr>
        <p:spPr>
          <a:xfrm>
            <a:off x="0" y="6874278"/>
            <a:ext cx="12192000" cy="34286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tx1"/>
              </a:solidFill>
            </a:endParaRPr>
          </a:p>
        </p:txBody>
      </p:sp>
      <p:cxnSp>
        <p:nvCxnSpPr>
          <p:cNvPr id="64" name="Straight Connector 63"/>
          <p:cNvCxnSpPr/>
          <p:nvPr userDrawn="1"/>
        </p:nvCxnSpPr>
        <p:spPr>
          <a:xfrm rot="5400000" flipH="1" flipV="1">
            <a:off x="5947642" y="7006358"/>
            <a:ext cx="296716" cy="0"/>
          </a:xfrm>
          <a:prstGeom prst="line">
            <a:avLst/>
          </a:prstGeom>
          <a:ln w="31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userDrawn="1"/>
        </p:nvCxnSpPr>
        <p:spPr>
          <a:xfrm rot="5400000" flipH="1" flipV="1">
            <a:off x="11637249" y="7006358"/>
            <a:ext cx="296716" cy="0"/>
          </a:xfrm>
          <a:prstGeom prst="line">
            <a:avLst/>
          </a:prstGeom>
          <a:ln w="31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66" name="Rectangle 65"/>
          <p:cNvSpPr/>
          <p:nvPr userDrawn="1"/>
        </p:nvSpPr>
        <p:spPr>
          <a:xfrm>
            <a:off x="6311590" y="6892980"/>
            <a:ext cx="5880409" cy="2866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45720" tIns="0" rIns="45720" bIns="0" rtlCol="0" anchor="ctr"/>
          <a:lstStyle/>
          <a:p>
            <a:pPr algn="l"/>
            <a:r>
              <a:rPr lang="en-US" sz="1000" b="1" baseline="0" dirty="0">
                <a:solidFill>
                  <a:schemeClr val="bg1"/>
                </a:solidFill>
              </a:rPr>
              <a:t>Footer :  </a:t>
            </a:r>
            <a:r>
              <a:rPr lang="en-US" sz="1000" baseline="0" dirty="0">
                <a:solidFill>
                  <a:schemeClr val="bg1"/>
                </a:solidFill>
                <a:sym typeface="Wingdings 3" panose="05040102010807070707" pitchFamily="18" charset="2"/>
              </a:rPr>
              <a:t>Never change the footer text on individual slides. Change, t</a:t>
            </a:r>
            <a:r>
              <a:rPr lang="en-US" sz="1000" baseline="0" dirty="0">
                <a:solidFill>
                  <a:schemeClr val="bg1"/>
                </a:solidFill>
              </a:rPr>
              <a:t>urn on or off footer by using </a:t>
            </a:r>
            <a:br>
              <a:rPr lang="en-US" sz="1000" baseline="0" dirty="0">
                <a:solidFill>
                  <a:schemeClr val="bg1"/>
                </a:solidFill>
              </a:rPr>
            </a:br>
            <a:r>
              <a:rPr lang="en-US" sz="1000" baseline="0" dirty="0">
                <a:solidFill>
                  <a:schemeClr val="bg1"/>
                </a:solidFill>
              </a:rPr>
              <a:t>Insert </a:t>
            </a:r>
            <a:r>
              <a:rPr lang="en-US" sz="1000" baseline="0" dirty="0">
                <a:solidFill>
                  <a:schemeClr val="bg1"/>
                </a:solidFill>
                <a:sym typeface="Wingdings 3" panose="05040102010807070707" pitchFamily="18" charset="2"/>
              </a:rPr>
              <a:t> Header &amp; Footer Enter / change text  Click Apply All. </a:t>
            </a:r>
            <a:endParaRPr lang="en-US" sz="1000" baseline="0" dirty="0">
              <a:solidFill>
                <a:schemeClr val="bg1"/>
              </a:solidFill>
            </a:endParaRPr>
          </a:p>
        </p:txBody>
      </p:sp>
      <p:sp>
        <p:nvSpPr>
          <p:cNvPr id="67" name="TextBox 66"/>
          <p:cNvSpPr txBox="1"/>
          <p:nvPr userDrawn="1"/>
        </p:nvSpPr>
        <p:spPr>
          <a:xfrm>
            <a:off x="55813" y="6883559"/>
            <a:ext cx="903163" cy="142555"/>
          </a:xfrm>
          <a:prstGeom prst="rect">
            <a:avLst/>
          </a:prstGeom>
          <a:noFill/>
        </p:spPr>
        <p:txBody>
          <a:bodyPr wrap="square" lIns="0" tIns="0" rIns="0" bIns="0" rtlCol="0">
            <a:noAutofit/>
          </a:bodyPr>
          <a:lstStyle/>
          <a:p>
            <a:pPr algn="l"/>
            <a:r>
              <a:rPr lang="en-US" sz="800" dirty="0">
                <a:solidFill>
                  <a:schemeClr val="bg1"/>
                </a:solidFill>
                <a:latin typeface="Arial Narrow" panose="020B0606020202030204" pitchFamily="34" charset="0"/>
              </a:rPr>
              <a:t>Data color order</a:t>
            </a:r>
            <a:r>
              <a:rPr lang="en-US" sz="800" baseline="0" dirty="0">
                <a:solidFill>
                  <a:schemeClr val="bg1"/>
                </a:solidFill>
                <a:latin typeface="Arial Narrow" panose="020B0606020202030204" pitchFamily="34" charset="0"/>
              </a:rPr>
              <a:t>:</a:t>
            </a:r>
            <a:endParaRPr lang="en-US" sz="800" dirty="0">
              <a:solidFill>
                <a:schemeClr val="bg1"/>
              </a:solidFill>
              <a:latin typeface="Arial Narrow" panose="020B0606020202030204" pitchFamily="34" charset="0"/>
            </a:endParaRPr>
          </a:p>
        </p:txBody>
      </p:sp>
      <p:sp>
        <p:nvSpPr>
          <p:cNvPr id="68" name="TextBox 67"/>
          <p:cNvSpPr txBox="1"/>
          <p:nvPr userDrawn="1"/>
        </p:nvSpPr>
        <p:spPr>
          <a:xfrm>
            <a:off x="2804797" y="7042641"/>
            <a:ext cx="1320629" cy="136444"/>
          </a:xfrm>
          <a:prstGeom prst="rect">
            <a:avLst/>
          </a:prstGeom>
          <a:noFill/>
        </p:spPr>
        <p:txBody>
          <a:bodyPr wrap="square" lIns="0" tIns="0" rIns="0" bIns="0" rtlCol="0">
            <a:noAutofit/>
          </a:bodyPr>
          <a:lstStyle/>
          <a:p>
            <a:pPr algn="l"/>
            <a:r>
              <a:rPr lang="en-US" sz="800" dirty="0">
                <a:solidFill>
                  <a:schemeClr val="bg1"/>
                </a:solidFill>
                <a:latin typeface="Arial Narrow" panose="020B0606020202030204" pitchFamily="34" charset="0"/>
              </a:rPr>
              <a:t>Used with accent colors: </a:t>
            </a:r>
          </a:p>
        </p:txBody>
      </p:sp>
      <p:grpSp>
        <p:nvGrpSpPr>
          <p:cNvPr id="69" name="Group 68"/>
          <p:cNvGrpSpPr/>
          <p:nvPr userDrawn="1"/>
        </p:nvGrpSpPr>
        <p:grpSpPr>
          <a:xfrm>
            <a:off x="731575" y="6907927"/>
            <a:ext cx="1601607" cy="100584"/>
            <a:chOff x="914339" y="6913770"/>
            <a:chExt cx="1558450" cy="100584"/>
          </a:xfrm>
        </p:grpSpPr>
        <p:sp>
          <p:nvSpPr>
            <p:cNvPr id="70" name="Rectangle 69"/>
            <p:cNvSpPr/>
            <p:nvPr/>
          </p:nvSpPr>
          <p:spPr>
            <a:xfrm>
              <a:off x="914339" y="6913770"/>
              <a:ext cx="100584" cy="100584"/>
            </a:xfrm>
            <a:prstGeom prst="rect">
              <a:avLst/>
            </a:prstGeom>
            <a:solidFill>
              <a:srgbClr val="4F99C1"/>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71" name="Rectangle 70"/>
            <p:cNvSpPr/>
            <p:nvPr/>
          </p:nvSpPr>
          <p:spPr>
            <a:xfrm>
              <a:off x="1138627" y="6913770"/>
              <a:ext cx="100584" cy="100584"/>
            </a:xfrm>
            <a:prstGeom prst="rect">
              <a:avLst/>
            </a:prstGeom>
            <a:solidFill>
              <a:srgbClr val="FCB316"/>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chemeClr val="bg1"/>
                </a:solidFill>
                <a:effectLst/>
                <a:uLnTx/>
                <a:uFillTx/>
                <a:latin typeface="Akkurat Pro" pitchFamily="34" charset="0"/>
                <a:cs typeface="Arial"/>
              </a:endParaRPr>
            </a:p>
          </p:txBody>
        </p:sp>
        <p:sp>
          <p:nvSpPr>
            <p:cNvPr id="72" name="Rectangle 71"/>
            <p:cNvSpPr/>
            <p:nvPr/>
          </p:nvSpPr>
          <p:spPr>
            <a:xfrm>
              <a:off x="1026483" y="6913770"/>
              <a:ext cx="100584" cy="100584"/>
            </a:xfrm>
            <a:prstGeom prst="rect">
              <a:avLst/>
            </a:prstGeom>
            <a:solidFill>
              <a:srgbClr val="002B5F"/>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73" name="Rectangle 72"/>
            <p:cNvSpPr/>
            <p:nvPr/>
          </p:nvSpPr>
          <p:spPr>
            <a:xfrm>
              <a:off x="1250771" y="6913770"/>
              <a:ext cx="100584" cy="100584"/>
            </a:xfrm>
            <a:prstGeom prst="rect">
              <a:avLst/>
            </a:prstGeom>
            <a:solidFill>
              <a:srgbClr val="50280A"/>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l-NL"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74" name="Rectangle 73"/>
            <p:cNvSpPr/>
            <p:nvPr/>
          </p:nvSpPr>
          <p:spPr>
            <a:xfrm>
              <a:off x="1362915" y="6913770"/>
              <a:ext cx="100584" cy="100584"/>
            </a:xfrm>
            <a:prstGeom prst="rect">
              <a:avLst/>
            </a:prstGeom>
            <a:solidFill>
              <a:srgbClr val="DE8BA4"/>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75" name="Rectangle 74"/>
            <p:cNvSpPr/>
            <p:nvPr/>
          </p:nvSpPr>
          <p:spPr>
            <a:xfrm>
              <a:off x="1475059" y="6913770"/>
              <a:ext cx="100584" cy="100584"/>
            </a:xfrm>
            <a:prstGeom prst="rect">
              <a:avLst/>
            </a:prstGeom>
            <a:solidFill>
              <a:srgbClr val="6A035C"/>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76" name="Rectangle 75"/>
            <p:cNvSpPr/>
            <p:nvPr/>
          </p:nvSpPr>
          <p:spPr>
            <a:xfrm>
              <a:off x="1587203" y="6913770"/>
              <a:ext cx="100584" cy="100584"/>
            </a:xfrm>
            <a:prstGeom prst="rect">
              <a:avLst/>
            </a:prstGeom>
            <a:solidFill>
              <a:srgbClr val="00B3A0"/>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77" name="Rectangle 76"/>
            <p:cNvSpPr/>
            <p:nvPr/>
          </p:nvSpPr>
          <p:spPr>
            <a:xfrm>
              <a:off x="1699347" y="6913770"/>
              <a:ext cx="100584" cy="100584"/>
            </a:xfrm>
            <a:prstGeom prst="rect">
              <a:avLst/>
            </a:prstGeom>
            <a:solidFill>
              <a:srgbClr val="004D47"/>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rgbClr val="712300"/>
                </a:solidFill>
                <a:effectLst/>
                <a:uLnTx/>
                <a:uFillTx/>
                <a:latin typeface="Akkurat Pro" pitchFamily="34" charset="0"/>
                <a:cs typeface="Arial"/>
              </a:endParaRPr>
            </a:p>
          </p:txBody>
        </p:sp>
        <p:sp>
          <p:nvSpPr>
            <p:cNvPr id="78" name="Rectangle 77"/>
            <p:cNvSpPr/>
            <p:nvPr/>
          </p:nvSpPr>
          <p:spPr>
            <a:xfrm>
              <a:off x="1811491" y="6913770"/>
              <a:ext cx="100584" cy="100584"/>
            </a:xfrm>
            <a:prstGeom prst="rect">
              <a:avLst/>
            </a:prstGeom>
            <a:solidFill>
              <a:srgbClr val="F79668"/>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pt-BR" sz="200" b="0" i="0" u="none" strike="noStrike" kern="0" cap="none" spc="0" normalizeH="0" baseline="0" noProof="0" dirty="0">
                <a:ln>
                  <a:noFill/>
                </a:ln>
                <a:solidFill>
                  <a:schemeClr val="bg1"/>
                </a:solidFill>
                <a:effectLst/>
                <a:uLnTx/>
                <a:uFillTx/>
                <a:latin typeface="Akkurat Pro" pitchFamily="34" charset="0"/>
                <a:cs typeface="Arial"/>
              </a:endParaRPr>
            </a:p>
          </p:txBody>
        </p:sp>
        <p:sp>
          <p:nvSpPr>
            <p:cNvPr id="79" name="Rectangle 78"/>
            <p:cNvSpPr/>
            <p:nvPr/>
          </p:nvSpPr>
          <p:spPr>
            <a:xfrm>
              <a:off x="1923635" y="6913770"/>
              <a:ext cx="100584" cy="100584"/>
            </a:xfrm>
            <a:prstGeom prst="rect">
              <a:avLst/>
            </a:prstGeom>
            <a:solidFill>
              <a:srgbClr val="712300"/>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rgbClr val="6A035C"/>
                </a:solidFill>
                <a:effectLst/>
                <a:uLnTx/>
                <a:uFillTx/>
                <a:latin typeface="Akkurat Pro" pitchFamily="34" charset="0"/>
                <a:cs typeface="Arial"/>
              </a:endParaRPr>
            </a:p>
          </p:txBody>
        </p:sp>
        <p:sp>
          <p:nvSpPr>
            <p:cNvPr id="80" name="Rectangle 79"/>
            <p:cNvSpPr/>
            <p:nvPr/>
          </p:nvSpPr>
          <p:spPr>
            <a:xfrm>
              <a:off x="2035779" y="6913770"/>
              <a:ext cx="100584" cy="100584"/>
            </a:xfrm>
            <a:prstGeom prst="rect">
              <a:avLst/>
            </a:prstGeom>
            <a:solidFill>
              <a:srgbClr val="908EC5"/>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81" name="Rectangle 80"/>
            <p:cNvSpPr/>
            <p:nvPr/>
          </p:nvSpPr>
          <p:spPr>
            <a:xfrm>
              <a:off x="2147923" y="6913770"/>
              <a:ext cx="100584" cy="100584"/>
            </a:xfrm>
            <a:prstGeom prst="rect">
              <a:avLst/>
            </a:prstGeom>
            <a:solidFill>
              <a:srgbClr val="37237B"/>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rgbClr val="712300"/>
                </a:solidFill>
                <a:effectLst/>
                <a:uLnTx/>
                <a:uFillTx/>
                <a:latin typeface="Akkurat Pro" pitchFamily="34" charset="0"/>
                <a:cs typeface="Arial"/>
              </a:endParaRPr>
            </a:p>
          </p:txBody>
        </p:sp>
        <p:sp>
          <p:nvSpPr>
            <p:cNvPr id="82" name="Rectangle 81"/>
            <p:cNvSpPr/>
            <p:nvPr/>
          </p:nvSpPr>
          <p:spPr>
            <a:xfrm>
              <a:off x="2260067" y="6913770"/>
              <a:ext cx="100584" cy="100584"/>
            </a:xfrm>
            <a:prstGeom prst="rect">
              <a:avLst/>
            </a:prstGeom>
            <a:solidFill>
              <a:srgbClr val="A4C032"/>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pt-BR" sz="200" b="0" i="0" u="none" strike="noStrike" kern="0" cap="none" spc="0" normalizeH="0" baseline="0" noProof="0" dirty="0">
                <a:ln>
                  <a:noFill/>
                </a:ln>
                <a:solidFill>
                  <a:schemeClr val="bg1"/>
                </a:solidFill>
                <a:effectLst/>
                <a:uLnTx/>
                <a:uFillTx/>
                <a:latin typeface="Akkurat Pro" pitchFamily="34" charset="0"/>
                <a:cs typeface="Arial"/>
              </a:endParaRPr>
            </a:p>
          </p:txBody>
        </p:sp>
        <p:sp>
          <p:nvSpPr>
            <p:cNvPr id="83" name="Rectangle 82"/>
            <p:cNvSpPr/>
            <p:nvPr/>
          </p:nvSpPr>
          <p:spPr>
            <a:xfrm>
              <a:off x="2372205" y="6913770"/>
              <a:ext cx="100584" cy="100584"/>
            </a:xfrm>
            <a:prstGeom prst="rect">
              <a:avLst/>
            </a:prstGeom>
            <a:solidFill>
              <a:srgbClr val="2C3B0D"/>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rgbClr val="6A035C"/>
                </a:solidFill>
                <a:effectLst/>
                <a:uLnTx/>
                <a:uFillTx/>
                <a:latin typeface="Akkurat Pro" pitchFamily="34" charset="0"/>
                <a:cs typeface="Arial"/>
              </a:endParaRPr>
            </a:p>
          </p:txBody>
        </p:sp>
      </p:grpSp>
      <p:sp>
        <p:nvSpPr>
          <p:cNvPr id="84" name="TextBox 83"/>
          <p:cNvSpPr txBox="1"/>
          <p:nvPr userDrawn="1"/>
        </p:nvSpPr>
        <p:spPr>
          <a:xfrm>
            <a:off x="2535078" y="6883559"/>
            <a:ext cx="907901" cy="142555"/>
          </a:xfrm>
          <a:prstGeom prst="rect">
            <a:avLst/>
          </a:prstGeom>
          <a:noFill/>
        </p:spPr>
        <p:txBody>
          <a:bodyPr wrap="square" lIns="0" tIns="0" rIns="0" bIns="0" rtlCol="0">
            <a:noAutofit/>
          </a:bodyPr>
          <a:lstStyle/>
          <a:p>
            <a:pPr algn="l"/>
            <a:r>
              <a:rPr lang="en-US" sz="800" dirty="0">
                <a:solidFill>
                  <a:schemeClr val="bg1"/>
                </a:solidFill>
                <a:latin typeface="Arial Narrow" panose="020B0606020202030204" pitchFamily="34" charset="0"/>
              </a:rPr>
              <a:t>Complimentary colors:</a:t>
            </a:r>
          </a:p>
        </p:txBody>
      </p:sp>
      <p:grpSp>
        <p:nvGrpSpPr>
          <p:cNvPr id="85" name="Group 84"/>
          <p:cNvGrpSpPr/>
          <p:nvPr userDrawn="1"/>
        </p:nvGrpSpPr>
        <p:grpSpPr>
          <a:xfrm>
            <a:off x="2551546" y="7022893"/>
            <a:ext cx="218964" cy="91440"/>
            <a:chOff x="2279174" y="7027888"/>
            <a:chExt cx="164223" cy="91440"/>
          </a:xfrm>
        </p:grpSpPr>
        <p:cxnSp>
          <p:nvCxnSpPr>
            <p:cNvPr id="86" name="Straight Arrow Connector 85"/>
            <p:cNvCxnSpPr>
              <a:cxnSpLocks/>
            </p:cNvCxnSpPr>
            <p:nvPr userDrawn="1"/>
          </p:nvCxnSpPr>
          <p:spPr>
            <a:xfrm>
              <a:off x="2279174" y="7114593"/>
              <a:ext cx="164223" cy="0"/>
            </a:xfrm>
            <a:prstGeom prst="straightConnector1">
              <a:avLst/>
            </a:prstGeom>
            <a:ln w="9525">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a:cxnSpLocks/>
            </p:cNvCxnSpPr>
            <p:nvPr userDrawn="1"/>
          </p:nvCxnSpPr>
          <p:spPr>
            <a:xfrm flipV="1">
              <a:off x="2281672" y="7027888"/>
              <a:ext cx="0" cy="9144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grpSp>
      <p:grpSp>
        <p:nvGrpSpPr>
          <p:cNvPr id="88" name="Group 87"/>
          <p:cNvGrpSpPr/>
          <p:nvPr userDrawn="1"/>
        </p:nvGrpSpPr>
        <p:grpSpPr>
          <a:xfrm>
            <a:off x="3760820" y="7063094"/>
            <a:ext cx="778165" cy="100584"/>
            <a:chOff x="1566748" y="7022234"/>
            <a:chExt cx="778165" cy="100584"/>
          </a:xfrm>
        </p:grpSpPr>
        <p:sp>
          <p:nvSpPr>
            <p:cNvPr id="89" name="Rectangle 88"/>
            <p:cNvSpPr/>
            <p:nvPr userDrawn="1"/>
          </p:nvSpPr>
          <p:spPr>
            <a:xfrm>
              <a:off x="1566748" y="7022234"/>
              <a:ext cx="100584" cy="100584"/>
            </a:xfrm>
            <a:prstGeom prst="rect">
              <a:avLst/>
            </a:prstGeom>
            <a:solidFill>
              <a:srgbClr val="007EAE"/>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90" name="Rectangle 89"/>
            <p:cNvSpPr/>
            <p:nvPr userDrawn="1"/>
          </p:nvSpPr>
          <p:spPr>
            <a:xfrm>
              <a:off x="1793022" y="7022234"/>
              <a:ext cx="100584" cy="100584"/>
            </a:xfrm>
            <a:prstGeom prst="rect">
              <a:avLst/>
            </a:prstGeom>
            <a:solidFill>
              <a:srgbClr val="C40067"/>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chemeClr val="bg1"/>
                </a:solidFill>
                <a:effectLst/>
                <a:uLnTx/>
                <a:uFillTx/>
                <a:latin typeface="Akkurat Pro" pitchFamily="34" charset="0"/>
                <a:cs typeface="Arial"/>
              </a:endParaRPr>
            </a:p>
          </p:txBody>
        </p:sp>
        <p:sp>
          <p:nvSpPr>
            <p:cNvPr id="91" name="Rectangle 90"/>
            <p:cNvSpPr/>
            <p:nvPr userDrawn="1"/>
          </p:nvSpPr>
          <p:spPr>
            <a:xfrm>
              <a:off x="1679885" y="7022234"/>
              <a:ext cx="100584" cy="100584"/>
            </a:xfrm>
            <a:prstGeom prst="rect">
              <a:avLst/>
            </a:prstGeom>
            <a:solidFill>
              <a:srgbClr val="FFAC17"/>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92" name="Rectangle 91"/>
            <p:cNvSpPr/>
            <p:nvPr userDrawn="1"/>
          </p:nvSpPr>
          <p:spPr>
            <a:xfrm>
              <a:off x="1906159" y="7022234"/>
              <a:ext cx="100584" cy="100584"/>
            </a:xfrm>
            <a:prstGeom prst="rect">
              <a:avLst/>
            </a:prstGeom>
            <a:solidFill>
              <a:srgbClr val="08C3A5"/>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l-NL"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93" name="Rectangle 92"/>
            <p:cNvSpPr/>
            <p:nvPr userDrawn="1"/>
          </p:nvSpPr>
          <p:spPr>
            <a:xfrm>
              <a:off x="2019296" y="7022234"/>
              <a:ext cx="100584" cy="100584"/>
            </a:xfrm>
            <a:prstGeom prst="rect">
              <a:avLst/>
            </a:prstGeom>
            <a:solidFill>
              <a:srgbClr val="F36C35"/>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94" name="Rectangle 93"/>
            <p:cNvSpPr/>
            <p:nvPr userDrawn="1"/>
          </p:nvSpPr>
          <p:spPr>
            <a:xfrm>
              <a:off x="2132432" y="7022234"/>
              <a:ext cx="100584" cy="100584"/>
            </a:xfrm>
            <a:prstGeom prst="rect">
              <a:avLst/>
            </a:prstGeom>
            <a:solidFill>
              <a:srgbClr val="6A6AB1"/>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95" name="Rectangle 94"/>
            <p:cNvSpPr/>
            <p:nvPr userDrawn="1"/>
          </p:nvSpPr>
          <p:spPr>
            <a:xfrm>
              <a:off x="2244329" y="7022234"/>
              <a:ext cx="100584" cy="100584"/>
            </a:xfrm>
            <a:prstGeom prst="rect">
              <a:avLst/>
            </a:prstGeom>
            <a:solidFill>
              <a:srgbClr val="A4C032"/>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grpSp>
      <p:grpSp>
        <p:nvGrpSpPr>
          <p:cNvPr id="96" name="Group 95"/>
          <p:cNvGrpSpPr/>
          <p:nvPr userDrawn="1"/>
        </p:nvGrpSpPr>
        <p:grpSpPr>
          <a:xfrm>
            <a:off x="3475603" y="6905748"/>
            <a:ext cx="549776" cy="100584"/>
            <a:chOff x="3141899" y="6907927"/>
            <a:chExt cx="549776" cy="100584"/>
          </a:xfrm>
        </p:grpSpPr>
        <p:sp>
          <p:nvSpPr>
            <p:cNvPr id="97" name="Rectangle 96"/>
            <p:cNvSpPr/>
            <p:nvPr/>
          </p:nvSpPr>
          <p:spPr>
            <a:xfrm>
              <a:off x="3141899" y="6907927"/>
              <a:ext cx="100584" cy="100584"/>
            </a:xfrm>
            <a:prstGeom prst="rect">
              <a:avLst/>
            </a:prstGeom>
            <a:solidFill>
              <a:srgbClr val="000000"/>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98" name="Rectangle 97"/>
            <p:cNvSpPr/>
            <p:nvPr/>
          </p:nvSpPr>
          <p:spPr>
            <a:xfrm>
              <a:off x="3366495" y="6907927"/>
              <a:ext cx="100584" cy="100584"/>
            </a:xfrm>
            <a:prstGeom prst="rect">
              <a:avLst/>
            </a:prstGeom>
            <a:solidFill>
              <a:srgbClr val="666666"/>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chemeClr val="bg1"/>
                </a:solidFill>
                <a:effectLst/>
                <a:uLnTx/>
                <a:uFillTx/>
                <a:latin typeface="Akkurat Pro" pitchFamily="34" charset="0"/>
                <a:cs typeface="Arial"/>
              </a:endParaRPr>
            </a:p>
          </p:txBody>
        </p:sp>
        <p:sp>
          <p:nvSpPr>
            <p:cNvPr id="99" name="Rectangle 98"/>
            <p:cNvSpPr/>
            <p:nvPr/>
          </p:nvSpPr>
          <p:spPr>
            <a:xfrm>
              <a:off x="3254197" y="6907927"/>
              <a:ext cx="100584" cy="100584"/>
            </a:xfrm>
            <a:prstGeom prst="rect">
              <a:avLst/>
            </a:prstGeom>
            <a:solidFill>
              <a:srgbClr val="333333"/>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100" name="Rectangle 99"/>
            <p:cNvSpPr/>
            <p:nvPr/>
          </p:nvSpPr>
          <p:spPr>
            <a:xfrm>
              <a:off x="3478793" y="6907927"/>
              <a:ext cx="100584" cy="100584"/>
            </a:xfrm>
            <a:prstGeom prst="rect">
              <a:avLst/>
            </a:prstGeom>
            <a:solidFill>
              <a:srgbClr val="999999"/>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l-NL"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101" name="Rectangle 100"/>
            <p:cNvSpPr/>
            <p:nvPr/>
          </p:nvSpPr>
          <p:spPr>
            <a:xfrm>
              <a:off x="3591091" y="6907927"/>
              <a:ext cx="100584" cy="100584"/>
            </a:xfrm>
            <a:prstGeom prst="rect">
              <a:avLst/>
            </a:prstGeom>
            <a:solidFill>
              <a:srgbClr val="CCCCCC"/>
            </a:solidFill>
            <a:ln w="3175">
              <a:solidFill>
                <a:srgbClr val="A7A9AC"/>
              </a:solid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grpSp>
      <p:grpSp>
        <p:nvGrpSpPr>
          <p:cNvPr id="102" name="Group 101"/>
          <p:cNvGrpSpPr/>
          <p:nvPr userDrawn="1"/>
        </p:nvGrpSpPr>
        <p:grpSpPr>
          <a:xfrm>
            <a:off x="4110314" y="6905748"/>
            <a:ext cx="549777" cy="100584"/>
            <a:chOff x="2057435" y="7026985"/>
            <a:chExt cx="549777" cy="100584"/>
          </a:xfrm>
        </p:grpSpPr>
        <p:sp>
          <p:nvSpPr>
            <p:cNvPr id="103" name="Rectangle 102"/>
            <p:cNvSpPr/>
            <p:nvPr/>
          </p:nvSpPr>
          <p:spPr>
            <a:xfrm>
              <a:off x="2057435" y="7026985"/>
              <a:ext cx="100584" cy="100584"/>
            </a:xfrm>
            <a:prstGeom prst="rect">
              <a:avLst/>
            </a:prstGeom>
            <a:solidFill>
              <a:srgbClr val="473729"/>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104" name="Rectangle 103"/>
            <p:cNvSpPr/>
            <p:nvPr/>
          </p:nvSpPr>
          <p:spPr>
            <a:xfrm>
              <a:off x="2282031" y="7026985"/>
              <a:ext cx="100584" cy="100584"/>
            </a:xfrm>
            <a:prstGeom prst="rect">
              <a:avLst/>
            </a:prstGeom>
            <a:solidFill>
              <a:srgbClr val="A39382"/>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chemeClr val="bg1"/>
                </a:solidFill>
                <a:effectLst/>
                <a:uLnTx/>
                <a:uFillTx/>
                <a:latin typeface="Akkurat Pro" pitchFamily="34" charset="0"/>
                <a:cs typeface="Arial"/>
              </a:endParaRPr>
            </a:p>
          </p:txBody>
        </p:sp>
        <p:sp>
          <p:nvSpPr>
            <p:cNvPr id="105" name="Rectangle 104"/>
            <p:cNvSpPr/>
            <p:nvPr/>
          </p:nvSpPr>
          <p:spPr>
            <a:xfrm>
              <a:off x="2169733" y="7026985"/>
              <a:ext cx="100584" cy="100584"/>
            </a:xfrm>
            <a:prstGeom prst="rect">
              <a:avLst/>
            </a:prstGeom>
            <a:solidFill>
              <a:srgbClr val="7A6855"/>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106" name="Rectangle 105"/>
            <p:cNvSpPr/>
            <p:nvPr/>
          </p:nvSpPr>
          <p:spPr>
            <a:xfrm>
              <a:off x="2394329" y="7026985"/>
              <a:ext cx="100584" cy="100584"/>
            </a:xfrm>
            <a:prstGeom prst="rect">
              <a:avLst/>
            </a:prstGeom>
            <a:solidFill>
              <a:srgbClr val="B7A99A"/>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l-NL"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107" name="Rectangle 106"/>
            <p:cNvSpPr/>
            <p:nvPr/>
          </p:nvSpPr>
          <p:spPr>
            <a:xfrm>
              <a:off x="2506628" y="7026985"/>
              <a:ext cx="100584" cy="100584"/>
            </a:xfrm>
            <a:prstGeom prst="rect">
              <a:avLst/>
            </a:prstGeom>
            <a:solidFill>
              <a:srgbClr val="CEC2B4"/>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grpSp>
    </p:spTree>
    <p:extLst>
      <p:ext uri="{BB962C8B-B14F-4D97-AF65-F5344CB8AC3E}">
        <p14:creationId xmlns:p14="http://schemas.microsoft.com/office/powerpoint/2010/main" val="336851344"/>
      </p:ext>
    </p:extLst>
  </p:cSld>
  <p:clrMapOvr>
    <a:overrideClrMapping bg1="dk1" tx1="lt1" bg2="dk2" tx2="lt2" accent1="accent1" accent2="accent2" accent3="accent3" accent4="accent4" accent5="accent5" accent6="accent6" hlink="hlink" folHlink="folHlink"/>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Divider Image Big title">
    <p:spTree>
      <p:nvGrpSpPr>
        <p:cNvPr id="1" name=""/>
        <p:cNvGrpSpPr/>
        <p:nvPr/>
      </p:nvGrpSpPr>
      <p:grpSpPr>
        <a:xfrm>
          <a:off x="0" y="0"/>
          <a:ext cx="0" cy="0"/>
          <a:chOff x="0" y="0"/>
          <a:chExt cx="0" cy="0"/>
        </a:xfrm>
      </p:grpSpPr>
      <p:sp>
        <p:nvSpPr>
          <p:cNvPr id="2" name="Title 1"/>
          <p:cNvSpPr>
            <a:spLocks noGrp="1"/>
          </p:cNvSpPr>
          <p:nvPr>
            <p:ph type="title"/>
          </p:nvPr>
        </p:nvSpPr>
        <p:spPr>
          <a:xfrm>
            <a:off x="411480" y="206376"/>
            <a:ext cx="9490635" cy="2115484"/>
          </a:xfrm>
        </p:spPr>
        <p:txBody>
          <a:bodyPr tIns="0" anchor="t"/>
          <a:lstStyle>
            <a:lvl1pPr>
              <a:defRPr sz="4400" b="1"/>
            </a:lvl1pPr>
          </a:lstStyle>
          <a:p>
            <a:r>
              <a:rPr lang="en-US"/>
              <a:t>Click to edit Master title style</a:t>
            </a:r>
            <a:endParaRPr lang="en-US" dirty="0"/>
          </a:p>
        </p:txBody>
      </p:sp>
      <p:sp>
        <p:nvSpPr>
          <p:cNvPr id="5" name="Picture Placeholder 4"/>
          <p:cNvSpPr>
            <a:spLocks noGrp="1"/>
          </p:cNvSpPr>
          <p:nvPr>
            <p:ph type="pic" sz="quarter" idx="10" hasCustomPrompt="1"/>
          </p:nvPr>
        </p:nvSpPr>
        <p:spPr>
          <a:xfrm>
            <a:off x="411480" y="2411508"/>
            <a:ext cx="11379200" cy="3390900"/>
          </a:xfrm>
        </p:spPr>
        <p:txBody>
          <a:bodyPr anchor="ctr"/>
          <a:lstStyle>
            <a:lvl1pPr marL="0" indent="0" algn="ctr">
              <a:buNone/>
              <a:defRPr b="1"/>
            </a:lvl1pPr>
          </a:lstStyle>
          <a:p>
            <a:r>
              <a:rPr lang="en-US" dirty="0"/>
              <a:t>Click to add image</a:t>
            </a:r>
          </a:p>
        </p:txBody>
      </p:sp>
      <p:sp>
        <p:nvSpPr>
          <p:cNvPr id="4" name="Rectangle 3"/>
          <p:cNvSpPr/>
          <p:nvPr userDrawn="1"/>
        </p:nvSpPr>
        <p:spPr>
          <a:xfrm>
            <a:off x="12287025" y="-4043"/>
            <a:ext cx="1386247" cy="242919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lstStyle/>
          <a:p>
            <a:pPr algn="l"/>
            <a:r>
              <a:rPr lang="en-US" sz="1000" b="1" dirty="0">
                <a:solidFill>
                  <a:schemeClr val="tx1"/>
                </a:solidFill>
              </a:rPr>
              <a:t>Divider + Image</a:t>
            </a:r>
            <a:endParaRPr lang="en-US" sz="1000" b="1" baseline="0" dirty="0">
              <a:solidFill>
                <a:schemeClr val="tx1"/>
              </a:solidFill>
            </a:endParaRPr>
          </a:p>
          <a:p>
            <a:pPr algn="l"/>
            <a:r>
              <a:rPr lang="en-US" sz="1000" baseline="0" dirty="0">
                <a:solidFill>
                  <a:schemeClr val="tx1"/>
                </a:solidFill>
              </a:rPr>
              <a:t>Click image icon to insert rectangular image. </a:t>
            </a:r>
            <a:endParaRPr lang="en-US" sz="1000" dirty="0">
              <a:solidFill>
                <a:schemeClr val="tx1"/>
              </a:solidFill>
            </a:endParaRPr>
          </a:p>
        </p:txBody>
      </p:sp>
      <p:grpSp>
        <p:nvGrpSpPr>
          <p:cNvPr id="7" name="Group 6"/>
          <p:cNvGrpSpPr/>
          <p:nvPr userDrawn="1"/>
        </p:nvGrpSpPr>
        <p:grpSpPr>
          <a:xfrm>
            <a:off x="12284310" y="2497574"/>
            <a:ext cx="1389888" cy="1233768"/>
            <a:chOff x="9215268" y="3023356"/>
            <a:chExt cx="1389888" cy="1233768"/>
          </a:xfrm>
        </p:grpSpPr>
        <p:sp>
          <p:nvSpPr>
            <p:cNvPr id="8" name="Rectangle 7"/>
            <p:cNvSpPr/>
            <p:nvPr userDrawn="1"/>
          </p:nvSpPr>
          <p:spPr>
            <a:xfrm>
              <a:off x="9215268" y="3023356"/>
              <a:ext cx="1389888" cy="123376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0" rtlCol="0" anchor="t"/>
            <a:lstStyle/>
            <a:p>
              <a:pPr algn="l"/>
              <a:r>
                <a:rPr lang="en-US" sz="1000" b="0" baseline="0" dirty="0">
                  <a:solidFill>
                    <a:schemeClr val="tx1"/>
                  </a:solidFill>
                </a:rPr>
                <a:t>Only use </a:t>
              </a:r>
              <a:r>
                <a:rPr lang="en-US" sz="1000" b="0" baseline="0" dirty="0">
                  <a:solidFill>
                    <a:srgbClr val="D6002A"/>
                  </a:solidFill>
                </a:rPr>
                <a:t>S&amp;P Global Red </a:t>
              </a:r>
              <a:r>
                <a:rPr lang="en-US" sz="1000" b="0" baseline="0" dirty="0">
                  <a:solidFill>
                    <a:schemeClr val="tx1"/>
                  </a:solidFill>
                </a:rPr>
                <a:t>for key text high-lights, not shapes or charts. </a:t>
              </a:r>
              <a:br>
                <a:rPr lang="en-US" sz="1000" b="0" baseline="0" dirty="0">
                  <a:solidFill>
                    <a:schemeClr val="tx1"/>
                  </a:solidFill>
                </a:rPr>
              </a:br>
              <a:r>
                <a:rPr lang="en-US" sz="1000" b="0" baseline="0" dirty="0">
                  <a:solidFill>
                    <a:schemeClr val="tx1"/>
                  </a:solidFill>
                </a:rPr>
                <a:t>It’s available in the custom color palette. </a:t>
              </a:r>
            </a:p>
          </p:txBody>
        </p:sp>
        <p:sp>
          <p:nvSpPr>
            <p:cNvPr id="9" name="Rectangle 8"/>
            <p:cNvSpPr/>
            <p:nvPr userDrawn="1"/>
          </p:nvSpPr>
          <p:spPr>
            <a:xfrm>
              <a:off x="9264542" y="4042368"/>
              <a:ext cx="126397" cy="126397"/>
            </a:xfrm>
            <a:prstGeom prst="rect">
              <a:avLst/>
            </a:prstGeom>
            <a:solidFill>
              <a:srgbClr val="D60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tx1"/>
                </a:solidFill>
              </a:endParaRPr>
            </a:p>
          </p:txBody>
        </p:sp>
      </p:grpSp>
    </p:spTree>
    <p:extLst>
      <p:ext uri="{BB962C8B-B14F-4D97-AF65-F5344CB8AC3E}">
        <p14:creationId xmlns:p14="http://schemas.microsoft.com/office/powerpoint/2010/main" val="319179700"/>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showMasterSp="0" preserve="1" userDrawn="1">
  <p:cSld name="Divider Black Image Small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11480" y="206376"/>
            <a:ext cx="9490635" cy="2115484"/>
          </a:xfrm>
        </p:spPr>
        <p:txBody>
          <a:bodyPr tIns="0" anchor="t"/>
          <a:lstStyle>
            <a:lvl1pPr>
              <a:defRPr sz="4400" b="1"/>
            </a:lvl1pPr>
          </a:lstStyle>
          <a:p>
            <a:r>
              <a:rPr lang="en-US"/>
              <a:t>Click to edit Master title style</a:t>
            </a:r>
            <a:endParaRPr lang="en-US" dirty="0"/>
          </a:p>
        </p:txBody>
      </p:sp>
      <p:sp>
        <p:nvSpPr>
          <p:cNvPr id="5" name="Picture Placeholder 4"/>
          <p:cNvSpPr>
            <a:spLocks noGrp="1"/>
          </p:cNvSpPr>
          <p:nvPr>
            <p:ph type="pic" sz="quarter" idx="10" hasCustomPrompt="1"/>
          </p:nvPr>
        </p:nvSpPr>
        <p:spPr>
          <a:xfrm>
            <a:off x="411480" y="2411508"/>
            <a:ext cx="11379200" cy="3390900"/>
          </a:xfrm>
        </p:spPr>
        <p:txBody>
          <a:bodyPr anchor="ctr"/>
          <a:lstStyle>
            <a:lvl1pPr marL="0" indent="0" algn="ctr">
              <a:buNone/>
              <a:defRPr b="1"/>
            </a:lvl1pPr>
          </a:lstStyle>
          <a:p>
            <a:r>
              <a:rPr lang="en-US" dirty="0"/>
              <a:t>Click to add image</a:t>
            </a:r>
          </a:p>
        </p:txBody>
      </p:sp>
      <p:sp>
        <p:nvSpPr>
          <p:cNvPr id="8" name="Rectangle 7"/>
          <p:cNvSpPr/>
          <p:nvPr userDrawn="1"/>
        </p:nvSpPr>
        <p:spPr>
          <a:xfrm>
            <a:off x="12287025" y="-4043"/>
            <a:ext cx="1386247" cy="243104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lstStyle/>
          <a:p>
            <a:pPr algn="l"/>
            <a:r>
              <a:rPr lang="en-US" sz="1000" b="1" dirty="0">
                <a:solidFill>
                  <a:schemeClr val="bg1"/>
                </a:solidFill>
              </a:rPr>
              <a:t>Divider + Image</a:t>
            </a:r>
            <a:endParaRPr lang="en-US" sz="1000" b="1" baseline="0" dirty="0">
              <a:solidFill>
                <a:schemeClr val="bg1"/>
              </a:solidFill>
            </a:endParaRPr>
          </a:p>
          <a:p>
            <a:pPr algn="l"/>
            <a:r>
              <a:rPr lang="en-US" sz="1000" baseline="0" dirty="0">
                <a:solidFill>
                  <a:schemeClr val="bg1"/>
                </a:solidFill>
              </a:rPr>
              <a:t>Click image icon to insert rectangular image. </a:t>
            </a:r>
            <a:endParaRPr lang="en-US" sz="1000" dirty="0">
              <a:solidFill>
                <a:schemeClr val="bg1"/>
              </a:solidFill>
            </a:endParaRPr>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07287" y="6444532"/>
            <a:ext cx="949341" cy="208319"/>
          </a:xfrm>
          <a:prstGeom prst="rect">
            <a:avLst/>
          </a:prstGeom>
        </p:spPr>
      </p:pic>
      <p:cxnSp>
        <p:nvCxnSpPr>
          <p:cNvPr id="65" name="Straight Connector 64"/>
          <p:cNvCxnSpPr/>
          <p:nvPr userDrawn="1"/>
        </p:nvCxnSpPr>
        <p:spPr>
          <a:xfrm>
            <a:off x="-395621" y="6174700"/>
            <a:ext cx="395621" cy="0"/>
          </a:xfrm>
          <a:prstGeom prst="line">
            <a:avLst/>
          </a:prstGeom>
          <a:ln w="3175">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userDrawn="1"/>
        </p:nvCxnSpPr>
        <p:spPr>
          <a:xfrm>
            <a:off x="12192000" y="6174700"/>
            <a:ext cx="395621" cy="0"/>
          </a:xfrm>
          <a:prstGeom prst="line">
            <a:avLst/>
          </a:prstGeom>
          <a:ln w="3175">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sp>
        <p:nvSpPr>
          <p:cNvPr id="67" name="TextBox 66"/>
          <p:cNvSpPr txBox="1"/>
          <p:nvPr userDrawn="1"/>
        </p:nvSpPr>
        <p:spPr>
          <a:xfrm>
            <a:off x="12287024" y="6058652"/>
            <a:ext cx="1706880" cy="142555"/>
          </a:xfrm>
          <a:prstGeom prst="rect">
            <a:avLst/>
          </a:prstGeom>
          <a:noFill/>
        </p:spPr>
        <p:txBody>
          <a:bodyPr wrap="square" lIns="0" tIns="0" rIns="0" bIns="0" rtlCol="0">
            <a:noAutofit/>
          </a:bodyPr>
          <a:lstStyle/>
          <a:p>
            <a:pPr algn="l"/>
            <a:r>
              <a:rPr lang="en-US" sz="800" dirty="0">
                <a:solidFill>
                  <a:schemeClr val="tx2">
                    <a:lumMod val="50000"/>
                  </a:schemeClr>
                </a:solidFill>
                <a:latin typeface="Arial Narrow" panose="020B0606020202030204" pitchFamily="34" charset="0"/>
              </a:rPr>
              <a:t>No content below the line</a:t>
            </a:r>
          </a:p>
        </p:txBody>
      </p:sp>
      <p:sp>
        <p:nvSpPr>
          <p:cNvPr id="68" name="TextBox 67"/>
          <p:cNvSpPr txBox="1"/>
          <p:nvPr userDrawn="1"/>
        </p:nvSpPr>
        <p:spPr>
          <a:xfrm>
            <a:off x="-1786823" y="6058652"/>
            <a:ext cx="1706880" cy="142555"/>
          </a:xfrm>
          <a:prstGeom prst="rect">
            <a:avLst/>
          </a:prstGeom>
          <a:noFill/>
        </p:spPr>
        <p:txBody>
          <a:bodyPr wrap="square" lIns="0" tIns="0" rIns="0" bIns="0" rtlCol="0">
            <a:noAutofit/>
          </a:bodyPr>
          <a:lstStyle/>
          <a:p>
            <a:pPr algn="r"/>
            <a:r>
              <a:rPr lang="en-US" sz="800" dirty="0">
                <a:solidFill>
                  <a:schemeClr val="tx2">
                    <a:lumMod val="50000"/>
                  </a:schemeClr>
                </a:solidFill>
                <a:latin typeface="Arial Narrow" panose="020B0606020202030204" pitchFamily="34" charset="0"/>
              </a:rPr>
              <a:t>No content below the line</a:t>
            </a:r>
          </a:p>
        </p:txBody>
      </p:sp>
      <p:grpSp>
        <p:nvGrpSpPr>
          <p:cNvPr id="69" name="Group 68"/>
          <p:cNvGrpSpPr/>
          <p:nvPr userDrawn="1"/>
        </p:nvGrpSpPr>
        <p:grpSpPr>
          <a:xfrm>
            <a:off x="12284310" y="2497574"/>
            <a:ext cx="1389888" cy="1233768"/>
            <a:chOff x="9215268" y="3023356"/>
            <a:chExt cx="1389888" cy="1233768"/>
          </a:xfrm>
        </p:grpSpPr>
        <p:sp>
          <p:nvSpPr>
            <p:cNvPr id="70" name="Rectangle 69"/>
            <p:cNvSpPr/>
            <p:nvPr userDrawn="1"/>
          </p:nvSpPr>
          <p:spPr>
            <a:xfrm>
              <a:off x="9215268" y="3023356"/>
              <a:ext cx="1389888" cy="123376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0" rtlCol="0" anchor="t"/>
            <a:lstStyle/>
            <a:p>
              <a:pPr algn="l"/>
              <a:r>
                <a:rPr lang="en-US" sz="1000" b="0" baseline="0" dirty="0">
                  <a:solidFill>
                    <a:schemeClr val="bg1"/>
                  </a:solidFill>
                </a:rPr>
                <a:t>Only use </a:t>
              </a:r>
              <a:r>
                <a:rPr lang="en-US" sz="1000" b="0" baseline="0" dirty="0">
                  <a:solidFill>
                    <a:srgbClr val="D6002A"/>
                  </a:solidFill>
                </a:rPr>
                <a:t>S&amp;P Global Red </a:t>
              </a:r>
              <a:r>
                <a:rPr lang="en-US" sz="1000" b="0" baseline="0" dirty="0">
                  <a:solidFill>
                    <a:schemeClr val="bg1"/>
                  </a:solidFill>
                </a:rPr>
                <a:t>for key text high-lights, not shapes or charts. </a:t>
              </a:r>
              <a:br>
                <a:rPr lang="en-US" sz="1000" b="0" baseline="0" dirty="0">
                  <a:solidFill>
                    <a:schemeClr val="bg1"/>
                  </a:solidFill>
                </a:rPr>
              </a:br>
              <a:r>
                <a:rPr lang="en-US" sz="1000" b="0" baseline="0" dirty="0">
                  <a:solidFill>
                    <a:schemeClr val="bg1"/>
                  </a:solidFill>
                </a:rPr>
                <a:t>It’s available in the custom color palette</a:t>
              </a:r>
              <a:r>
                <a:rPr lang="en-US" sz="1000" b="0" baseline="0" dirty="0">
                  <a:solidFill>
                    <a:schemeClr val="tx1"/>
                  </a:solidFill>
                </a:rPr>
                <a:t>. </a:t>
              </a:r>
            </a:p>
          </p:txBody>
        </p:sp>
        <p:sp>
          <p:nvSpPr>
            <p:cNvPr id="71" name="Rectangle 70"/>
            <p:cNvSpPr/>
            <p:nvPr userDrawn="1"/>
          </p:nvSpPr>
          <p:spPr>
            <a:xfrm>
              <a:off x="9264542" y="4042368"/>
              <a:ext cx="126397" cy="126397"/>
            </a:xfrm>
            <a:prstGeom prst="rect">
              <a:avLst/>
            </a:prstGeom>
            <a:solidFill>
              <a:srgbClr val="D60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tx1"/>
                </a:solidFill>
              </a:endParaRPr>
            </a:p>
          </p:txBody>
        </p:sp>
      </p:grpSp>
      <p:sp>
        <p:nvSpPr>
          <p:cNvPr id="72" name="Rectangle 71"/>
          <p:cNvSpPr/>
          <p:nvPr userDrawn="1"/>
        </p:nvSpPr>
        <p:spPr>
          <a:xfrm>
            <a:off x="-13251" y="6878697"/>
            <a:ext cx="12205252" cy="36774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dirty="0" err="1">
              <a:solidFill>
                <a:schemeClr val="tx1"/>
              </a:solidFill>
            </a:endParaRPr>
          </a:p>
        </p:txBody>
      </p:sp>
      <p:sp>
        <p:nvSpPr>
          <p:cNvPr id="73" name="Rectangle 72"/>
          <p:cNvSpPr/>
          <p:nvPr userDrawn="1"/>
        </p:nvSpPr>
        <p:spPr>
          <a:xfrm>
            <a:off x="0" y="6874278"/>
            <a:ext cx="12192000" cy="34286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tx1"/>
              </a:solidFill>
            </a:endParaRPr>
          </a:p>
        </p:txBody>
      </p:sp>
      <p:cxnSp>
        <p:nvCxnSpPr>
          <p:cNvPr id="74" name="Straight Connector 73"/>
          <p:cNvCxnSpPr/>
          <p:nvPr userDrawn="1"/>
        </p:nvCxnSpPr>
        <p:spPr>
          <a:xfrm rot="5400000" flipH="1" flipV="1">
            <a:off x="5947642" y="7006358"/>
            <a:ext cx="296716" cy="0"/>
          </a:xfrm>
          <a:prstGeom prst="line">
            <a:avLst/>
          </a:prstGeom>
          <a:ln w="31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userDrawn="1"/>
        </p:nvCxnSpPr>
        <p:spPr>
          <a:xfrm rot="5400000" flipH="1" flipV="1">
            <a:off x="11637249" y="7006358"/>
            <a:ext cx="296716" cy="0"/>
          </a:xfrm>
          <a:prstGeom prst="line">
            <a:avLst/>
          </a:prstGeom>
          <a:ln w="31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76" name="Rectangle 75"/>
          <p:cNvSpPr/>
          <p:nvPr userDrawn="1"/>
        </p:nvSpPr>
        <p:spPr>
          <a:xfrm>
            <a:off x="6311590" y="6892980"/>
            <a:ext cx="5880409" cy="2866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45720" tIns="0" rIns="45720" bIns="0" rtlCol="0" anchor="ctr"/>
          <a:lstStyle/>
          <a:p>
            <a:pPr algn="l"/>
            <a:r>
              <a:rPr lang="en-US" sz="1000" b="1" baseline="0" dirty="0">
                <a:solidFill>
                  <a:schemeClr val="bg1"/>
                </a:solidFill>
              </a:rPr>
              <a:t>Footer :  </a:t>
            </a:r>
            <a:r>
              <a:rPr lang="en-US" sz="1000" baseline="0" dirty="0">
                <a:solidFill>
                  <a:schemeClr val="bg1"/>
                </a:solidFill>
                <a:sym typeface="Wingdings 3" panose="05040102010807070707" pitchFamily="18" charset="2"/>
              </a:rPr>
              <a:t>Never change the footer text on individual slides. Change, t</a:t>
            </a:r>
            <a:r>
              <a:rPr lang="en-US" sz="1000" baseline="0" dirty="0">
                <a:solidFill>
                  <a:schemeClr val="bg1"/>
                </a:solidFill>
              </a:rPr>
              <a:t>urn on or off footer by using </a:t>
            </a:r>
            <a:br>
              <a:rPr lang="en-US" sz="1000" baseline="0" dirty="0">
                <a:solidFill>
                  <a:schemeClr val="bg1"/>
                </a:solidFill>
              </a:rPr>
            </a:br>
            <a:r>
              <a:rPr lang="en-US" sz="1000" baseline="0" dirty="0">
                <a:solidFill>
                  <a:schemeClr val="bg1"/>
                </a:solidFill>
              </a:rPr>
              <a:t>Insert </a:t>
            </a:r>
            <a:r>
              <a:rPr lang="en-US" sz="1000" baseline="0" dirty="0">
                <a:solidFill>
                  <a:schemeClr val="bg1"/>
                </a:solidFill>
                <a:sym typeface="Wingdings 3" panose="05040102010807070707" pitchFamily="18" charset="2"/>
              </a:rPr>
              <a:t> Header &amp; Footer Enter / change text  Click Apply All. </a:t>
            </a:r>
            <a:endParaRPr lang="en-US" sz="1000" baseline="0" dirty="0">
              <a:solidFill>
                <a:schemeClr val="bg1"/>
              </a:solidFill>
            </a:endParaRPr>
          </a:p>
        </p:txBody>
      </p:sp>
      <p:sp>
        <p:nvSpPr>
          <p:cNvPr id="77" name="TextBox 76"/>
          <p:cNvSpPr txBox="1"/>
          <p:nvPr userDrawn="1"/>
        </p:nvSpPr>
        <p:spPr>
          <a:xfrm>
            <a:off x="55813" y="6883559"/>
            <a:ext cx="903163" cy="142555"/>
          </a:xfrm>
          <a:prstGeom prst="rect">
            <a:avLst/>
          </a:prstGeom>
          <a:noFill/>
        </p:spPr>
        <p:txBody>
          <a:bodyPr wrap="square" lIns="0" tIns="0" rIns="0" bIns="0" rtlCol="0">
            <a:noAutofit/>
          </a:bodyPr>
          <a:lstStyle/>
          <a:p>
            <a:pPr algn="l"/>
            <a:r>
              <a:rPr lang="en-US" sz="800" dirty="0">
                <a:solidFill>
                  <a:schemeClr val="bg1"/>
                </a:solidFill>
                <a:latin typeface="Arial Narrow" panose="020B0606020202030204" pitchFamily="34" charset="0"/>
              </a:rPr>
              <a:t>Data color order</a:t>
            </a:r>
            <a:r>
              <a:rPr lang="en-US" sz="800" baseline="0" dirty="0">
                <a:solidFill>
                  <a:schemeClr val="bg1"/>
                </a:solidFill>
                <a:latin typeface="Arial Narrow" panose="020B0606020202030204" pitchFamily="34" charset="0"/>
              </a:rPr>
              <a:t>:</a:t>
            </a:r>
            <a:endParaRPr lang="en-US" sz="800" dirty="0">
              <a:solidFill>
                <a:schemeClr val="bg1"/>
              </a:solidFill>
              <a:latin typeface="Arial Narrow" panose="020B0606020202030204" pitchFamily="34" charset="0"/>
            </a:endParaRPr>
          </a:p>
        </p:txBody>
      </p:sp>
      <p:sp>
        <p:nvSpPr>
          <p:cNvPr id="78" name="TextBox 77"/>
          <p:cNvSpPr txBox="1"/>
          <p:nvPr userDrawn="1"/>
        </p:nvSpPr>
        <p:spPr>
          <a:xfrm>
            <a:off x="2804797" y="7042641"/>
            <a:ext cx="1320629" cy="136444"/>
          </a:xfrm>
          <a:prstGeom prst="rect">
            <a:avLst/>
          </a:prstGeom>
          <a:noFill/>
        </p:spPr>
        <p:txBody>
          <a:bodyPr wrap="square" lIns="0" tIns="0" rIns="0" bIns="0" rtlCol="0">
            <a:noAutofit/>
          </a:bodyPr>
          <a:lstStyle/>
          <a:p>
            <a:pPr algn="l"/>
            <a:r>
              <a:rPr lang="en-US" sz="800" dirty="0">
                <a:solidFill>
                  <a:schemeClr val="bg1"/>
                </a:solidFill>
                <a:latin typeface="Arial Narrow" panose="020B0606020202030204" pitchFamily="34" charset="0"/>
              </a:rPr>
              <a:t>Used with accent colors: </a:t>
            </a:r>
          </a:p>
        </p:txBody>
      </p:sp>
      <p:grpSp>
        <p:nvGrpSpPr>
          <p:cNvPr id="79" name="Group 78"/>
          <p:cNvGrpSpPr/>
          <p:nvPr userDrawn="1"/>
        </p:nvGrpSpPr>
        <p:grpSpPr>
          <a:xfrm>
            <a:off x="731575" y="6907927"/>
            <a:ext cx="1601607" cy="100584"/>
            <a:chOff x="914339" y="6913770"/>
            <a:chExt cx="1558450" cy="100584"/>
          </a:xfrm>
        </p:grpSpPr>
        <p:sp>
          <p:nvSpPr>
            <p:cNvPr id="80" name="Rectangle 79"/>
            <p:cNvSpPr/>
            <p:nvPr/>
          </p:nvSpPr>
          <p:spPr>
            <a:xfrm>
              <a:off x="914339" y="6913770"/>
              <a:ext cx="100584" cy="100584"/>
            </a:xfrm>
            <a:prstGeom prst="rect">
              <a:avLst/>
            </a:prstGeom>
            <a:solidFill>
              <a:srgbClr val="4F99C1"/>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81" name="Rectangle 80"/>
            <p:cNvSpPr/>
            <p:nvPr/>
          </p:nvSpPr>
          <p:spPr>
            <a:xfrm>
              <a:off x="1138627" y="6913770"/>
              <a:ext cx="100584" cy="100584"/>
            </a:xfrm>
            <a:prstGeom prst="rect">
              <a:avLst/>
            </a:prstGeom>
            <a:solidFill>
              <a:srgbClr val="FCB316"/>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chemeClr val="bg1"/>
                </a:solidFill>
                <a:effectLst/>
                <a:uLnTx/>
                <a:uFillTx/>
                <a:latin typeface="Akkurat Pro" pitchFamily="34" charset="0"/>
                <a:cs typeface="Arial"/>
              </a:endParaRPr>
            </a:p>
          </p:txBody>
        </p:sp>
        <p:sp>
          <p:nvSpPr>
            <p:cNvPr id="82" name="Rectangle 81"/>
            <p:cNvSpPr/>
            <p:nvPr/>
          </p:nvSpPr>
          <p:spPr>
            <a:xfrm>
              <a:off x="1026483" y="6913770"/>
              <a:ext cx="100584" cy="100584"/>
            </a:xfrm>
            <a:prstGeom prst="rect">
              <a:avLst/>
            </a:prstGeom>
            <a:solidFill>
              <a:srgbClr val="002B5F"/>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83" name="Rectangle 82"/>
            <p:cNvSpPr/>
            <p:nvPr/>
          </p:nvSpPr>
          <p:spPr>
            <a:xfrm>
              <a:off x="1250771" y="6913770"/>
              <a:ext cx="100584" cy="100584"/>
            </a:xfrm>
            <a:prstGeom prst="rect">
              <a:avLst/>
            </a:prstGeom>
            <a:solidFill>
              <a:srgbClr val="50280A"/>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l-NL"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84" name="Rectangle 83"/>
            <p:cNvSpPr/>
            <p:nvPr/>
          </p:nvSpPr>
          <p:spPr>
            <a:xfrm>
              <a:off x="1362915" y="6913770"/>
              <a:ext cx="100584" cy="100584"/>
            </a:xfrm>
            <a:prstGeom prst="rect">
              <a:avLst/>
            </a:prstGeom>
            <a:solidFill>
              <a:srgbClr val="DE8BA4"/>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85" name="Rectangle 84"/>
            <p:cNvSpPr/>
            <p:nvPr/>
          </p:nvSpPr>
          <p:spPr>
            <a:xfrm>
              <a:off x="1475059" y="6913770"/>
              <a:ext cx="100584" cy="100584"/>
            </a:xfrm>
            <a:prstGeom prst="rect">
              <a:avLst/>
            </a:prstGeom>
            <a:solidFill>
              <a:srgbClr val="6A035C"/>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86" name="Rectangle 85"/>
            <p:cNvSpPr/>
            <p:nvPr/>
          </p:nvSpPr>
          <p:spPr>
            <a:xfrm>
              <a:off x="1587203" y="6913770"/>
              <a:ext cx="100584" cy="100584"/>
            </a:xfrm>
            <a:prstGeom prst="rect">
              <a:avLst/>
            </a:prstGeom>
            <a:solidFill>
              <a:srgbClr val="00B3A0"/>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87" name="Rectangle 86"/>
            <p:cNvSpPr/>
            <p:nvPr/>
          </p:nvSpPr>
          <p:spPr>
            <a:xfrm>
              <a:off x="1699347" y="6913770"/>
              <a:ext cx="100584" cy="100584"/>
            </a:xfrm>
            <a:prstGeom prst="rect">
              <a:avLst/>
            </a:prstGeom>
            <a:solidFill>
              <a:srgbClr val="004D47"/>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rgbClr val="712300"/>
                </a:solidFill>
                <a:effectLst/>
                <a:uLnTx/>
                <a:uFillTx/>
                <a:latin typeface="Akkurat Pro" pitchFamily="34" charset="0"/>
                <a:cs typeface="Arial"/>
              </a:endParaRPr>
            </a:p>
          </p:txBody>
        </p:sp>
        <p:sp>
          <p:nvSpPr>
            <p:cNvPr id="88" name="Rectangle 87"/>
            <p:cNvSpPr/>
            <p:nvPr/>
          </p:nvSpPr>
          <p:spPr>
            <a:xfrm>
              <a:off x="1811491" y="6913770"/>
              <a:ext cx="100584" cy="100584"/>
            </a:xfrm>
            <a:prstGeom prst="rect">
              <a:avLst/>
            </a:prstGeom>
            <a:solidFill>
              <a:srgbClr val="F79668"/>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pt-BR" sz="200" b="0" i="0" u="none" strike="noStrike" kern="0" cap="none" spc="0" normalizeH="0" baseline="0" noProof="0" dirty="0">
                <a:ln>
                  <a:noFill/>
                </a:ln>
                <a:solidFill>
                  <a:schemeClr val="bg1"/>
                </a:solidFill>
                <a:effectLst/>
                <a:uLnTx/>
                <a:uFillTx/>
                <a:latin typeface="Akkurat Pro" pitchFamily="34" charset="0"/>
                <a:cs typeface="Arial"/>
              </a:endParaRPr>
            </a:p>
          </p:txBody>
        </p:sp>
        <p:sp>
          <p:nvSpPr>
            <p:cNvPr id="89" name="Rectangle 88"/>
            <p:cNvSpPr/>
            <p:nvPr/>
          </p:nvSpPr>
          <p:spPr>
            <a:xfrm>
              <a:off x="1923635" y="6913770"/>
              <a:ext cx="100584" cy="100584"/>
            </a:xfrm>
            <a:prstGeom prst="rect">
              <a:avLst/>
            </a:prstGeom>
            <a:solidFill>
              <a:srgbClr val="712300"/>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rgbClr val="6A035C"/>
                </a:solidFill>
                <a:effectLst/>
                <a:uLnTx/>
                <a:uFillTx/>
                <a:latin typeface="Akkurat Pro" pitchFamily="34" charset="0"/>
                <a:cs typeface="Arial"/>
              </a:endParaRPr>
            </a:p>
          </p:txBody>
        </p:sp>
        <p:sp>
          <p:nvSpPr>
            <p:cNvPr id="90" name="Rectangle 89"/>
            <p:cNvSpPr/>
            <p:nvPr/>
          </p:nvSpPr>
          <p:spPr>
            <a:xfrm>
              <a:off x="2035779" y="6913770"/>
              <a:ext cx="100584" cy="100584"/>
            </a:xfrm>
            <a:prstGeom prst="rect">
              <a:avLst/>
            </a:prstGeom>
            <a:solidFill>
              <a:srgbClr val="908EC5"/>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91" name="Rectangle 90"/>
            <p:cNvSpPr/>
            <p:nvPr/>
          </p:nvSpPr>
          <p:spPr>
            <a:xfrm>
              <a:off x="2147923" y="6913770"/>
              <a:ext cx="100584" cy="100584"/>
            </a:xfrm>
            <a:prstGeom prst="rect">
              <a:avLst/>
            </a:prstGeom>
            <a:solidFill>
              <a:srgbClr val="37237B"/>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rgbClr val="712300"/>
                </a:solidFill>
                <a:effectLst/>
                <a:uLnTx/>
                <a:uFillTx/>
                <a:latin typeface="Akkurat Pro" pitchFamily="34" charset="0"/>
                <a:cs typeface="Arial"/>
              </a:endParaRPr>
            </a:p>
          </p:txBody>
        </p:sp>
        <p:sp>
          <p:nvSpPr>
            <p:cNvPr id="92" name="Rectangle 91"/>
            <p:cNvSpPr/>
            <p:nvPr/>
          </p:nvSpPr>
          <p:spPr>
            <a:xfrm>
              <a:off x="2260067" y="6913770"/>
              <a:ext cx="100584" cy="100584"/>
            </a:xfrm>
            <a:prstGeom prst="rect">
              <a:avLst/>
            </a:prstGeom>
            <a:solidFill>
              <a:srgbClr val="A4C032"/>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pt-BR" sz="200" b="0" i="0" u="none" strike="noStrike" kern="0" cap="none" spc="0" normalizeH="0" baseline="0" noProof="0" dirty="0">
                <a:ln>
                  <a:noFill/>
                </a:ln>
                <a:solidFill>
                  <a:schemeClr val="bg1"/>
                </a:solidFill>
                <a:effectLst/>
                <a:uLnTx/>
                <a:uFillTx/>
                <a:latin typeface="Akkurat Pro" pitchFamily="34" charset="0"/>
                <a:cs typeface="Arial"/>
              </a:endParaRPr>
            </a:p>
          </p:txBody>
        </p:sp>
        <p:sp>
          <p:nvSpPr>
            <p:cNvPr id="93" name="Rectangle 92"/>
            <p:cNvSpPr/>
            <p:nvPr/>
          </p:nvSpPr>
          <p:spPr>
            <a:xfrm>
              <a:off x="2372205" y="6913770"/>
              <a:ext cx="100584" cy="100584"/>
            </a:xfrm>
            <a:prstGeom prst="rect">
              <a:avLst/>
            </a:prstGeom>
            <a:solidFill>
              <a:srgbClr val="2C3B0D"/>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rgbClr val="6A035C"/>
                </a:solidFill>
                <a:effectLst/>
                <a:uLnTx/>
                <a:uFillTx/>
                <a:latin typeface="Akkurat Pro" pitchFamily="34" charset="0"/>
                <a:cs typeface="Arial"/>
              </a:endParaRPr>
            </a:p>
          </p:txBody>
        </p:sp>
      </p:grpSp>
      <p:sp>
        <p:nvSpPr>
          <p:cNvPr id="94" name="TextBox 93"/>
          <p:cNvSpPr txBox="1"/>
          <p:nvPr userDrawn="1"/>
        </p:nvSpPr>
        <p:spPr>
          <a:xfrm>
            <a:off x="2535078" y="6883559"/>
            <a:ext cx="907901" cy="142555"/>
          </a:xfrm>
          <a:prstGeom prst="rect">
            <a:avLst/>
          </a:prstGeom>
          <a:noFill/>
        </p:spPr>
        <p:txBody>
          <a:bodyPr wrap="square" lIns="0" tIns="0" rIns="0" bIns="0" rtlCol="0">
            <a:noAutofit/>
          </a:bodyPr>
          <a:lstStyle/>
          <a:p>
            <a:pPr algn="l"/>
            <a:r>
              <a:rPr lang="en-US" sz="800" dirty="0">
                <a:solidFill>
                  <a:schemeClr val="bg1"/>
                </a:solidFill>
                <a:latin typeface="Arial Narrow" panose="020B0606020202030204" pitchFamily="34" charset="0"/>
              </a:rPr>
              <a:t>Complimentary colors:</a:t>
            </a:r>
          </a:p>
        </p:txBody>
      </p:sp>
      <p:grpSp>
        <p:nvGrpSpPr>
          <p:cNvPr id="95" name="Group 94"/>
          <p:cNvGrpSpPr/>
          <p:nvPr userDrawn="1"/>
        </p:nvGrpSpPr>
        <p:grpSpPr>
          <a:xfrm>
            <a:off x="2551546" y="7022893"/>
            <a:ext cx="218964" cy="91440"/>
            <a:chOff x="2279174" y="7027888"/>
            <a:chExt cx="164223" cy="91440"/>
          </a:xfrm>
        </p:grpSpPr>
        <p:cxnSp>
          <p:nvCxnSpPr>
            <p:cNvPr id="96" name="Straight Arrow Connector 95"/>
            <p:cNvCxnSpPr>
              <a:cxnSpLocks/>
            </p:cNvCxnSpPr>
            <p:nvPr userDrawn="1"/>
          </p:nvCxnSpPr>
          <p:spPr>
            <a:xfrm>
              <a:off x="2279174" y="7114593"/>
              <a:ext cx="164223" cy="0"/>
            </a:xfrm>
            <a:prstGeom prst="straightConnector1">
              <a:avLst/>
            </a:prstGeom>
            <a:ln w="9525">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a:cxnSpLocks/>
            </p:cNvCxnSpPr>
            <p:nvPr userDrawn="1"/>
          </p:nvCxnSpPr>
          <p:spPr>
            <a:xfrm flipV="1">
              <a:off x="2281672" y="7027888"/>
              <a:ext cx="0" cy="9144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grpSp>
      <p:grpSp>
        <p:nvGrpSpPr>
          <p:cNvPr id="98" name="Group 97"/>
          <p:cNvGrpSpPr/>
          <p:nvPr userDrawn="1"/>
        </p:nvGrpSpPr>
        <p:grpSpPr>
          <a:xfrm>
            <a:off x="3760820" y="7063094"/>
            <a:ext cx="778165" cy="100584"/>
            <a:chOff x="1566748" y="7022234"/>
            <a:chExt cx="778165" cy="100584"/>
          </a:xfrm>
        </p:grpSpPr>
        <p:sp>
          <p:nvSpPr>
            <p:cNvPr id="99" name="Rectangle 98"/>
            <p:cNvSpPr/>
            <p:nvPr userDrawn="1"/>
          </p:nvSpPr>
          <p:spPr>
            <a:xfrm>
              <a:off x="1566748" y="7022234"/>
              <a:ext cx="100584" cy="100584"/>
            </a:xfrm>
            <a:prstGeom prst="rect">
              <a:avLst/>
            </a:prstGeom>
            <a:solidFill>
              <a:srgbClr val="007EAE"/>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100" name="Rectangle 99"/>
            <p:cNvSpPr/>
            <p:nvPr userDrawn="1"/>
          </p:nvSpPr>
          <p:spPr>
            <a:xfrm>
              <a:off x="1793022" y="7022234"/>
              <a:ext cx="100584" cy="100584"/>
            </a:xfrm>
            <a:prstGeom prst="rect">
              <a:avLst/>
            </a:prstGeom>
            <a:solidFill>
              <a:srgbClr val="C40067"/>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chemeClr val="bg1"/>
                </a:solidFill>
                <a:effectLst/>
                <a:uLnTx/>
                <a:uFillTx/>
                <a:latin typeface="Akkurat Pro" pitchFamily="34" charset="0"/>
                <a:cs typeface="Arial"/>
              </a:endParaRPr>
            </a:p>
          </p:txBody>
        </p:sp>
        <p:sp>
          <p:nvSpPr>
            <p:cNvPr id="101" name="Rectangle 100"/>
            <p:cNvSpPr/>
            <p:nvPr userDrawn="1"/>
          </p:nvSpPr>
          <p:spPr>
            <a:xfrm>
              <a:off x="1679885" y="7022234"/>
              <a:ext cx="100584" cy="100584"/>
            </a:xfrm>
            <a:prstGeom prst="rect">
              <a:avLst/>
            </a:prstGeom>
            <a:solidFill>
              <a:srgbClr val="FFAC17"/>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102" name="Rectangle 101"/>
            <p:cNvSpPr/>
            <p:nvPr userDrawn="1"/>
          </p:nvSpPr>
          <p:spPr>
            <a:xfrm>
              <a:off x="1906159" y="7022234"/>
              <a:ext cx="100584" cy="100584"/>
            </a:xfrm>
            <a:prstGeom prst="rect">
              <a:avLst/>
            </a:prstGeom>
            <a:solidFill>
              <a:srgbClr val="08C3A5"/>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l-NL"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103" name="Rectangle 102"/>
            <p:cNvSpPr/>
            <p:nvPr userDrawn="1"/>
          </p:nvSpPr>
          <p:spPr>
            <a:xfrm>
              <a:off x="2019296" y="7022234"/>
              <a:ext cx="100584" cy="100584"/>
            </a:xfrm>
            <a:prstGeom prst="rect">
              <a:avLst/>
            </a:prstGeom>
            <a:solidFill>
              <a:srgbClr val="F36C35"/>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104" name="Rectangle 103"/>
            <p:cNvSpPr/>
            <p:nvPr userDrawn="1"/>
          </p:nvSpPr>
          <p:spPr>
            <a:xfrm>
              <a:off x="2132432" y="7022234"/>
              <a:ext cx="100584" cy="100584"/>
            </a:xfrm>
            <a:prstGeom prst="rect">
              <a:avLst/>
            </a:prstGeom>
            <a:solidFill>
              <a:srgbClr val="6A6AB1"/>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105" name="Rectangle 104"/>
            <p:cNvSpPr/>
            <p:nvPr userDrawn="1"/>
          </p:nvSpPr>
          <p:spPr>
            <a:xfrm>
              <a:off x="2244329" y="7022234"/>
              <a:ext cx="100584" cy="100584"/>
            </a:xfrm>
            <a:prstGeom prst="rect">
              <a:avLst/>
            </a:prstGeom>
            <a:solidFill>
              <a:srgbClr val="A4C032"/>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grpSp>
      <p:grpSp>
        <p:nvGrpSpPr>
          <p:cNvPr id="106" name="Group 105"/>
          <p:cNvGrpSpPr/>
          <p:nvPr userDrawn="1"/>
        </p:nvGrpSpPr>
        <p:grpSpPr>
          <a:xfrm>
            <a:off x="3475603" y="6905748"/>
            <a:ext cx="549776" cy="100584"/>
            <a:chOff x="3141899" y="6907927"/>
            <a:chExt cx="549776" cy="100584"/>
          </a:xfrm>
        </p:grpSpPr>
        <p:sp>
          <p:nvSpPr>
            <p:cNvPr id="107" name="Rectangle 106"/>
            <p:cNvSpPr/>
            <p:nvPr/>
          </p:nvSpPr>
          <p:spPr>
            <a:xfrm>
              <a:off x="3141899" y="6907927"/>
              <a:ext cx="100584" cy="100584"/>
            </a:xfrm>
            <a:prstGeom prst="rect">
              <a:avLst/>
            </a:prstGeom>
            <a:solidFill>
              <a:srgbClr val="000000"/>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108" name="Rectangle 107"/>
            <p:cNvSpPr/>
            <p:nvPr/>
          </p:nvSpPr>
          <p:spPr>
            <a:xfrm>
              <a:off x="3366495" y="6907927"/>
              <a:ext cx="100584" cy="100584"/>
            </a:xfrm>
            <a:prstGeom prst="rect">
              <a:avLst/>
            </a:prstGeom>
            <a:solidFill>
              <a:srgbClr val="666666"/>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chemeClr val="bg1"/>
                </a:solidFill>
                <a:effectLst/>
                <a:uLnTx/>
                <a:uFillTx/>
                <a:latin typeface="Akkurat Pro" pitchFamily="34" charset="0"/>
                <a:cs typeface="Arial"/>
              </a:endParaRPr>
            </a:p>
          </p:txBody>
        </p:sp>
        <p:sp>
          <p:nvSpPr>
            <p:cNvPr id="109" name="Rectangle 108"/>
            <p:cNvSpPr/>
            <p:nvPr/>
          </p:nvSpPr>
          <p:spPr>
            <a:xfrm>
              <a:off x="3254197" y="6907927"/>
              <a:ext cx="100584" cy="100584"/>
            </a:xfrm>
            <a:prstGeom prst="rect">
              <a:avLst/>
            </a:prstGeom>
            <a:solidFill>
              <a:srgbClr val="333333"/>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110" name="Rectangle 109"/>
            <p:cNvSpPr/>
            <p:nvPr/>
          </p:nvSpPr>
          <p:spPr>
            <a:xfrm>
              <a:off x="3478793" y="6907927"/>
              <a:ext cx="100584" cy="100584"/>
            </a:xfrm>
            <a:prstGeom prst="rect">
              <a:avLst/>
            </a:prstGeom>
            <a:solidFill>
              <a:srgbClr val="999999"/>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l-NL"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111" name="Rectangle 110"/>
            <p:cNvSpPr/>
            <p:nvPr/>
          </p:nvSpPr>
          <p:spPr>
            <a:xfrm>
              <a:off x="3591091" y="6907927"/>
              <a:ext cx="100584" cy="100584"/>
            </a:xfrm>
            <a:prstGeom prst="rect">
              <a:avLst/>
            </a:prstGeom>
            <a:solidFill>
              <a:srgbClr val="CCCCCC"/>
            </a:solidFill>
            <a:ln w="3175">
              <a:solidFill>
                <a:srgbClr val="A7A9AC"/>
              </a:solid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grpSp>
      <p:grpSp>
        <p:nvGrpSpPr>
          <p:cNvPr id="112" name="Group 111"/>
          <p:cNvGrpSpPr/>
          <p:nvPr userDrawn="1"/>
        </p:nvGrpSpPr>
        <p:grpSpPr>
          <a:xfrm>
            <a:off x="4110314" y="6905748"/>
            <a:ext cx="549777" cy="100584"/>
            <a:chOff x="2057435" y="7026985"/>
            <a:chExt cx="549777" cy="100584"/>
          </a:xfrm>
        </p:grpSpPr>
        <p:sp>
          <p:nvSpPr>
            <p:cNvPr id="113" name="Rectangle 112"/>
            <p:cNvSpPr/>
            <p:nvPr/>
          </p:nvSpPr>
          <p:spPr>
            <a:xfrm>
              <a:off x="2057435" y="7026985"/>
              <a:ext cx="100584" cy="100584"/>
            </a:xfrm>
            <a:prstGeom prst="rect">
              <a:avLst/>
            </a:prstGeom>
            <a:solidFill>
              <a:srgbClr val="473729"/>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114" name="Rectangle 113"/>
            <p:cNvSpPr/>
            <p:nvPr/>
          </p:nvSpPr>
          <p:spPr>
            <a:xfrm>
              <a:off x="2282031" y="7026985"/>
              <a:ext cx="100584" cy="100584"/>
            </a:xfrm>
            <a:prstGeom prst="rect">
              <a:avLst/>
            </a:prstGeom>
            <a:solidFill>
              <a:srgbClr val="A39382"/>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chemeClr val="bg1"/>
                </a:solidFill>
                <a:effectLst/>
                <a:uLnTx/>
                <a:uFillTx/>
                <a:latin typeface="Akkurat Pro" pitchFamily="34" charset="0"/>
                <a:cs typeface="Arial"/>
              </a:endParaRPr>
            </a:p>
          </p:txBody>
        </p:sp>
        <p:sp>
          <p:nvSpPr>
            <p:cNvPr id="115" name="Rectangle 114"/>
            <p:cNvSpPr/>
            <p:nvPr/>
          </p:nvSpPr>
          <p:spPr>
            <a:xfrm>
              <a:off x="2169733" y="7026985"/>
              <a:ext cx="100584" cy="100584"/>
            </a:xfrm>
            <a:prstGeom prst="rect">
              <a:avLst/>
            </a:prstGeom>
            <a:solidFill>
              <a:srgbClr val="7A6855"/>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116" name="Rectangle 115"/>
            <p:cNvSpPr/>
            <p:nvPr/>
          </p:nvSpPr>
          <p:spPr>
            <a:xfrm>
              <a:off x="2394329" y="7026985"/>
              <a:ext cx="100584" cy="100584"/>
            </a:xfrm>
            <a:prstGeom prst="rect">
              <a:avLst/>
            </a:prstGeom>
            <a:solidFill>
              <a:srgbClr val="B7A99A"/>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l-NL"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117" name="Rectangle 116"/>
            <p:cNvSpPr/>
            <p:nvPr/>
          </p:nvSpPr>
          <p:spPr>
            <a:xfrm>
              <a:off x="2506628" y="7026985"/>
              <a:ext cx="100584" cy="100584"/>
            </a:xfrm>
            <a:prstGeom prst="rect">
              <a:avLst/>
            </a:prstGeom>
            <a:solidFill>
              <a:srgbClr val="CEC2B4"/>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grpSp>
    </p:spTree>
    <p:extLst>
      <p:ext uri="{BB962C8B-B14F-4D97-AF65-F5344CB8AC3E}">
        <p14:creationId xmlns:p14="http://schemas.microsoft.com/office/powerpoint/2010/main" val="4261959085"/>
      </p:ext>
    </p:extLst>
  </p:cSld>
  <p:clrMapOvr>
    <a:overrideClrMapping bg1="dk1" tx1="lt1" bg2="dk2" tx2="lt2" accent1="accent1" accent2="accent2" accent3="accent3" accent4="accent4" accent5="accent5" accent6="accent6" hlink="hlink" folHlink="folHlink"/>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Content - no subtitle">
    <p:spTree>
      <p:nvGrpSpPr>
        <p:cNvPr id="1" name=""/>
        <p:cNvGrpSpPr/>
        <p:nvPr/>
      </p:nvGrpSpPr>
      <p:grpSpPr>
        <a:xfrm>
          <a:off x="0" y="0"/>
          <a:ext cx="0" cy="0"/>
          <a:chOff x="0" y="0"/>
          <a:chExt cx="0" cy="0"/>
        </a:xfrm>
      </p:grpSpPr>
      <p:sp>
        <p:nvSpPr>
          <p:cNvPr id="2" name="Title 1"/>
          <p:cNvSpPr>
            <a:spLocks noGrp="1"/>
          </p:cNvSpPr>
          <p:nvPr>
            <p:ph type="title"/>
          </p:nvPr>
        </p:nvSpPr>
        <p:spPr>
          <a:xfrm>
            <a:off x="411480" y="219457"/>
            <a:ext cx="11358880" cy="865273"/>
          </a:xfrm>
        </p:spPr>
        <p:txBody>
          <a:bodyPr/>
          <a:lstStyle>
            <a:lvl1pPr>
              <a:defRPr baseline="0"/>
            </a:lvl1pPr>
          </a:lstStyle>
          <a:p>
            <a:r>
              <a:rPr lang="en-US" dirty="0"/>
              <a:t>Click to edit Master title style</a:t>
            </a:r>
          </a:p>
        </p:txBody>
      </p:sp>
      <p:sp>
        <p:nvSpPr>
          <p:cNvPr id="3" name="Content Placeholder 2"/>
          <p:cNvSpPr>
            <a:spLocks noGrp="1"/>
          </p:cNvSpPr>
          <p:nvPr>
            <p:ph idx="1"/>
          </p:nvPr>
        </p:nvSpPr>
        <p:spPr>
          <a:xfrm>
            <a:off x="411480" y="1371600"/>
            <a:ext cx="11367253" cy="4381500"/>
          </a:xfrm>
        </p:spPr>
        <p:txBody>
          <a:bodyPr/>
          <a:lstStyle>
            <a:lvl3pPr>
              <a:spcAft>
                <a:spcPts val="0"/>
              </a:spcAft>
              <a:defRPr/>
            </a:lvl3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246FB18-5DF1-419A-B975-14AFDDD65B9F}" type="slidenum">
              <a:rPr lang="en-US" smtClean="0"/>
              <a:t>‹#›</a:t>
            </a:fld>
            <a:endParaRPr lang="en-US"/>
          </a:p>
        </p:txBody>
      </p:sp>
      <p:sp>
        <p:nvSpPr>
          <p:cNvPr id="8" name="Rectangle 7"/>
          <p:cNvSpPr/>
          <p:nvPr userDrawn="1"/>
        </p:nvSpPr>
        <p:spPr>
          <a:xfrm>
            <a:off x="12287025" y="-4042"/>
            <a:ext cx="1386247" cy="313517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lstStyle/>
          <a:p>
            <a:pPr algn="l"/>
            <a:r>
              <a:rPr lang="en-US" sz="1000" b="1" dirty="0">
                <a:solidFill>
                  <a:schemeClr val="tx1"/>
                </a:solidFill>
              </a:rPr>
              <a:t>Content – No subtitle</a:t>
            </a:r>
          </a:p>
          <a:p>
            <a:pPr algn="l"/>
            <a:r>
              <a:rPr lang="en-US" sz="1000" b="0" baseline="0" dirty="0">
                <a:solidFill>
                  <a:schemeClr val="tx1"/>
                </a:solidFill>
              </a:rPr>
              <a:t>Level 1 has a bullet turned on –you can turn bullets off by marking the Level 1 text and unclick the bullet icon on the Home Tab. </a:t>
            </a:r>
          </a:p>
          <a:p>
            <a:pPr algn="l"/>
            <a:endParaRPr lang="en-US" sz="1000" b="0" baseline="0" dirty="0">
              <a:solidFill>
                <a:schemeClr val="tx1"/>
              </a:solidFill>
            </a:endParaRPr>
          </a:p>
          <a:p>
            <a:pPr algn="l"/>
            <a:endParaRPr lang="en-US" sz="1000" b="0" baseline="0" dirty="0">
              <a:solidFill>
                <a:schemeClr val="tx1"/>
              </a:solidFill>
            </a:endParaRPr>
          </a:p>
          <a:p>
            <a:pPr algn="l"/>
            <a:r>
              <a:rPr lang="en-US" sz="1000" b="0" baseline="0" dirty="0">
                <a:solidFill>
                  <a:schemeClr val="tx1"/>
                </a:solidFill>
              </a:rPr>
              <a:t>To get to the next bullet level, use “Increase List level” on the Home Tab. </a:t>
            </a:r>
          </a:p>
        </p:txBody>
      </p:sp>
      <p:sp>
        <p:nvSpPr>
          <p:cNvPr id="9" name="Text Placeholder 11"/>
          <p:cNvSpPr>
            <a:spLocks noGrp="1"/>
          </p:cNvSpPr>
          <p:nvPr>
            <p:ph type="body" sz="quarter" idx="15"/>
          </p:nvPr>
        </p:nvSpPr>
        <p:spPr>
          <a:xfrm>
            <a:off x="414529" y="5753100"/>
            <a:ext cx="11358880" cy="419100"/>
          </a:xfrm>
        </p:spPr>
        <p:txBody>
          <a:bodyPr tIns="0" bIns="0" anchor="b"/>
          <a:lstStyle>
            <a:lvl1pPr marL="0" indent="0">
              <a:lnSpc>
                <a:spcPct val="70000"/>
              </a:lnSpc>
              <a:spcBef>
                <a:spcPts val="0"/>
              </a:spcBef>
              <a:spcAft>
                <a:spcPts val="200"/>
              </a:spcAft>
              <a:buSzPct val="25000"/>
              <a:buFont typeface="Arial" panose="020B0604020202020204" pitchFamily="34" charset="0"/>
              <a:buChar char=" "/>
              <a:defRPr sz="900">
                <a:latin typeface="Arial Narrow" panose="020B0606020202030204" pitchFamily="34" charset="0"/>
              </a:defRPr>
            </a:lvl1pPr>
            <a:lvl2pPr marL="169863" indent="-112713">
              <a:lnSpc>
                <a:spcPct val="70000"/>
              </a:lnSpc>
              <a:spcBef>
                <a:spcPts val="0"/>
              </a:spcBef>
              <a:buFont typeface="Arial" panose="020B0604020202020204" pitchFamily="34" charset="0"/>
              <a:buChar char="•"/>
              <a:defRPr sz="900">
                <a:latin typeface="Arial Narrow" panose="020B0606020202030204" pitchFamily="34" charset="0"/>
              </a:defRPr>
            </a:lvl2pPr>
            <a:lvl3pPr marL="341312" indent="0">
              <a:buNone/>
              <a:defRPr/>
            </a:lvl3pPr>
          </a:lstStyle>
          <a:p>
            <a:pPr lvl="0"/>
            <a:r>
              <a:rPr lang="en-US"/>
              <a:t>Click to edit Master text styles</a:t>
            </a:r>
          </a:p>
          <a:p>
            <a:pPr lvl="1"/>
            <a:r>
              <a:rPr lang="en-US"/>
              <a:t>Second level</a:t>
            </a:r>
          </a:p>
        </p:txBody>
      </p:sp>
      <p:pic>
        <p:nvPicPr>
          <p:cNvPr id="10" name="bullets"/>
          <p:cNvPicPr>
            <a:picLocks noChangeAspect="1"/>
          </p:cNvPicPr>
          <p:nvPr userDrawn="1"/>
        </p:nvPicPr>
        <p:blipFill rotWithShape="1">
          <a:blip r:embed="rId2"/>
          <a:srcRect l="3717" t="5566" r="8072" b="8645"/>
          <a:stretch/>
        </p:blipFill>
        <p:spPr>
          <a:xfrm>
            <a:off x="12345151" y="1307765"/>
            <a:ext cx="277342" cy="241890"/>
          </a:xfrm>
          <a:prstGeom prst="rect">
            <a:avLst/>
          </a:prstGeom>
          <a:ln>
            <a:noFill/>
          </a:ln>
        </p:spPr>
      </p:pic>
      <p:pic>
        <p:nvPicPr>
          <p:cNvPr id="11" name="increase list level"/>
          <p:cNvPicPr>
            <a:picLocks noChangeAspect="1"/>
          </p:cNvPicPr>
          <p:nvPr userDrawn="1"/>
        </p:nvPicPr>
        <p:blipFill rotWithShape="1">
          <a:blip r:embed="rId3"/>
          <a:srcRect l="3946" t="825" r="7728" b="5818"/>
          <a:stretch/>
        </p:blipFill>
        <p:spPr>
          <a:xfrm>
            <a:off x="12342987" y="2222893"/>
            <a:ext cx="391318" cy="241890"/>
          </a:xfrm>
          <a:prstGeom prst="rect">
            <a:avLst/>
          </a:prstGeom>
        </p:spPr>
      </p:pic>
      <p:grpSp>
        <p:nvGrpSpPr>
          <p:cNvPr id="13" name="Group 12"/>
          <p:cNvGrpSpPr/>
          <p:nvPr userDrawn="1"/>
        </p:nvGrpSpPr>
        <p:grpSpPr>
          <a:xfrm>
            <a:off x="12284310" y="3212874"/>
            <a:ext cx="1389888" cy="1233768"/>
            <a:chOff x="9215268" y="3023356"/>
            <a:chExt cx="1389888" cy="1233768"/>
          </a:xfrm>
        </p:grpSpPr>
        <p:sp>
          <p:nvSpPr>
            <p:cNvPr id="14" name="Rectangle 13"/>
            <p:cNvSpPr/>
            <p:nvPr userDrawn="1"/>
          </p:nvSpPr>
          <p:spPr>
            <a:xfrm>
              <a:off x="9215268" y="3023356"/>
              <a:ext cx="1389888" cy="123376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0" rtlCol="0" anchor="t"/>
            <a:lstStyle/>
            <a:p>
              <a:pPr algn="l"/>
              <a:r>
                <a:rPr lang="en-US" sz="1000" b="0" baseline="0" dirty="0">
                  <a:solidFill>
                    <a:schemeClr val="tx1"/>
                  </a:solidFill>
                </a:rPr>
                <a:t>Only use </a:t>
              </a:r>
              <a:r>
                <a:rPr lang="en-US" sz="1000" b="0" baseline="0" dirty="0">
                  <a:solidFill>
                    <a:srgbClr val="D6002A"/>
                  </a:solidFill>
                </a:rPr>
                <a:t>S&amp;P Global Red </a:t>
              </a:r>
              <a:r>
                <a:rPr lang="en-US" sz="1000" b="0" baseline="0" dirty="0">
                  <a:solidFill>
                    <a:schemeClr val="tx1"/>
                  </a:solidFill>
                </a:rPr>
                <a:t>for key text high-lights, not shapes or charts. </a:t>
              </a:r>
              <a:br>
                <a:rPr lang="en-US" sz="1000" b="0" baseline="0" dirty="0">
                  <a:solidFill>
                    <a:schemeClr val="tx1"/>
                  </a:solidFill>
                </a:rPr>
              </a:br>
              <a:r>
                <a:rPr lang="en-US" sz="1000" b="0" baseline="0" dirty="0">
                  <a:solidFill>
                    <a:schemeClr val="tx1"/>
                  </a:solidFill>
                </a:rPr>
                <a:t>It’s available in the custom color palette. </a:t>
              </a:r>
            </a:p>
          </p:txBody>
        </p:sp>
        <p:sp>
          <p:nvSpPr>
            <p:cNvPr id="15" name="Rectangle 14"/>
            <p:cNvSpPr/>
            <p:nvPr userDrawn="1"/>
          </p:nvSpPr>
          <p:spPr>
            <a:xfrm>
              <a:off x="9264542" y="4042368"/>
              <a:ext cx="126397" cy="126397"/>
            </a:xfrm>
            <a:prstGeom prst="rect">
              <a:avLst/>
            </a:prstGeom>
            <a:solidFill>
              <a:srgbClr val="D60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tx1"/>
                </a:solidFill>
              </a:endParaRPr>
            </a:p>
          </p:txBody>
        </p:sp>
      </p:grpSp>
    </p:spTree>
    <p:extLst>
      <p:ext uri="{BB962C8B-B14F-4D97-AF65-F5344CB8AC3E}">
        <p14:creationId xmlns:p14="http://schemas.microsoft.com/office/powerpoint/2010/main" val="3660527265"/>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Content 2 columns - no subtitle">
    <p:spTree>
      <p:nvGrpSpPr>
        <p:cNvPr id="1" name=""/>
        <p:cNvGrpSpPr/>
        <p:nvPr/>
      </p:nvGrpSpPr>
      <p:grpSpPr>
        <a:xfrm>
          <a:off x="0" y="0"/>
          <a:ext cx="0" cy="0"/>
          <a:chOff x="0" y="0"/>
          <a:chExt cx="0" cy="0"/>
        </a:xfrm>
      </p:grpSpPr>
      <p:sp>
        <p:nvSpPr>
          <p:cNvPr id="2" name="Title 1"/>
          <p:cNvSpPr>
            <a:spLocks noGrp="1"/>
          </p:cNvSpPr>
          <p:nvPr>
            <p:ph type="title"/>
          </p:nvPr>
        </p:nvSpPr>
        <p:spPr>
          <a:xfrm>
            <a:off x="411480" y="219457"/>
            <a:ext cx="11358880" cy="865273"/>
          </a:xfrm>
        </p:spPr>
        <p:txBody>
          <a:bodyPr/>
          <a:lstStyle/>
          <a:p>
            <a:r>
              <a:rPr lang="en-US"/>
              <a:t>Click to edit Master title style</a:t>
            </a:r>
            <a:endParaRPr lang="en-US" dirty="0"/>
          </a:p>
        </p:txBody>
      </p:sp>
      <p:sp>
        <p:nvSpPr>
          <p:cNvPr id="3" name="Content Placeholder 2"/>
          <p:cNvSpPr>
            <a:spLocks noGrp="1"/>
          </p:cNvSpPr>
          <p:nvPr>
            <p:ph sz="half" idx="1"/>
          </p:nvPr>
        </p:nvSpPr>
        <p:spPr>
          <a:xfrm>
            <a:off x="411480" y="1371600"/>
            <a:ext cx="5491389" cy="4381500"/>
          </a:xfrm>
        </p:spPr>
        <p:txBody>
          <a:bodyPr>
            <a:normAutofit/>
          </a:bodyPr>
          <a:lstStyle>
            <a:lvl1pPr>
              <a:defRPr sz="2000"/>
            </a:lvl1pPr>
            <a:lvl2pPr>
              <a:defRPr sz="1800"/>
            </a:lvl2pPr>
            <a:lvl3pPr>
              <a:spcAft>
                <a:spcPts val="0"/>
              </a:spcAft>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99206" y="1371600"/>
            <a:ext cx="5491389" cy="4381500"/>
          </a:xfrm>
        </p:spPr>
        <p:txBody>
          <a:bodyPr>
            <a:normAutofit/>
          </a:bodyPr>
          <a:lstStyle>
            <a:lvl1pPr>
              <a:defRPr sz="2000"/>
            </a:lvl1pPr>
            <a:lvl2pPr>
              <a:defRPr sz="1800"/>
            </a:lvl2pPr>
            <a:lvl3pPr>
              <a:spcAft>
                <a:spcPts val="0"/>
              </a:spcAft>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246FB18-5DF1-419A-B975-14AFDDD65B9F}" type="slidenum">
              <a:rPr lang="en-US" smtClean="0"/>
              <a:t>‹#›</a:t>
            </a:fld>
            <a:endParaRPr lang="en-US"/>
          </a:p>
        </p:txBody>
      </p:sp>
      <p:sp>
        <p:nvSpPr>
          <p:cNvPr id="9" name="Text Placeholder 11"/>
          <p:cNvSpPr>
            <a:spLocks noGrp="1"/>
          </p:cNvSpPr>
          <p:nvPr>
            <p:ph type="body" sz="quarter" idx="15"/>
          </p:nvPr>
        </p:nvSpPr>
        <p:spPr>
          <a:xfrm>
            <a:off x="414529" y="5753101"/>
            <a:ext cx="11358880" cy="419099"/>
          </a:xfrm>
        </p:spPr>
        <p:txBody>
          <a:bodyPr tIns="0" bIns="0" anchor="b"/>
          <a:lstStyle>
            <a:lvl1pPr marL="0" indent="0">
              <a:lnSpc>
                <a:spcPct val="70000"/>
              </a:lnSpc>
              <a:spcBef>
                <a:spcPts val="0"/>
              </a:spcBef>
              <a:spcAft>
                <a:spcPts val="200"/>
              </a:spcAft>
              <a:buSzPct val="25000"/>
              <a:buFont typeface="Arial" panose="020B0604020202020204" pitchFamily="34" charset="0"/>
              <a:buChar char=" "/>
              <a:defRPr sz="900">
                <a:latin typeface="Arial Narrow" panose="020B0606020202030204" pitchFamily="34" charset="0"/>
              </a:defRPr>
            </a:lvl1pPr>
            <a:lvl2pPr marL="169863" indent="-112713">
              <a:lnSpc>
                <a:spcPct val="70000"/>
              </a:lnSpc>
              <a:spcBef>
                <a:spcPts val="0"/>
              </a:spcBef>
              <a:buFont typeface="Arial" panose="020B0604020202020204" pitchFamily="34" charset="0"/>
              <a:buChar char="•"/>
              <a:defRPr sz="900">
                <a:latin typeface="Arial Narrow" panose="020B0606020202030204" pitchFamily="34" charset="0"/>
              </a:defRPr>
            </a:lvl2pPr>
            <a:lvl3pPr marL="341312" indent="0">
              <a:buNone/>
              <a:defRPr/>
            </a:lvl3pPr>
          </a:lstStyle>
          <a:p>
            <a:pPr lvl="0"/>
            <a:r>
              <a:rPr lang="en-US"/>
              <a:t>Click to edit Master text styles</a:t>
            </a:r>
          </a:p>
          <a:p>
            <a:pPr lvl="1"/>
            <a:r>
              <a:rPr lang="en-US"/>
              <a:t>Second level</a:t>
            </a:r>
          </a:p>
        </p:txBody>
      </p:sp>
      <p:sp>
        <p:nvSpPr>
          <p:cNvPr id="10" name="Rectangle 9"/>
          <p:cNvSpPr/>
          <p:nvPr userDrawn="1"/>
        </p:nvSpPr>
        <p:spPr>
          <a:xfrm>
            <a:off x="12287025" y="-4042"/>
            <a:ext cx="1386247" cy="313517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lstStyle/>
          <a:p>
            <a:pPr algn="l"/>
            <a:r>
              <a:rPr lang="en-US" sz="1000" b="1" dirty="0">
                <a:solidFill>
                  <a:schemeClr val="tx1"/>
                </a:solidFill>
              </a:rPr>
              <a:t>Content 2</a:t>
            </a:r>
            <a:r>
              <a:rPr lang="en-US" sz="1000" b="1" baseline="0" dirty="0">
                <a:solidFill>
                  <a:schemeClr val="tx1"/>
                </a:solidFill>
              </a:rPr>
              <a:t> columns</a:t>
            </a:r>
            <a:endParaRPr lang="en-US" sz="1000" b="1" dirty="0">
              <a:solidFill>
                <a:schemeClr val="tx1"/>
              </a:solidFill>
            </a:endParaRPr>
          </a:p>
          <a:p>
            <a:pPr algn="l"/>
            <a:r>
              <a:rPr lang="en-US" sz="1000" b="0" baseline="0" dirty="0">
                <a:solidFill>
                  <a:schemeClr val="tx1"/>
                </a:solidFill>
              </a:rPr>
              <a:t>Level 1 has a bullet turned on –you can turn bullets off by marking the Level 1 text and unclick the bullet icon on the Home Tab. </a:t>
            </a:r>
          </a:p>
          <a:p>
            <a:pPr algn="l"/>
            <a:endParaRPr lang="en-US" sz="1000" b="0" baseline="0" dirty="0">
              <a:solidFill>
                <a:schemeClr val="tx1"/>
              </a:solidFill>
            </a:endParaRPr>
          </a:p>
          <a:p>
            <a:pPr algn="l"/>
            <a:endParaRPr lang="en-US" sz="1000" b="0" baseline="0" dirty="0">
              <a:solidFill>
                <a:schemeClr val="tx1"/>
              </a:solidFill>
            </a:endParaRPr>
          </a:p>
          <a:p>
            <a:pPr algn="l"/>
            <a:r>
              <a:rPr lang="en-US" sz="1000" b="0" baseline="0" dirty="0">
                <a:solidFill>
                  <a:schemeClr val="tx1"/>
                </a:solidFill>
              </a:rPr>
              <a:t>To get to the next bullet level, use “Increase List level” on the Home Tab. </a:t>
            </a:r>
          </a:p>
        </p:txBody>
      </p:sp>
      <p:pic>
        <p:nvPicPr>
          <p:cNvPr id="16" name="bullets"/>
          <p:cNvPicPr>
            <a:picLocks noChangeAspect="1"/>
          </p:cNvPicPr>
          <p:nvPr userDrawn="1"/>
        </p:nvPicPr>
        <p:blipFill rotWithShape="1">
          <a:blip r:embed="rId2"/>
          <a:srcRect l="3717" t="5566" r="8072" b="8645"/>
          <a:stretch/>
        </p:blipFill>
        <p:spPr>
          <a:xfrm>
            <a:off x="12345151" y="1307765"/>
            <a:ext cx="277342" cy="241890"/>
          </a:xfrm>
          <a:prstGeom prst="rect">
            <a:avLst/>
          </a:prstGeom>
          <a:ln>
            <a:noFill/>
          </a:ln>
        </p:spPr>
      </p:pic>
      <p:pic>
        <p:nvPicPr>
          <p:cNvPr id="17" name="increase list level"/>
          <p:cNvPicPr>
            <a:picLocks noChangeAspect="1"/>
          </p:cNvPicPr>
          <p:nvPr userDrawn="1"/>
        </p:nvPicPr>
        <p:blipFill rotWithShape="1">
          <a:blip r:embed="rId3"/>
          <a:srcRect l="3946" t="825" r="7728" b="5818"/>
          <a:stretch/>
        </p:blipFill>
        <p:spPr>
          <a:xfrm>
            <a:off x="12342987" y="2222893"/>
            <a:ext cx="391318" cy="241890"/>
          </a:xfrm>
          <a:prstGeom prst="rect">
            <a:avLst/>
          </a:prstGeom>
        </p:spPr>
      </p:pic>
      <p:grpSp>
        <p:nvGrpSpPr>
          <p:cNvPr id="14" name="Group 13"/>
          <p:cNvGrpSpPr/>
          <p:nvPr userDrawn="1"/>
        </p:nvGrpSpPr>
        <p:grpSpPr>
          <a:xfrm>
            <a:off x="12284310" y="3212874"/>
            <a:ext cx="1389888" cy="1233768"/>
            <a:chOff x="9215268" y="3023356"/>
            <a:chExt cx="1389888" cy="1233768"/>
          </a:xfrm>
        </p:grpSpPr>
        <p:sp>
          <p:nvSpPr>
            <p:cNvPr id="15" name="Rectangle 14"/>
            <p:cNvSpPr/>
            <p:nvPr userDrawn="1"/>
          </p:nvSpPr>
          <p:spPr>
            <a:xfrm>
              <a:off x="9215268" y="3023356"/>
              <a:ext cx="1389888" cy="123376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0" rtlCol="0" anchor="t"/>
            <a:lstStyle/>
            <a:p>
              <a:pPr algn="l"/>
              <a:r>
                <a:rPr lang="en-US" sz="1000" b="0" baseline="0" dirty="0">
                  <a:solidFill>
                    <a:schemeClr val="tx1"/>
                  </a:solidFill>
                </a:rPr>
                <a:t>Only use </a:t>
              </a:r>
              <a:r>
                <a:rPr lang="en-US" sz="1000" b="0" baseline="0" dirty="0">
                  <a:solidFill>
                    <a:srgbClr val="D6002A"/>
                  </a:solidFill>
                </a:rPr>
                <a:t>S&amp;P Global Red </a:t>
              </a:r>
              <a:r>
                <a:rPr lang="en-US" sz="1000" b="0" baseline="0" dirty="0">
                  <a:solidFill>
                    <a:schemeClr val="tx1"/>
                  </a:solidFill>
                </a:rPr>
                <a:t>for key text high-lights, not shapes or charts. </a:t>
              </a:r>
              <a:br>
                <a:rPr lang="en-US" sz="1000" b="0" baseline="0" dirty="0">
                  <a:solidFill>
                    <a:schemeClr val="tx1"/>
                  </a:solidFill>
                </a:rPr>
              </a:br>
              <a:r>
                <a:rPr lang="en-US" sz="1000" b="0" baseline="0" dirty="0">
                  <a:solidFill>
                    <a:schemeClr val="tx1"/>
                  </a:solidFill>
                </a:rPr>
                <a:t>It’s available in the custom color palette. </a:t>
              </a:r>
            </a:p>
          </p:txBody>
        </p:sp>
        <p:sp>
          <p:nvSpPr>
            <p:cNvPr id="18" name="Rectangle 17"/>
            <p:cNvSpPr/>
            <p:nvPr userDrawn="1"/>
          </p:nvSpPr>
          <p:spPr>
            <a:xfrm>
              <a:off x="9264542" y="4042368"/>
              <a:ext cx="126397" cy="126397"/>
            </a:xfrm>
            <a:prstGeom prst="rect">
              <a:avLst/>
            </a:prstGeom>
            <a:solidFill>
              <a:srgbClr val="D60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tx1"/>
                </a:solidFill>
              </a:endParaRPr>
            </a:p>
          </p:txBody>
        </p:sp>
      </p:grpSp>
    </p:spTree>
    <p:extLst>
      <p:ext uri="{BB962C8B-B14F-4D97-AF65-F5344CB8AC3E}">
        <p14:creationId xmlns:p14="http://schemas.microsoft.com/office/powerpoint/2010/main" val="452293368"/>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Agenda - Takeaway ">
    <p:spTree>
      <p:nvGrpSpPr>
        <p:cNvPr id="1" name=""/>
        <p:cNvGrpSpPr/>
        <p:nvPr/>
      </p:nvGrpSpPr>
      <p:grpSpPr>
        <a:xfrm>
          <a:off x="0" y="0"/>
          <a:ext cx="0" cy="0"/>
          <a:chOff x="0" y="0"/>
          <a:chExt cx="0" cy="0"/>
        </a:xfrm>
      </p:grpSpPr>
      <p:grpSp>
        <p:nvGrpSpPr>
          <p:cNvPr id="35" name="Group 34"/>
          <p:cNvGrpSpPr/>
          <p:nvPr userDrawn="1"/>
        </p:nvGrpSpPr>
        <p:grpSpPr>
          <a:xfrm>
            <a:off x="12284310" y="2497574"/>
            <a:ext cx="1389888" cy="1233768"/>
            <a:chOff x="9215268" y="3023356"/>
            <a:chExt cx="1389888" cy="1233768"/>
          </a:xfrm>
        </p:grpSpPr>
        <p:sp>
          <p:nvSpPr>
            <p:cNvPr id="36" name="Rectangle 35"/>
            <p:cNvSpPr/>
            <p:nvPr userDrawn="1"/>
          </p:nvSpPr>
          <p:spPr>
            <a:xfrm>
              <a:off x="9215268" y="3023356"/>
              <a:ext cx="1389888" cy="123376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0" rtlCol="0" anchor="t"/>
            <a:lstStyle/>
            <a:p>
              <a:pPr algn="l"/>
              <a:r>
                <a:rPr lang="en-US" sz="1000" b="0" baseline="0" dirty="0">
                  <a:solidFill>
                    <a:schemeClr val="tx1"/>
                  </a:solidFill>
                </a:rPr>
                <a:t>Only use </a:t>
              </a:r>
              <a:r>
                <a:rPr lang="en-US" sz="1000" b="0" baseline="0" dirty="0">
                  <a:solidFill>
                    <a:srgbClr val="D6002A"/>
                  </a:solidFill>
                </a:rPr>
                <a:t>S&amp;P Global Red </a:t>
              </a:r>
              <a:r>
                <a:rPr lang="en-US" sz="1000" b="0" baseline="0" dirty="0">
                  <a:solidFill>
                    <a:schemeClr val="tx1"/>
                  </a:solidFill>
                </a:rPr>
                <a:t>for key text high-lights, not shapes or charts. </a:t>
              </a:r>
              <a:br>
                <a:rPr lang="en-US" sz="1000" b="0" baseline="0" dirty="0">
                  <a:solidFill>
                    <a:schemeClr val="tx1"/>
                  </a:solidFill>
                </a:rPr>
              </a:br>
              <a:r>
                <a:rPr lang="en-US" sz="1000" b="0" baseline="0" dirty="0">
                  <a:solidFill>
                    <a:schemeClr val="tx1"/>
                  </a:solidFill>
                </a:rPr>
                <a:t>It’s available in the custom color palette. </a:t>
              </a:r>
            </a:p>
          </p:txBody>
        </p:sp>
        <p:sp>
          <p:nvSpPr>
            <p:cNvPr id="37" name="Rectangle 36"/>
            <p:cNvSpPr/>
            <p:nvPr userDrawn="1"/>
          </p:nvSpPr>
          <p:spPr>
            <a:xfrm>
              <a:off x="9264542" y="4042368"/>
              <a:ext cx="126397" cy="126397"/>
            </a:xfrm>
            <a:prstGeom prst="rect">
              <a:avLst/>
            </a:prstGeom>
            <a:solidFill>
              <a:srgbClr val="D60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tx1"/>
                </a:solidFill>
              </a:endParaRPr>
            </a:p>
          </p:txBody>
        </p:sp>
      </p:gr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246FB18-5DF1-419A-B975-14AFDDD65B9F}" type="slidenum">
              <a:rPr lang="en-US" smtClean="0"/>
              <a:t>‹#›</a:t>
            </a:fld>
            <a:endParaRPr lang="en-US"/>
          </a:p>
        </p:txBody>
      </p:sp>
      <p:sp>
        <p:nvSpPr>
          <p:cNvPr id="9" name="Text Placeholder 8"/>
          <p:cNvSpPr>
            <a:spLocks noGrp="1"/>
          </p:cNvSpPr>
          <p:nvPr>
            <p:ph type="body" sz="quarter" idx="16" hasCustomPrompt="1"/>
          </p:nvPr>
        </p:nvSpPr>
        <p:spPr>
          <a:xfrm>
            <a:off x="1046787" y="1814929"/>
            <a:ext cx="10738812" cy="652745"/>
          </a:xfrm>
        </p:spPr>
        <p:txBody>
          <a:bodyPr tIns="0" rIns="0" bIns="0" anchor="ctr"/>
          <a:lstStyle>
            <a:lvl1pPr marL="0" indent="0">
              <a:spcBef>
                <a:spcPts val="200"/>
              </a:spcBef>
              <a:spcAft>
                <a:spcPts val="0"/>
              </a:spcAft>
              <a:buFont typeface="Arial" panose="020B0604020202020204" pitchFamily="34" charset="0"/>
              <a:buNone/>
              <a:defRPr sz="1800" b="1" baseline="0"/>
            </a:lvl1pPr>
            <a:lvl2pPr marL="0" indent="0">
              <a:spcBef>
                <a:spcPts val="0"/>
              </a:spcBef>
              <a:spcAft>
                <a:spcPts val="0"/>
              </a:spcAft>
              <a:buFont typeface="Arial" panose="020B0604020202020204" pitchFamily="34" charset="0"/>
              <a:buNone/>
              <a:defRPr sz="1800"/>
            </a:lvl2pPr>
          </a:lstStyle>
          <a:p>
            <a:pPr lvl="0"/>
            <a:r>
              <a:rPr lang="en-US" dirty="0"/>
              <a:t>Click to add agenda item/takeaway/text – max two rows</a:t>
            </a:r>
          </a:p>
          <a:p>
            <a:pPr lvl="1"/>
            <a:r>
              <a:rPr lang="en-US" dirty="0"/>
              <a:t>Second level</a:t>
            </a:r>
          </a:p>
        </p:txBody>
      </p:sp>
      <p:sp>
        <p:nvSpPr>
          <p:cNvPr id="11" name="Text Placeholder 10"/>
          <p:cNvSpPr>
            <a:spLocks noGrp="1"/>
          </p:cNvSpPr>
          <p:nvPr>
            <p:ph type="body" sz="quarter" idx="17" hasCustomPrompt="1"/>
          </p:nvPr>
        </p:nvSpPr>
        <p:spPr>
          <a:xfrm>
            <a:off x="411480" y="1814929"/>
            <a:ext cx="490071" cy="652744"/>
          </a:xfrm>
        </p:spPr>
        <p:txBody>
          <a:bodyPr tIns="0" rIns="0" bIns="0"/>
          <a:lstStyle>
            <a:lvl1pPr marL="0" indent="0">
              <a:buNone/>
              <a:defRPr sz="4400" b="1"/>
            </a:lvl1pPr>
            <a:lvl2pPr marL="169862" indent="0">
              <a:buNone/>
              <a:defRPr/>
            </a:lvl2pPr>
          </a:lstStyle>
          <a:p>
            <a:pPr lvl="0"/>
            <a:r>
              <a:rPr lang="en-US" dirty="0"/>
              <a:t>#</a:t>
            </a:r>
          </a:p>
        </p:txBody>
      </p:sp>
      <p:sp>
        <p:nvSpPr>
          <p:cNvPr id="12" name="Text Placeholder 10"/>
          <p:cNvSpPr>
            <a:spLocks noGrp="1"/>
          </p:cNvSpPr>
          <p:nvPr>
            <p:ph type="body" sz="quarter" idx="18" hasCustomPrompt="1"/>
          </p:nvPr>
        </p:nvSpPr>
        <p:spPr>
          <a:xfrm>
            <a:off x="411480" y="2558589"/>
            <a:ext cx="490071" cy="652744"/>
          </a:xfrm>
        </p:spPr>
        <p:txBody>
          <a:bodyPr tIns="0" rIns="0" bIns="0"/>
          <a:lstStyle>
            <a:lvl1pPr marL="0" indent="0">
              <a:buNone/>
              <a:defRPr sz="4400" b="1"/>
            </a:lvl1pPr>
            <a:lvl2pPr marL="169862" indent="0">
              <a:buNone/>
              <a:defRPr/>
            </a:lvl2pPr>
          </a:lstStyle>
          <a:p>
            <a:pPr lvl="0"/>
            <a:r>
              <a:rPr lang="en-US" dirty="0"/>
              <a:t>#</a:t>
            </a:r>
          </a:p>
        </p:txBody>
      </p:sp>
      <p:sp>
        <p:nvSpPr>
          <p:cNvPr id="13" name="Text Placeholder 10"/>
          <p:cNvSpPr>
            <a:spLocks noGrp="1"/>
          </p:cNvSpPr>
          <p:nvPr>
            <p:ph type="body" sz="quarter" idx="19" hasCustomPrompt="1"/>
          </p:nvPr>
        </p:nvSpPr>
        <p:spPr>
          <a:xfrm>
            <a:off x="411480" y="3302249"/>
            <a:ext cx="490071" cy="652744"/>
          </a:xfrm>
        </p:spPr>
        <p:txBody>
          <a:bodyPr tIns="0" rIns="0" bIns="0"/>
          <a:lstStyle>
            <a:lvl1pPr marL="0" indent="0">
              <a:buNone/>
              <a:defRPr sz="4400" b="1"/>
            </a:lvl1pPr>
            <a:lvl2pPr marL="169862" indent="0">
              <a:buNone/>
              <a:defRPr/>
            </a:lvl2pPr>
          </a:lstStyle>
          <a:p>
            <a:pPr lvl="0"/>
            <a:r>
              <a:rPr lang="en-US" dirty="0"/>
              <a:t>#</a:t>
            </a:r>
          </a:p>
        </p:txBody>
      </p:sp>
      <p:sp>
        <p:nvSpPr>
          <p:cNvPr id="14" name="Text Placeholder 10"/>
          <p:cNvSpPr>
            <a:spLocks noGrp="1"/>
          </p:cNvSpPr>
          <p:nvPr>
            <p:ph type="body" sz="quarter" idx="20" hasCustomPrompt="1"/>
          </p:nvPr>
        </p:nvSpPr>
        <p:spPr>
          <a:xfrm>
            <a:off x="411480" y="4045909"/>
            <a:ext cx="490071" cy="652744"/>
          </a:xfrm>
        </p:spPr>
        <p:txBody>
          <a:bodyPr tIns="0" rIns="0" bIns="0"/>
          <a:lstStyle>
            <a:lvl1pPr marL="0" indent="0">
              <a:buNone/>
              <a:defRPr sz="4400" b="1"/>
            </a:lvl1pPr>
            <a:lvl2pPr marL="169862" indent="0">
              <a:buNone/>
              <a:defRPr/>
            </a:lvl2pPr>
          </a:lstStyle>
          <a:p>
            <a:pPr lvl="0"/>
            <a:r>
              <a:rPr lang="en-US" dirty="0"/>
              <a:t>#</a:t>
            </a:r>
          </a:p>
        </p:txBody>
      </p:sp>
      <p:sp>
        <p:nvSpPr>
          <p:cNvPr id="15" name="Text Placeholder 8"/>
          <p:cNvSpPr>
            <a:spLocks noGrp="1"/>
          </p:cNvSpPr>
          <p:nvPr>
            <p:ph type="body" sz="quarter" idx="21" hasCustomPrompt="1"/>
          </p:nvPr>
        </p:nvSpPr>
        <p:spPr>
          <a:xfrm>
            <a:off x="1046787" y="2558589"/>
            <a:ext cx="10738812" cy="652745"/>
          </a:xfrm>
        </p:spPr>
        <p:txBody>
          <a:bodyPr tIns="0" rIns="0" bIns="0" anchor="ctr"/>
          <a:lstStyle>
            <a:lvl1pPr marL="0" indent="0">
              <a:spcBef>
                <a:spcPts val="200"/>
              </a:spcBef>
              <a:spcAft>
                <a:spcPts val="0"/>
              </a:spcAft>
              <a:buFont typeface="Arial" panose="020B0604020202020204" pitchFamily="34" charset="0"/>
              <a:buNone/>
              <a:defRPr sz="1800" b="1"/>
            </a:lvl1pPr>
            <a:lvl2pPr marL="0" indent="0">
              <a:spcBef>
                <a:spcPts val="0"/>
              </a:spcBef>
              <a:spcAft>
                <a:spcPts val="0"/>
              </a:spcAft>
              <a:buFont typeface="Arial" panose="020B0604020202020204" pitchFamily="34" charset="0"/>
              <a:buNone/>
              <a:defRPr sz="1800"/>
            </a:lvl2pPr>
          </a:lstStyle>
          <a:p>
            <a:pPr lvl="0"/>
            <a:r>
              <a:rPr lang="en-US" dirty="0"/>
              <a:t>Click to add agenda item/takeaway/text – max two rows</a:t>
            </a:r>
          </a:p>
          <a:p>
            <a:pPr lvl="1"/>
            <a:r>
              <a:rPr lang="en-US" dirty="0"/>
              <a:t>Second level</a:t>
            </a:r>
          </a:p>
        </p:txBody>
      </p:sp>
      <p:sp>
        <p:nvSpPr>
          <p:cNvPr id="16" name="Text Placeholder 8"/>
          <p:cNvSpPr>
            <a:spLocks noGrp="1"/>
          </p:cNvSpPr>
          <p:nvPr>
            <p:ph type="body" sz="quarter" idx="22" hasCustomPrompt="1"/>
          </p:nvPr>
        </p:nvSpPr>
        <p:spPr>
          <a:xfrm>
            <a:off x="1046787" y="3302249"/>
            <a:ext cx="10738812" cy="652745"/>
          </a:xfrm>
        </p:spPr>
        <p:txBody>
          <a:bodyPr tIns="0" rIns="0" bIns="0" anchor="ctr"/>
          <a:lstStyle>
            <a:lvl1pPr marL="0" indent="0">
              <a:spcBef>
                <a:spcPts val="200"/>
              </a:spcBef>
              <a:spcAft>
                <a:spcPts val="0"/>
              </a:spcAft>
              <a:buFont typeface="Arial" panose="020B0604020202020204" pitchFamily="34" charset="0"/>
              <a:buNone/>
              <a:defRPr sz="1800" b="1"/>
            </a:lvl1pPr>
            <a:lvl2pPr marL="0" indent="0">
              <a:spcBef>
                <a:spcPts val="0"/>
              </a:spcBef>
              <a:spcAft>
                <a:spcPts val="0"/>
              </a:spcAft>
              <a:buFont typeface="Arial" panose="020B0604020202020204" pitchFamily="34" charset="0"/>
              <a:buNone/>
              <a:defRPr sz="1800"/>
            </a:lvl2pPr>
          </a:lstStyle>
          <a:p>
            <a:pPr lvl="0"/>
            <a:r>
              <a:rPr lang="en-US" dirty="0"/>
              <a:t>Click to add agenda item/takeaway/text – max two rows</a:t>
            </a:r>
          </a:p>
          <a:p>
            <a:pPr lvl="1"/>
            <a:r>
              <a:rPr lang="en-US" dirty="0"/>
              <a:t>Second level</a:t>
            </a:r>
          </a:p>
        </p:txBody>
      </p:sp>
      <p:sp>
        <p:nvSpPr>
          <p:cNvPr id="17" name="Text Placeholder 8"/>
          <p:cNvSpPr>
            <a:spLocks noGrp="1"/>
          </p:cNvSpPr>
          <p:nvPr>
            <p:ph type="body" sz="quarter" idx="23" hasCustomPrompt="1"/>
          </p:nvPr>
        </p:nvSpPr>
        <p:spPr>
          <a:xfrm>
            <a:off x="1046787" y="4045909"/>
            <a:ext cx="10738812" cy="652745"/>
          </a:xfrm>
        </p:spPr>
        <p:txBody>
          <a:bodyPr tIns="0" rIns="0" bIns="0" anchor="ctr"/>
          <a:lstStyle>
            <a:lvl1pPr marL="0" indent="0">
              <a:spcBef>
                <a:spcPts val="200"/>
              </a:spcBef>
              <a:spcAft>
                <a:spcPts val="0"/>
              </a:spcAft>
              <a:buFont typeface="Arial" panose="020B0604020202020204" pitchFamily="34" charset="0"/>
              <a:buNone/>
              <a:defRPr sz="1800" b="1"/>
            </a:lvl1pPr>
            <a:lvl2pPr marL="0" indent="0">
              <a:spcBef>
                <a:spcPts val="0"/>
              </a:spcBef>
              <a:spcAft>
                <a:spcPts val="0"/>
              </a:spcAft>
              <a:buFont typeface="Arial" panose="020B0604020202020204" pitchFamily="34" charset="0"/>
              <a:buNone/>
              <a:defRPr sz="1800"/>
            </a:lvl2pPr>
          </a:lstStyle>
          <a:p>
            <a:pPr lvl="0"/>
            <a:r>
              <a:rPr lang="en-US" dirty="0"/>
              <a:t>Click to add agenda item/takeaway/text – max two rows</a:t>
            </a:r>
          </a:p>
          <a:p>
            <a:pPr lvl="1"/>
            <a:r>
              <a:rPr lang="en-US" dirty="0"/>
              <a:t>Second level</a:t>
            </a:r>
          </a:p>
        </p:txBody>
      </p:sp>
      <p:sp>
        <p:nvSpPr>
          <p:cNvPr id="18" name="Text Placeholder 8"/>
          <p:cNvSpPr>
            <a:spLocks noGrp="1"/>
          </p:cNvSpPr>
          <p:nvPr>
            <p:ph type="body" sz="quarter" idx="24" hasCustomPrompt="1"/>
          </p:nvPr>
        </p:nvSpPr>
        <p:spPr>
          <a:xfrm>
            <a:off x="1046787" y="4789569"/>
            <a:ext cx="10738812" cy="652745"/>
          </a:xfrm>
        </p:spPr>
        <p:txBody>
          <a:bodyPr tIns="0" rIns="0" bIns="0" anchor="ctr"/>
          <a:lstStyle>
            <a:lvl1pPr marL="0" indent="0">
              <a:spcBef>
                <a:spcPts val="200"/>
              </a:spcBef>
              <a:spcAft>
                <a:spcPts val="0"/>
              </a:spcAft>
              <a:buFont typeface="Arial" panose="020B0604020202020204" pitchFamily="34" charset="0"/>
              <a:buNone/>
              <a:defRPr sz="1800" b="1"/>
            </a:lvl1pPr>
            <a:lvl2pPr marL="0" indent="0">
              <a:spcBef>
                <a:spcPts val="0"/>
              </a:spcBef>
              <a:spcAft>
                <a:spcPts val="0"/>
              </a:spcAft>
              <a:buFont typeface="Arial" panose="020B0604020202020204" pitchFamily="34" charset="0"/>
              <a:buNone/>
              <a:defRPr sz="1800"/>
            </a:lvl2pPr>
          </a:lstStyle>
          <a:p>
            <a:pPr lvl="0"/>
            <a:r>
              <a:rPr lang="en-US" dirty="0"/>
              <a:t>Click to add agenda item/takeaway/text – max two rows</a:t>
            </a:r>
          </a:p>
          <a:p>
            <a:pPr lvl="1"/>
            <a:r>
              <a:rPr lang="en-US" dirty="0"/>
              <a:t>Second level</a:t>
            </a:r>
          </a:p>
        </p:txBody>
      </p:sp>
      <p:sp>
        <p:nvSpPr>
          <p:cNvPr id="20" name="Text Placeholder 10"/>
          <p:cNvSpPr>
            <a:spLocks noGrp="1"/>
          </p:cNvSpPr>
          <p:nvPr>
            <p:ph type="body" sz="quarter" idx="25" hasCustomPrompt="1"/>
          </p:nvPr>
        </p:nvSpPr>
        <p:spPr>
          <a:xfrm>
            <a:off x="411480" y="4789569"/>
            <a:ext cx="490071" cy="652744"/>
          </a:xfrm>
        </p:spPr>
        <p:txBody>
          <a:bodyPr tIns="0" rIns="0" bIns="0"/>
          <a:lstStyle>
            <a:lvl1pPr marL="0" indent="0">
              <a:buNone/>
              <a:defRPr sz="4400" b="1"/>
            </a:lvl1pPr>
            <a:lvl2pPr marL="169862" indent="0">
              <a:buNone/>
              <a:defRPr/>
            </a:lvl2pPr>
          </a:lstStyle>
          <a:p>
            <a:pPr lvl="0"/>
            <a:r>
              <a:rPr lang="en-US" dirty="0"/>
              <a:t>#</a:t>
            </a:r>
          </a:p>
        </p:txBody>
      </p:sp>
      <p:sp>
        <p:nvSpPr>
          <p:cNvPr id="21" name="Text Placeholder 8"/>
          <p:cNvSpPr>
            <a:spLocks noGrp="1"/>
          </p:cNvSpPr>
          <p:nvPr>
            <p:ph type="body" sz="quarter" idx="26" hasCustomPrompt="1"/>
          </p:nvPr>
        </p:nvSpPr>
        <p:spPr>
          <a:xfrm>
            <a:off x="1046787" y="5533229"/>
            <a:ext cx="10738812" cy="652745"/>
          </a:xfrm>
        </p:spPr>
        <p:txBody>
          <a:bodyPr tIns="0" rIns="0" bIns="0" anchor="ctr"/>
          <a:lstStyle>
            <a:lvl1pPr marL="0" indent="0">
              <a:spcBef>
                <a:spcPts val="200"/>
              </a:spcBef>
              <a:spcAft>
                <a:spcPts val="0"/>
              </a:spcAft>
              <a:buFont typeface="Arial" panose="020B0604020202020204" pitchFamily="34" charset="0"/>
              <a:buNone/>
              <a:defRPr sz="1800" b="1"/>
            </a:lvl1pPr>
            <a:lvl2pPr marL="0" indent="0">
              <a:spcBef>
                <a:spcPts val="0"/>
              </a:spcBef>
              <a:spcAft>
                <a:spcPts val="0"/>
              </a:spcAft>
              <a:buFont typeface="Arial" panose="020B0604020202020204" pitchFamily="34" charset="0"/>
              <a:buNone/>
              <a:defRPr sz="1800" baseline="0"/>
            </a:lvl2pPr>
          </a:lstStyle>
          <a:p>
            <a:pPr lvl="0"/>
            <a:r>
              <a:rPr lang="en-US" dirty="0"/>
              <a:t>Click to add agenda item/takeaway/text – max two rows</a:t>
            </a:r>
          </a:p>
          <a:p>
            <a:pPr lvl="1"/>
            <a:r>
              <a:rPr lang="en-US" dirty="0"/>
              <a:t>Second level</a:t>
            </a:r>
          </a:p>
        </p:txBody>
      </p:sp>
      <p:sp>
        <p:nvSpPr>
          <p:cNvPr id="22" name="Text Placeholder 10"/>
          <p:cNvSpPr>
            <a:spLocks noGrp="1"/>
          </p:cNvSpPr>
          <p:nvPr>
            <p:ph type="body" sz="quarter" idx="27" hasCustomPrompt="1"/>
          </p:nvPr>
        </p:nvSpPr>
        <p:spPr>
          <a:xfrm>
            <a:off x="411480" y="5533229"/>
            <a:ext cx="490071" cy="652744"/>
          </a:xfrm>
        </p:spPr>
        <p:txBody>
          <a:bodyPr tIns="0" rIns="0" bIns="0"/>
          <a:lstStyle>
            <a:lvl1pPr marL="0" indent="0">
              <a:buNone/>
              <a:defRPr sz="4400" b="1"/>
            </a:lvl1pPr>
            <a:lvl2pPr marL="169862" indent="0">
              <a:buNone/>
              <a:defRPr/>
            </a:lvl2pPr>
          </a:lstStyle>
          <a:p>
            <a:pPr lvl="0"/>
            <a:r>
              <a:rPr lang="en-US" dirty="0"/>
              <a:t>#</a:t>
            </a:r>
          </a:p>
        </p:txBody>
      </p:sp>
      <p:sp>
        <p:nvSpPr>
          <p:cNvPr id="23" name="Text Placeholder 7"/>
          <p:cNvSpPr>
            <a:spLocks noGrp="1"/>
          </p:cNvSpPr>
          <p:nvPr>
            <p:ph type="body" sz="quarter" idx="13" hasCustomPrompt="1"/>
          </p:nvPr>
        </p:nvSpPr>
        <p:spPr>
          <a:xfrm>
            <a:off x="411480" y="1084264"/>
            <a:ext cx="11379200" cy="706437"/>
          </a:xfrm>
        </p:spPr>
        <p:txBody>
          <a:bodyPr/>
          <a:lstStyle>
            <a:lvl1pPr marL="0" indent="0">
              <a:buNone/>
              <a:defRPr sz="1800" b="0" baseline="0"/>
            </a:lvl1pPr>
            <a:lvl2pPr marL="169863" indent="0">
              <a:buNone/>
              <a:defRPr/>
            </a:lvl2pPr>
          </a:lstStyle>
          <a:p>
            <a:pPr lvl="0"/>
            <a:r>
              <a:rPr lang="en-US" dirty="0"/>
              <a:t>Click to edit date, place or introduction / summary</a:t>
            </a:r>
          </a:p>
        </p:txBody>
      </p:sp>
      <p:sp>
        <p:nvSpPr>
          <p:cNvPr id="19" name="Rectangle 18"/>
          <p:cNvSpPr/>
          <p:nvPr userDrawn="1"/>
        </p:nvSpPr>
        <p:spPr>
          <a:xfrm>
            <a:off x="12287025" y="-4043"/>
            <a:ext cx="1386247" cy="243104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lstStyle/>
          <a:p>
            <a:pPr algn="l"/>
            <a:r>
              <a:rPr lang="en-US" sz="1000" b="1" dirty="0">
                <a:solidFill>
                  <a:schemeClr val="tx1"/>
                </a:solidFill>
              </a:rPr>
              <a:t>Agenda &amp; Takeaways</a:t>
            </a:r>
          </a:p>
          <a:p>
            <a:pPr algn="l"/>
            <a:r>
              <a:rPr lang="en-US" sz="1000" b="0" baseline="0" dirty="0">
                <a:solidFill>
                  <a:schemeClr val="tx1"/>
                </a:solidFill>
              </a:rPr>
              <a:t>Replace # with number or letter in left placeholders and explanatory text in right placeholders. Max one row of text.  Remove placeholders not in use. </a:t>
            </a:r>
          </a:p>
        </p:txBody>
      </p:sp>
      <p:grpSp>
        <p:nvGrpSpPr>
          <p:cNvPr id="6" name="Group 5"/>
          <p:cNvGrpSpPr/>
          <p:nvPr userDrawn="1"/>
        </p:nvGrpSpPr>
        <p:grpSpPr>
          <a:xfrm>
            <a:off x="12287025" y="3841031"/>
            <a:ext cx="1388611" cy="1588569"/>
            <a:chOff x="13673268" y="2618012"/>
            <a:chExt cx="3060457" cy="3501159"/>
          </a:xfrm>
        </p:grpSpPr>
        <p:pic>
          <p:nvPicPr>
            <p:cNvPr id="28" name="Picture 27"/>
            <p:cNvPicPr>
              <a:picLocks noChangeAspect="1"/>
            </p:cNvPicPr>
            <p:nvPr userDrawn="1"/>
          </p:nvPicPr>
          <p:blipFill>
            <a:blip r:embed="rId2"/>
            <a:stretch>
              <a:fillRect/>
            </a:stretch>
          </p:blipFill>
          <p:spPr>
            <a:xfrm>
              <a:off x="13673268" y="4393853"/>
              <a:ext cx="3060457" cy="1725318"/>
            </a:xfrm>
            <a:prstGeom prst="rect">
              <a:avLst/>
            </a:prstGeom>
          </p:spPr>
        </p:pic>
        <p:pic>
          <p:nvPicPr>
            <p:cNvPr id="29" name="Picture 28"/>
            <p:cNvPicPr>
              <a:picLocks noChangeAspect="1"/>
            </p:cNvPicPr>
            <p:nvPr userDrawn="1"/>
          </p:nvPicPr>
          <p:blipFill>
            <a:blip r:embed="rId3"/>
            <a:stretch>
              <a:fillRect/>
            </a:stretch>
          </p:blipFill>
          <p:spPr>
            <a:xfrm>
              <a:off x="13673268" y="2618012"/>
              <a:ext cx="3060457" cy="1725318"/>
            </a:xfrm>
            <a:prstGeom prst="rect">
              <a:avLst/>
            </a:prstGeom>
          </p:spPr>
        </p:pic>
      </p:grpSp>
    </p:spTree>
    <p:extLst>
      <p:ext uri="{BB962C8B-B14F-4D97-AF65-F5344CB8AC3E}">
        <p14:creationId xmlns:p14="http://schemas.microsoft.com/office/powerpoint/2010/main" val="3788205164"/>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Contact / Auth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246FB18-5DF1-419A-B975-14AFDDD65B9F}" type="slidenum">
              <a:rPr lang="en-US" smtClean="0"/>
              <a:t>‹#›</a:t>
            </a:fld>
            <a:endParaRPr lang="en-US"/>
          </a:p>
        </p:txBody>
      </p:sp>
      <p:sp>
        <p:nvSpPr>
          <p:cNvPr id="6" name="Text Placeholder 7"/>
          <p:cNvSpPr>
            <a:spLocks noGrp="1"/>
          </p:cNvSpPr>
          <p:nvPr>
            <p:ph type="body" sz="quarter" idx="13" hasCustomPrompt="1"/>
          </p:nvPr>
        </p:nvSpPr>
        <p:spPr>
          <a:xfrm>
            <a:off x="411480" y="4249619"/>
            <a:ext cx="5512296" cy="332160"/>
          </a:xfrm>
        </p:spPr>
        <p:txBody>
          <a:bodyPr anchor="ctr">
            <a:noAutofit/>
          </a:bodyPr>
          <a:lstStyle>
            <a:lvl1pPr marL="0" indent="0">
              <a:spcBef>
                <a:spcPts val="0"/>
              </a:spcBef>
              <a:spcAft>
                <a:spcPts val="0"/>
              </a:spcAft>
              <a:buNone/>
              <a:defRPr sz="1800" b="1"/>
            </a:lvl1pPr>
            <a:lvl2pPr marL="169863" indent="0">
              <a:buNone/>
              <a:defRPr/>
            </a:lvl2pPr>
          </a:lstStyle>
          <a:p>
            <a:pPr lvl="0"/>
            <a:r>
              <a:rPr lang="en-US" dirty="0"/>
              <a:t>Click to add name</a:t>
            </a:r>
          </a:p>
        </p:txBody>
      </p:sp>
      <p:sp>
        <p:nvSpPr>
          <p:cNvPr id="8" name="Text Placeholder 7"/>
          <p:cNvSpPr>
            <a:spLocks noGrp="1"/>
          </p:cNvSpPr>
          <p:nvPr>
            <p:ph type="body" sz="quarter" idx="14" hasCustomPrompt="1"/>
          </p:nvPr>
        </p:nvSpPr>
        <p:spPr>
          <a:xfrm>
            <a:off x="411480" y="4506881"/>
            <a:ext cx="5512296" cy="640744"/>
          </a:xfrm>
        </p:spPr>
        <p:txBody>
          <a:bodyPr anchor="t">
            <a:noAutofit/>
          </a:bodyPr>
          <a:lstStyle>
            <a:lvl1pPr marL="0" indent="0">
              <a:spcBef>
                <a:spcPts val="0"/>
              </a:spcBef>
              <a:spcAft>
                <a:spcPts val="0"/>
              </a:spcAft>
              <a:buNone/>
              <a:defRPr sz="1400" b="0" i="0"/>
            </a:lvl1pPr>
            <a:lvl2pPr marL="169863" indent="0">
              <a:buNone/>
              <a:defRPr/>
            </a:lvl2pPr>
          </a:lstStyle>
          <a:p>
            <a:pPr lvl="0"/>
            <a:r>
              <a:rPr lang="en-US" dirty="0"/>
              <a:t>Click to add title</a:t>
            </a:r>
          </a:p>
        </p:txBody>
      </p:sp>
      <p:sp>
        <p:nvSpPr>
          <p:cNvPr id="9" name="Text Placeholder 7"/>
          <p:cNvSpPr>
            <a:spLocks noGrp="1"/>
          </p:cNvSpPr>
          <p:nvPr>
            <p:ph type="body" sz="quarter" idx="15" hasCustomPrompt="1"/>
          </p:nvPr>
        </p:nvSpPr>
        <p:spPr>
          <a:xfrm>
            <a:off x="411480" y="5244905"/>
            <a:ext cx="5512296" cy="332160"/>
          </a:xfrm>
        </p:spPr>
        <p:txBody>
          <a:bodyPr anchor="ctr">
            <a:noAutofit/>
          </a:bodyPr>
          <a:lstStyle>
            <a:lvl1pPr marL="0" indent="0">
              <a:buNone/>
              <a:defRPr sz="1400" b="0"/>
            </a:lvl1pPr>
            <a:lvl2pPr marL="169863" indent="0">
              <a:buNone/>
              <a:defRPr/>
            </a:lvl2pPr>
          </a:lstStyle>
          <a:p>
            <a:r>
              <a:rPr lang="en-US" dirty="0"/>
              <a:t>Click to add contact info (email/phone/fax)</a:t>
            </a:r>
          </a:p>
        </p:txBody>
      </p:sp>
      <p:sp>
        <p:nvSpPr>
          <p:cNvPr id="10" name="Text Placeholder 7"/>
          <p:cNvSpPr>
            <a:spLocks noGrp="1"/>
          </p:cNvSpPr>
          <p:nvPr>
            <p:ph type="body" sz="quarter" idx="16" hasCustomPrompt="1"/>
          </p:nvPr>
        </p:nvSpPr>
        <p:spPr>
          <a:xfrm>
            <a:off x="411480" y="5545454"/>
            <a:ext cx="5512297" cy="332160"/>
          </a:xfrm>
        </p:spPr>
        <p:txBody>
          <a:bodyPr anchor="ctr">
            <a:noAutofit/>
          </a:bodyPr>
          <a:lstStyle>
            <a:lvl1pPr marL="0" indent="0">
              <a:buNone/>
              <a:defRPr sz="1400" b="0"/>
            </a:lvl1pPr>
            <a:lvl2pPr marL="169863" indent="0">
              <a:buNone/>
              <a:defRPr/>
            </a:lvl2pPr>
          </a:lstStyle>
          <a:p>
            <a:r>
              <a:rPr lang="en-US" dirty="0"/>
              <a:t>Click to add contact info (email/phone/fax)</a:t>
            </a:r>
          </a:p>
        </p:txBody>
      </p:sp>
      <p:sp>
        <p:nvSpPr>
          <p:cNvPr id="11" name="Text Placeholder 7"/>
          <p:cNvSpPr>
            <a:spLocks noGrp="1"/>
          </p:cNvSpPr>
          <p:nvPr>
            <p:ph type="body" sz="quarter" idx="17" hasCustomPrompt="1"/>
          </p:nvPr>
        </p:nvSpPr>
        <p:spPr>
          <a:xfrm>
            <a:off x="6105961" y="4249619"/>
            <a:ext cx="5512296" cy="332160"/>
          </a:xfrm>
        </p:spPr>
        <p:txBody>
          <a:bodyPr anchor="ctr">
            <a:noAutofit/>
          </a:bodyPr>
          <a:lstStyle>
            <a:lvl1pPr marL="0" indent="0">
              <a:spcBef>
                <a:spcPts val="0"/>
              </a:spcBef>
              <a:spcAft>
                <a:spcPts val="0"/>
              </a:spcAft>
              <a:buNone/>
              <a:defRPr sz="1800" b="1"/>
            </a:lvl1pPr>
            <a:lvl2pPr marL="169863" indent="0">
              <a:buNone/>
              <a:defRPr/>
            </a:lvl2pPr>
          </a:lstStyle>
          <a:p>
            <a:pPr lvl="0"/>
            <a:r>
              <a:rPr lang="en-US" dirty="0"/>
              <a:t>Click to add name</a:t>
            </a:r>
          </a:p>
        </p:txBody>
      </p:sp>
      <p:sp>
        <p:nvSpPr>
          <p:cNvPr id="12" name="Text Placeholder 7"/>
          <p:cNvSpPr>
            <a:spLocks noGrp="1"/>
          </p:cNvSpPr>
          <p:nvPr>
            <p:ph type="body" sz="quarter" idx="18" hasCustomPrompt="1"/>
          </p:nvPr>
        </p:nvSpPr>
        <p:spPr>
          <a:xfrm>
            <a:off x="6105961" y="4506881"/>
            <a:ext cx="5512296" cy="640744"/>
          </a:xfrm>
        </p:spPr>
        <p:txBody>
          <a:bodyPr anchor="t">
            <a:noAutofit/>
          </a:bodyPr>
          <a:lstStyle>
            <a:lvl1pPr marL="0" indent="0">
              <a:spcBef>
                <a:spcPts val="0"/>
              </a:spcBef>
              <a:spcAft>
                <a:spcPts val="0"/>
              </a:spcAft>
              <a:buNone/>
              <a:defRPr sz="1400" b="0" i="0"/>
            </a:lvl1pPr>
            <a:lvl2pPr marL="169863" indent="0">
              <a:buNone/>
              <a:defRPr/>
            </a:lvl2pPr>
          </a:lstStyle>
          <a:p>
            <a:pPr lvl="0"/>
            <a:r>
              <a:rPr lang="en-US" dirty="0"/>
              <a:t>Click to add title</a:t>
            </a:r>
          </a:p>
        </p:txBody>
      </p:sp>
      <p:sp>
        <p:nvSpPr>
          <p:cNvPr id="13" name="Text Placeholder 7"/>
          <p:cNvSpPr>
            <a:spLocks noGrp="1"/>
          </p:cNvSpPr>
          <p:nvPr>
            <p:ph type="body" sz="quarter" idx="19" hasCustomPrompt="1"/>
          </p:nvPr>
        </p:nvSpPr>
        <p:spPr>
          <a:xfrm>
            <a:off x="6105961" y="5244905"/>
            <a:ext cx="5512296" cy="332160"/>
          </a:xfrm>
        </p:spPr>
        <p:txBody>
          <a:bodyPr anchor="ctr">
            <a:noAutofit/>
          </a:bodyPr>
          <a:lstStyle>
            <a:lvl1pPr marL="0" indent="0">
              <a:buNone/>
              <a:defRPr sz="1400" b="0"/>
            </a:lvl1pPr>
            <a:lvl2pPr marL="169863" indent="0">
              <a:buNone/>
              <a:defRPr/>
            </a:lvl2pPr>
          </a:lstStyle>
          <a:p>
            <a:r>
              <a:rPr lang="en-US" dirty="0"/>
              <a:t>Click to add contact info (email/phone/fax)</a:t>
            </a:r>
          </a:p>
        </p:txBody>
      </p:sp>
      <p:sp>
        <p:nvSpPr>
          <p:cNvPr id="14" name="Text Placeholder 7"/>
          <p:cNvSpPr>
            <a:spLocks noGrp="1"/>
          </p:cNvSpPr>
          <p:nvPr>
            <p:ph type="body" sz="quarter" idx="20" hasCustomPrompt="1"/>
          </p:nvPr>
        </p:nvSpPr>
        <p:spPr>
          <a:xfrm>
            <a:off x="6105962" y="5545454"/>
            <a:ext cx="5512297" cy="332160"/>
          </a:xfrm>
        </p:spPr>
        <p:txBody>
          <a:bodyPr anchor="ctr">
            <a:noAutofit/>
          </a:bodyPr>
          <a:lstStyle>
            <a:lvl1pPr marL="0" indent="0">
              <a:buNone/>
              <a:defRPr sz="1400" b="0"/>
            </a:lvl1pPr>
            <a:lvl2pPr marL="169863" indent="0">
              <a:buNone/>
              <a:defRPr/>
            </a:lvl2pPr>
          </a:lstStyle>
          <a:p>
            <a:r>
              <a:rPr lang="en-US" dirty="0"/>
              <a:t>Click to add contact info (email/phone/fax)</a:t>
            </a:r>
          </a:p>
        </p:txBody>
      </p:sp>
      <p:sp>
        <p:nvSpPr>
          <p:cNvPr id="15" name="Text Placeholder 7"/>
          <p:cNvSpPr>
            <a:spLocks noGrp="1"/>
          </p:cNvSpPr>
          <p:nvPr>
            <p:ph type="body" sz="quarter" idx="21" hasCustomPrompt="1"/>
          </p:nvPr>
        </p:nvSpPr>
        <p:spPr>
          <a:xfrm>
            <a:off x="411480" y="5846003"/>
            <a:ext cx="5512297" cy="332160"/>
          </a:xfrm>
        </p:spPr>
        <p:txBody>
          <a:bodyPr anchor="ctr">
            <a:noAutofit/>
          </a:bodyPr>
          <a:lstStyle>
            <a:lvl1pPr marL="0" indent="0">
              <a:buNone/>
              <a:defRPr sz="1400" b="0"/>
            </a:lvl1pPr>
            <a:lvl2pPr marL="169863" indent="0">
              <a:buNone/>
              <a:defRPr/>
            </a:lvl2pPr>
          </a:lstStyle>
          <a:p>
            <a:r>
              <a:rPr lang="en-US" dirty="0"/>
              <a:t>Click to add contact info (email/phone/fax)</a:t>
            </a:r>
          </a:p>
        </p:txBody>
      </p:sp>
      <p:sp>
        <p:nvSpPr>
          <p:cNvPr id="16" name="Text Placeholder 7"/>
          <p:cNvSpPr>
            <a:spLocks noGrp="1"/>
          </p:cNvSpPr>
          <p:nvPr>
            <p:ph type="body" sz="quarter" idx="22" hasCustomPrompt="1"/>
          </p:nvPr>
        </p:nvSpPr>
        <p:spPr>
          <a:xfrm>
            <a:off x="6105962" y="5846003"/>
            <a:ext cx="5512297" cy="332160"/>
          </a:xfrm>
        </p:spPr>
        <p:txBody>
          <a:bodyPr anchor="ctr">
            <a:noAutofit/>
          </a:bodyPr>
          <a:lstStyle>
            <a:lvl1pPr marL="0" indent="0">
              <a:buNone/>
              <a:defRPr sz="1400" b="0"/>
            </a:lvl1pPr>
            <a:lvl2pPr marL="169863" indent="0">
              <a:buNone/>
              <a:defRPr/>
            </a:lvl2pPr>
          </a:lstStyle>
          <a:p>
            <a:r>
              <a:rPr lang="en-US" dirty="0"/>
              <a:t>Click to add contact info (email/phone/fax)</a:t>
            </a:r>
          </a:p>
        </p:txBody>
      </p:sp>
      <p:sp>
        <p:nvSpPr>
          <p:cNvPr id="18" name="Picture Placeholder 17"/>
          <p:cNvSpPr>
            <a:spLocks noGrp="1"/>
          </p:cNvSpPr>
          <p:nvPr>
            <p:ph type="pic" sz="quarter" idx="23" hasCustomPrompt="1"/>
          </p:nvPr>
        </p:nvSpPr>
        <p:spPr>
          <a:xfrm>
            <a:off x="411480" y="1903422"/>
            <a:ext cx="2233084" cy="2187575"/>
          </a:xfrm>
          <a:pattFill prst="pct5">
            <a:fgClr>
              <a:schemeClr val="accent1"/>
            </a:fgClr>
            <a:bgClr>
              <a:schemeClr val="bg1"/>
            </a:bgClr>
          </a:pattFill>
        </p:spPr>
        <p:txBody>
          <a:bodyPr anchor="ctr"/>
          <a:lstStyle>
            <a:lvl1pPr marL="0" indent="0" algn="ctr">
              <a:buNone/>
              <a:defRPr b="1"/>
            </a:lvl1pPr>
          </a:lstStyle>
          <a:p>
            <a:r>
              <a:rPr lang="en-US" dirty="0"/>
              <a:t>Click to add portrait photo or remove</a:t>
            </a:r>
          </a:p>
        </p:txBody>
      </p:sp>
      <p:sp>
        <p:nvSpPr>
          <p:cNvPr id="19" name="Picture Placeholder 17"/>
          <p:cNvSpPr>
            <a:spLocks noGrp="1"/>
          </p:cNvSpPr>
          <p:nvPr>
            <p:ph type="pic" sz="quarter" idx="24" hasCustomPrompt="1"/>
          </p:nvPr>
        </p:nvSpPr>
        <p:spPr>
          <a:xfrm>
            <a:off x="6093969" y="1901254"/>
            <a:ext cx="2233084" cy="2187575"/>
          </a:xfrm>
          <a:pattFill prst="pct5">
            <a:fgClr>
              <a:schemeClr val="accent1"/>
            </a:fgClr>
            <a:bgClr>
              <a:schemeClr val="bg1"/>
            </a:bgClr>
          </a:pattFill>
        </p:spPr>
        <p:txBody>
          <a:bodyPr anchor="ctr"/>
          <a:lstStyle>
            <a:lvl1pPr marL="0" indent="0" algn="ctr">
              <a:buNone/>
              <a:defRPr b="1" baseline="0"/>
            </a:lvl1pPr>
          </a:lstStyle>
          <a:p>
            <a:r>
              <a:rPr lang="en-US" dirty="0"/>
              <a:t>Click to add portrait photo or remove</a:t>
            </a:r>
          </a:p>
        </p:txBody>
      </p:sp>
      <p:sp>
        <p:nvSpPr>
          <p:cNvPr id="20" name="Rectangle 19"/>
          <p:cNvSpPr/>
          <p:nvPr userDrawn="1"/>
        </p:nvSpPr>
        <p:spPr>
          <a:xfrm>
            <a:off x="12287025" y="-4043"/>
            <a:ext cx="1386247" cy="243104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lstStyle/>
          <a:p>
            <a:pPr algn="l"/>
            <a:r>
              <a:rPr lang="en-US" sz="1000" b="1" dirty="0">
                <a:solidFill>
                  <a:schemeClr val="tx1"/>
                </a:solidFill>
              </a:rPr>
              <a:t>Contact</a:t>
            </a:r>
          </a:p>
          <a:p>
            <a:pPr algn="l"/>
            <a:r>
              <a:rPr lang="en-US" sz="1000" b="0" baseline="0" dirty="0">
                <a:solidFill>
                  <a:schemeClr val="tx1"/>
                </a:solidFill>
              </a:rPr>
              <a:t>Use for contact or author information. </a:t>
            </a:r>
          </a:p>
          <a:p>
            <a:pPr algn="l"/>
            <a:r>
              <a:rPr lang="en-US" sz="1000" b="0" baseline="0" dirty="0">
                <a:solidFill>
                  <a:schemeClr val="tx1"/>
                </a:solidFill>
              </a:rPr>
              <a:t>Remove placeholders not used. </a:t>
            </a:r>
          </a:p>
        </p:txBody>
      </p:sp>
      <p:grpSp>
        <p:nvGrpSpPr>
          <p:cNvPr id="21" name="Group 20"/>
          <p:cNvGrpSpPr/>
          <p:nvPr userDrawn="1"/>
        </p:nvGrpSpPr>
        <p:grpSpPr>
          <a:xfrm>
            <a:off x="12284310" y="2497574"/>
            <a:ext cx="1389888" cy="1233768"/>
            <a:chOff x="9215268" y="3023356"/>
            <a:chExt cx="1389888" cy="1233768"/>
          </a:xfrm>
        </p:grpSpPr>
        <p:sp>
          <p:nvSpPr>
            <p:cNvPr id="23" name="Rectangle 22"/>
            <p:cNvSpPr/>
            <p:nvPr userDrawn="1"/>
          </p:nvSpPr>
          <p:spPr>
            <a:xfrm>
              <a:off x="9215268" y="3023356"/>
              <a:ext cx="1389888" cy="123376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0" rtlCol="0" anchor="t"/>
            <a:lstStyle/>
            <a:p>
              <a:pPr algn="l"/>
              <a:r>
                <a:rPr lang="en-US" sz="1000" b="0" baseline="0" dirty="0">
                  <a:solidFill>
                    <a:schemeClr val="tx1"/>
                  </a:solidFill>
                </a:rPr>
                <a:t>Only use </a:t>
              </a:r>
              <a:r>
                <a:rPr lang="en-US" sz="1000" b="0" baseline="0" dirty="0">
                  <a:solidFill>
                    <a:srgbClr val="D6002A"/>
                  </a:solidFill>
                </a:rPr>
                <a:t>S&amp;P Global Red </a:t>
              </a:r>
              <a:r>
                <a:rPr lang="en-US" sz="1000" b="0" baseline="0" dirty="0">
                  <a:solidFill>
                    <a:schemeClr val="tx1"/>
                  </a:solidFill>
                </a:rPr>
                <a:t>for key text high-lights, not shapes or charts. </a:t>
              </a:r>
              <a:br>
                <a:rPr lang="en-US" sz="1000" b="0" baseline="0" dirty="0">
                  <a:solidFill>
                    <a:schemeClr val="tx1"/>
                  </a:solidFill>
                </a:rPr>
              </a:br>
              <a:r>
                <a:rPr lang="en-US" sz="1000" b="0" baseline="0" dirty="0">
                  <a:solidFill>
                    <a:schemeClr val="tx1"/>
                  </a:solidFill>
                </a:rPr>
                <a:t>It’s available in the custom color palette. </a:t>
              </a:r>
            </a:p>
          </p:txBody>
        </p:sp>
        <p:sp>
          <p:nvSpPr>
            <p:cNvPr id="24" name="Rectangle 23"/>
            <p:cNvSpPr/>
            <p:nvPr userDrawn="1"/>
          </p:nvSpPr>
          <p:spPr>
            <a:xfrm>
              <a:off x="9264542" y="4042368"/>
              <a:ext cx="126397" cy="126397"/>
            </a:xfrm>
            <a:prstGeom prst="rect">
              <a:avLst/>
            </a:prstGeom>
            <a:solidFill>
              <a:srgbClr val="D60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tx1"/>
                </a:solidFill>
              </a:endParaRPr>
            </a:p>
          </p:txBody>
        </p:sp>
      </p:grpSp>
    </p:spTree>
    <p:extLst>
      <p:ext uri="{BB962C8B-B14F-4D97-AF65-F5344CB8AC3E}">
        <p14:creationId xmlns:p14="http://schemas.microsoft.com/office/powerpoint/2010/main" val="2834391595"/>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Content Big point">
    <p:spTree>
      <p:nvGrpSpPr>
        <p:cNvPr id="1" name=""/>
        <p:cNvGrpSpPr/>
        <p:nvPr/>
      </p:nvGrpSpPr>
      <p:grpSpPr>
        <a:xfrm>
          <a:off x="0" y="0"/>
          <a:ext cx="0" cy="0"/>
          <a:chOff x="0" y="0"/>
          <a:chExt cx="0" cy="0"/>
        </a:xfrm>
      </p:grpSpPr>
      <p:sp>
        <p:nvSpPr>
          <p:cNvPr id="2" name="Title 1"/>
          <p:cNvSpPr>
            <a:spLocks noGrp="1"/>
          </p:cNvSpPr>
          <p:nvPr>
            <p:ph type="title"/>
          </p:nvPr>
        </p:nvSpPr>
        <p:spPr>
          <a:xfrm>
            <a:off x="414528" y="219456"/>
            <a:ext cx="11371072" cy="868680"/>
          </a:xfrm>
        </p:spPr>
        <p:txBody>
          <a:bodyPr anchor="t"/>
          <a:lstStyle>
            <a:lvl1pPr>
              <a:defRPr sz="2800"/>
            </a:lvl1pPr>
          </a:lstStyle>
          <a:p>
            <a:r>
              <a:rPr lang="en-US"/>
              <a:t>Click to edit Master title style</a:t>
            </a:r>
            <a:endParaRPr lang="en-US" dirty="0"/>
          </a:p>
        </p:txBody>
      </p:sp>
      <p:sp>
        <p:nvSpPr>
          <p:cNvPr id="3" name="Content Placeholder 2"/>
          <p:cNvSpPr>
            <a:spLocks noGrp="1"/>
          </p:cNvSpPr>
          <p:nvPr>
            <p:ph idx="1"/>
          </p:nvPr>
        </p:nvSpPr>
        <p:spPr>
          <a:xfrm>
            <a:off x="6789032" y="1371600"/>
            <a:ext cx="4984377" cy="4381500"/>
          </a:xfrm>
        </p:spPr>
        <p:txBody>
          <a:bodyPr>
            <a:normAutofit/>
          </a:bodyPr>
          <a:lstStyle>
            <a:lvl1pPr>
              <a:defRPr sz="2000"/>
            </a:lvl1pPr>
            <a:lvl2pPr>
              <a:defRPr sz="1800"/>
            </a:lvl2pPr>
            <a:lvl3pPr>
              <a:spcAft>
                <a:spcPts val="0"/>
              </a:spcAft>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11480" y="1371600"/>
            <a:ext cx="6012329" cy="4381500"/>
          </a:xfrm>
        </p:spPr>
        <p:txBody>
          <a:bodyPr>
            <a:normAutofit/>
          </a:bodyPr>
          <a:lstStyle>
            <a:lvl1pPr marL="0" indent="0">
              <a:buNone/>
              <a:defRPr sz="4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246FB18-5DF1-419A-B975-14AFDDD65B9F}" type="slidenum">
              <a:rPr lang="en-US" smtClean="0"/>
              <a:t>‹#›</a:t>
            </a:fld>
            <a:endParaRPr lang="en-US"/>
          </a:p>
        </p:txBody>
      </p:sp>
      <p:sp>
        <p:nvSpPr>
          <p:cNvPr id="9" name="Text Placeholder 11"/>
          <p:cNvSpPr>
            <a:spLocks noGrp="1"/>
          </p:cNvSpPr>
          <p:nvPr>
            <p:ph type="body" sz="quarter" idx="15"/>
          </p:nvPr>
        </p:nvSpPr>
        <p:spPr>
          <a:xfrm>
            <a:off x="414529" y="5753100"/>
            <a:ext cx="11358880" cy="425352"/>
          </a:xfrm>
        </p:spPr>
        <p:txBody>
          <a:bodyPr tIns="0" bIns="0" anchor="b"/>
          <a:lstStyle>
            <a:lvl1pPr marL="0" indent="0">
              <a:lnSpc>
                <a:spcPct val="70000"/>
              </a:lnSpc>
              <a:spcBef>
                <a:spcPts val="0"/>
              </a:spcBef>
              <a:spcAft>
                <a:spcPts val="200"/>
              </a:spcAft>
              <a:buSzPct val="25000"/>
              <a:buFont typeface="Arial" panose="020B0604020202020204" pitchFamily="34" charset="0"/>
              <a:buChar char=" "/>
              <a:defRPr sz="900">
                <a:latin typeface="Arial Narrow" panose="020B0606020202030204" pitchFamily="34" charset="0"/>
              </a:defRPr>
            </a:lvl1pPr>
            <a:lvl2pPr marL="169863" indent="-112713">
              <a:lnSpc>
                <a:spcPct val="70000"/>
              </a:lnSpc>
              <a:spcBef>
                <a:spcPts val="0"/>
              </a:spcBef>
              <a:buFont typeface="Arial" panose="020B0604020202020204" pitchFamily="34" charset="0"/>
              <a:buChar char="•"/>
              <a:defRPr sz="900">
                <a:latin typeface="Arial Narrow" panose="020B0606020202030204" pitchFamily="34" charset="0"/>
              </a:defRPr>
            </a:lvl2pPr>
            <a:lvl3pPr marL="341312" indent="0">
              <a:buNone/>
              <a:defRPr/>
            </a:lvl3pPr>
          </a:lstStyle>
          <a:p>
            <a:pPr lvl="0"/>
            <a:r>
              <a:rPr lang="en-US"/>
              <a:t>Click to edit Master text styles</a:t>
            </a:r>
          </a:p>
          <a:p>
            <a:pPr lvl="1"/>
            <a:r>
              <a:rPr lang="en-US"/>
              <a:t>Second level</a:t>
            </a:r>
          </a:p>
        </p:txBody>
      </p:sp>
      <p:sp>
        <p:nvSpPr>
          <p:cNvPr id="10" name="Rectangle 9"/>
          <p:cNvSpPr/>
          <p:nvPr userDrawn="1"/>
        </p:nvSpPr>
        <p:spPr>
          <a:xfrm>
            <a:off x="12287025" y="-4042"/>
            <a:ext cx="1386247" cy="362477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lstStyle/>
          <a:p>
            <a:pPr algn="l"/>
            <a:r>
              <a:rPr lang="en-US" sz="1000" b="1" dirty="0">
                <a:solidFill>
                  <a:schemeClr val="tx1"/>
                </a:solidFill>
              </a:rPr>
              <a:t>Content Big Point</a:t>
            </a:r>
          </a:p>
          <a:p>
            <a:pPr algn="l"/>
            <a:r>
              <a:rPr lang="en-US" sz="1000" b="0" baseline="0" dirty="0">
                <a:solidFill>
                  <a:schemeClr val="tx1"/>
                </a:solidFill>
              </a:rPr>
              <a:t>Level 1 has a bullet turned on –you can turn bullets off by marking the Level 1 text and unclick the bullet icon on the Home Tab. </a:t>
            </a:r>
          </a:p>
          <a:p>
            <a:pPr algn="l"/>
            <a:endParaRPr lang="en-US" sz="1000" b="0" baseline="0" dirty="0">
              <a:solidFill>
                <a:schemeClr val="tx1"/>
              </a:solidFill>
            </a:endParaRPr>
          </a:p>
          <a:p>
            <a:pPr algn="l"/>
            <a:endParaRPr lang="en-US" sz="1000" b="0" baseline="0" dirty="0">
              <a:solidFill>
                <a:schemeClr val="tx1"/>
              </a:solidFill>
            </a:endParaRPr>
          </a:p>
          <a:p>
            <a:pPr algn="l"/>
            <a:r>
              <a:rPr lang="en-US" sz="1000" b="0" baseline="0" dirty="0">
                <a:solidFill>
                  <a:schemeClr val="tx1"/>
                </a:solidFill>
              </a:rPr>
              <a:t>To get to the next bullet level, use “Increase List level” on the Home Tab. </a:t>
            </a:r>
          </a:p>
          <a:p>
            <a:pPr algn="l"/>
            <a:endParaRPr lang="sv-SE" sz="1000" b="0" baseline="0" dirty="0">
              <a:solidFill>
                <a:schemeClr val="tx1"/>
              </a:solidFill>
            </a:endParaRPr>
          </a:p>
          <a:p>
            <a:pPr algn="l"/>
            <a:endParaRPr lang="sv-SE" sz="1000" b="0" baseline="0" dirty="0">
              <a:solidFill>
                <a:schemeClr val="tx1"/>
              </a:solidFill>
            </a:endParaRPr>
          </a:p>
          <a:p>
            <a:pPr algn="l"/>
            <a:endParaRPr lang="sv-SE" sz="1000" b="0" baseline="0" dirty="0">
              <a:solidFill>
                <a:schemeClr val="tx1"/>
              </a:solidFill>
            </a:endParaRPr>
          </a:p>
          <a:p>
            <a:pPr algn="l"/>
            <a:r>
              <a:rPr lang="sv-SE" sz="1000" b="0" baseline="0" dirty="0">
                <a:solidFill>
                  <a:schemeClr val="tx1"/>
                </a:solidFill>
              </a:rPr>
              <a:t>U</a:t>
            </a:r>
            <a:r>
              <a:rPr lang="en-US" sz="1000" b="0" baseline="0" dirty="0">
                <a:solidFill>
                  <a:schemeClr val="tx1"/>
                </a:solidFill>
              </a:rPr>
              <a:t>se </a:t>
            </a:r>
            <a:r>
              <a:rPr lang="en-US" sz="1000" b="0" baseline="0" dirty="0">
                <a:solidFill>
                  <a:srgbClr val="D6002A"/>
                </a:solidFill>
              </a:rPr>
              <a:t>S&amp;P Global Red </a:t>
            </a:r>
            <a:r>
              <a:rPr lang="en-US" sz="1000" b="0" baseline="0" dirty="0">
                <a:solidFill>
                  <a:schemeClr val="tx1"/>
                </a:solidFill>
              </a:rPr>
              <a:t>to highlight key words in your point. </a:t>
            </a:r>
          </a:p>
          <a:p>
            <a:pPr algn="l"/>
            <a:r>
              <a:rPr lang="en-US" sz="1000" b="0" baseline="0" dirty="0">
                <a:solidFill>
                  <a:schemeClr val="tx1"/>
                </a:solidFill>
              </a:rPr>
              <a:t>It’s available in the custom color palette.</a:t>
            </a:r>
          </a:p>
        </p:txBody>
      </p:sp>
      <p:pic>
        <p:nvPicPr>
          <p:cNvPr id="18" name="bullets"/>
          <p:cNvPicPr>
            <a:picLocks noChangeAspect="1"/>
          </p:cNvPicPr>
          <p:nvPr userDrawn="1"/>
        </p:nvPicPr>
        <p:blipFill rotWithShape="1">
          <a:blip r:embed="rId2"/>
          <a:srcRect l="3717" t="5566" r="8072" b="8645"/>
          <a:stretch/>
        </p:blipFill>
        <p:spPr>
          <a:xfrm>
            <a:off x="12345151" y="1307765"/>
            <a:ext cx="277342" cy="241890"/>
          </a:xfrm>
          <a:prstGeom prst="rect">
            <a:avLst/>
          </a:prstGeom>
          <a:ln>
            <a:noFill/>
          </a:ln>
        </p:spPr>
      </p:pic>
      <p:pic>
        <p:nvPicPr>
          <p:cNvPr id="19" name="increase list level"/>
          <p:cNvPicPr>
            <a:picLocks noChangeAspect="1"/>
          </p:cNvPicPr>
          <p:nvPr userDrawn="1"/>
        </p:nvPicPr>
        <p:blipFill rotWithShape="1">
          <a:blip r:embed="rId3"/>
          <a:srcRect l="3946" t="825" r="7728" b="5818"/>
          <a:stretch/>
        </p:blipFill>
        <p:spPr>
          <a:xfrm>
            <a:off x="12342987" y="2222893"/>
            <a:ext cx="391318" cy="241890"/>
          </a:xfrm>
          <a:prstGeom prst="rect">
            <a:avLst/>
          </a:prstGeom>
        </p:spPr>
      </p:pic>
      <p:sp>
        <p:nvSpPr>
          <p:cNvPr id="15" name="Rectangle 14"/>
          <p:cNvSpPr/>
          <p:nvPr userDrawn="1"/>
        </p:nvSpPr>
        <p:spPr>
          <a:xfrm>
            <a:off x="12342987" y="3429000"/>
            <a:ext cx="126397" cy="126397"/>
          </a:xfrm>
          <a:prstGeom prst="rect">
            <a:avLst/>
          </a:prstGeom>
          <a:solidFill>
            <a:srgbClr val="D60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tx1"/>
              </a:solidFill>
            </a:endParaRPr>
          </a:p>
        </p:txBody>
      </p:sp>
    </p:spTree>
    <p:extLst>
      <p:ext uri="{BB962C8B-B14F-4D97-AF65-F5344CB8AC3E}">
        <p14:creationId xmlns:p14="http://schemas.microsoft.com/office/powerpoint/2010/main" val="2545994605"/>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secHead" preserve="1">
  <p:cSld name="Quote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11480" y="219456"/>
            <a:ext cx="9490635" cy="5280025"/>
          </a:xfrm>
        </p:spPr>
        <p:txBody>
          <a:bodyPr tIns="0" anchor="t">
            <a:normAutofit/>
          </a:bodyPr>
          <a:lstStyle>
            <a:lvl1pPr>
              <a:defRPr sz="5400" b="1"/>
            </a:lvl1pPr>
          </a:lstStyle>
          <a:p>
            <a:r>
              <a:rPr lang="en-US" dirty="0"/>
              <a:t>Add quote and highlight key word in S&amp;P Global red</a:t>
            </a:r>
          </a:p>
        </p:txBody>
      </p:sp>
      <p:sp>
        <p:nvSpPr>
          <p:cNvPr id="3" name="Text Placeholder 2"/>
          <p:cNvSpPr>
            <a:spLocks noGrp="1"/>
          </p:cNvSpPr>
          <p:nvPr>
            <p:ph type="body" idx="1" hasCustomPrompt="1"/>
          </p:nvPr>
        </p:nvSpPr>
        <p:spPr>
          <a:xfrm>
            <a:off x="411480" y="5499480"/>
            <a:ext cx="9490635" cy="672719"/>
          </a:xfrm>
        </p:spPr>
        <p:txBody>
          <a:bodyPr wrap="square" anchor="t">
            <a:normAutofit/>
          </a:bodyPr>
          <a:lstStyle>
            <a:lvl1pPr marL="0" indent="0">
              <a:spcBef>
                <a:spcPts val="0"/>
              </a:spcBef>
              <a:buNone/>
              <a:defRPr sz="2400" i="1">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add source</a:t>
            </a:r>
          </a:p>
        </p:txBody>
      </p:sp>
      <p:sp>
        <p:nvSpPr>
          <p:cNvPr id="4" name="Rectangle 3"/>
          <p:cNvSpPr/>
          <p:nvPr userDrawn="1"/>
        </p:nvSpPr>
        <p:spPr>
          <a:xfrm>
            <a:off x="12287025" y="-4043"/>
            <a:ext cx="1386247" cy="211485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lstStyle/>
          <a:p>
            <a:pPr algn="l"/>
            <a:r>
              <a:rPr lang="en-US" sz="1000" b="1" baseline="0" dirty="0">
                <a:solidFill>
                  <a:schemeClr val="tx1"/>
                </a:solidFill>
              </a:rPr>
              <a:t>Quote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aseline="0" dirty="0">
                <a:solidFill>
                  <a:schemeClr val="tx1"/>
                </a:solidFill>
              </a:rPr>
              <a:t>Add quote and highlight key word in </a:t>
            </a:r>
            <a:r>
              <a:rPr lang="en-US" sz="1000" b="0" baseline="0" dirty="0">
                <a:solidFill>
                  <a:srgbClr val="D6002A"/>
                </a:solidFill>
              </a:rPr>
              <a:t>S&amp;P Global Red </a:t>
            </a:r>
            <a:r>
              <a:rPr lang="en-US" sz="1000" b="0" baseline="0" dirty="0">
                <a:solidFill>
                  <a:schemeClr val="tx1"/>
                </a:solidFill>
              </a:rPr>
              <a:t>if needed to make a point.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baseline="0" dirty="0">
                <a:solidFill>
                  <a:schemeClr val="tx1"/>
                </a:solidFill>
              </a:rPr>
              <a:t>It’s available in the custom color palette.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b="0" baseline="0" dirty="0">
              <a:solidFill>
                <a:schemeClr val="tx1"/>
              </a:solidFill>
            </a:endParaRPr>
          </a:p>
          <a:p>
            <a:pPr algn="l"/>
            <a:endParaRPr lang="en-US" sz="1000" dirty="0">
              <a:solidFill>
                <a:schemeClr val="tx1"/>
              </a:solidFill>
            </a:endParaRPr>
          </a:p>
        </p:txBody>
      </p:sp>
      <p:sp>
        <p:nvSpPr>
          <p:cNvPr id="6" name="Rectangle 5"/>
          <p:cNvSpPr/>
          <p:nvPr userDrawn="1"/>
        </p:nvSpPr>
        <p:spPr>
          <a:xfrm>
            <a:off x="12342987" y="1312106"/>
            <a:ext cx="126397" cy="126397"/>
          </a:xfrm>
          <a:prstGeom prst="rect">
            <a:avLst/>
          </a:prstGeom>
          <a:solidFill>
            <a:srgbClr val="D60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tx1"/>
              </a:solidFill>
            </a:endParaRPr>
          </a:p>
        </p:txBody>
      </p:sp>
    </p:spTree>
    <p:extLst>
      <p:ext uri="{BB962C8B-B14F-4D97-AF65-F5344CB8AC3E}">
        <p14:creationId xmlns:p14="http://schemas.microsoft.com/office/powerpoint/2010/main" val="56341216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Divider black plain">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11480" y="206375"/>
            <a:ext cx="9490635" cy="4249084"/>
          </a:xfrm>
        </p:spPr>
        <p:txBody>
          <a:bodyPr tIns="0" anchor="t"/>
          <a:lstStyle>
            <a:lvl1pPr>
              <a:defRPr sz="5400" b="1"/>
            </a:lvl1pPr>
          </a:lstStyle>
          <a:p>
            <a:r>
              <a:rPr lang="en-US"/>
              <a:t>Click to edit Master title style</a:t>
            </a:r>
            <a:endParaRPr lang="en-US" dirty="0"/>
          </a:p>
        </p:txBody>
      </p:sp>
      <p:sp>
        <p:nvSpPr>
          <p:cNvPr id="3" name="Text Placeholder 2"/>
          <p:cNvSpPr>
            <a:spLocks noGrp="1"/>
          </p:cNvSpPr>
          <p:nvPr>
            <p:ph type="body" idx="1"/>
          </p:nvPr>
        </p:nvSpPr>
        <p:spPr>
          <a:xfrm>
            <a:off x="411480" y="4574876"/>
            <a:ext cx="9490635" cy="1516362"/>
          </a:xfrm>
        </p:spPr>
        <p:txBody>
          <a:bodyPr anchor="t"/>
          <a:lstStyle>
            <a:lvl1pPr marL="0" indent="0">
              <a:spcBef>
                <a:spcPts val="0"/>
              </a:spcBef>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7" name="Rectangle 6"/>
          <p:cNvSpPr/>
          <p:nvPr userDrawn="1"/>
        </p:nvSpPr>
        <p:spPr>
          <a:xfrm>
            <a:off x="12287025" y="-4043"/>
            <a:ext cx="1386247" cy="243104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lstStyle/>
          <a:p>
            <a:pPr algn="l"/>
            <a:r>
              <a:rPr lang="en-US" sz="1000" b="1" dirty="0">
                <a:solidFill>
                  <a:schemeClr val="bg1"/>
                </a:solidFill>
              </a:rPr>
              <a:t>Divider</a:t>
            </a:r>
            <a:endParaRPr lang="en-US" sz="1000" b="1" baseline="0" dirty="0">
              <a:solidFill>
                <a:schemeClr val="bg1"/>
              </a:solidFill>
            </a:endParaRPr>
          </a:p>
          <a:p>
            <a:pPr algn="l"/>
            <a:r>
              <a:rPr lang="en-US" sz="1000" baseline="0" dirty="0">
                <a:solidFill>
                  <a:schemeClr val="bg1"/>
                </a:solidFill>
              </a:rPr>
              <a:t>Remove subtitle placeholder if not needed. </a:t>
            </a:r>
          </a:p>
          <a:p>
            <a:pPr algn="l"/>
            <a:endParaRPr lang="en-US" sz="1000" baseline="0" dirty="0">
              <a:solidFill>
                <a:schemeClr val="bg1"/>
              </a:solidFill>
            </a:endParaRPr>
          </a:p>
        </p:txBody>
      </p:sp>
      <p:sp>
        <p:nvSpPr>
          <p:cNvPr id="9" name="Rectangle 8"/>
          <p:cNvSpPr/>
          <p:nvPr userDrawn="1"/>
        </p:nvSpPr>
        <p:spPr>
          <a:xfrm>
            <a:off x="-13251" y="6878697"/>
            <a:ext cx="12205252" cy="36774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dirty="0" err="1">
              <a:solidFill>
                <a:schemeClr val="tx1"/>
              </a:solidFill>
            </a:endParaRPr>
          </a:p>
        </p:txBody>
      </p:sp>
      <p:sp>
        <p:nvSpPr>
          <p:cNvPr id="18" name="TextBox 17"/>
          <p:cNvSpPr txBox="1"/>
          <p:nvPr userDrawn="1"/>
        </p:nvSpPr>
        <p:spPr>
          <a:xfrm>
            <a:off x="12287024" y="5975774"/>
            <a:ext cx="1706880" cy="142555"/>
          </a:xfrm>
          <a:prstGeom prst="rect">
            <a:avLst/>
          </a:prstGeom>
          <a:noFill/>
        </p:spPr>
        <p:txBody>
          <a:bodyPr wrap="square" lIns="0" tIns="0" rIns="0" bIns="0" rtlCol="0">
            <a:noAutofit/>
          </a:bodyPr>
          <a:lstStyle/>
          <a:p>
            <a:pPr algn="l"/>
            <a:r>
              <a:rPr lang="en-US" sz="800" dirty="0">
                <a:solidFill>
                  <a:schemeClr val="tx1">
                    <a:lumMod val="65000"/>
                  </a:schemeClr>
                </a:solidFill>
                <a:latin typeface="Arial Narrow" panose="020B0606020202030204" pitchFamily="34" charset="0"/>
              </a:rPr>
              <a:t>No content below the line</a:t>
            </a:r>
          </a:p>
        </p:txBody>
      </p:sp>
      <p:sp>
        <p:nvSpPr>
          <p:cNvPr id="19" name="TextBox 18"/>
          <p:cNvSpPr txBox="1"/>
          <p:nvPr userDrawn="1"/>
        </p:nvSpPr>
        <p:spPr>
          <a:xfrm>
            <a:off x="-1786823" y="5987532"/>
            <a:ext cx="1706880" cy="142555"/>
          </a:xfrm>
          <a:prstGeom prst="rect">
            <a:avLst/>
          </a:prstGeom>
          <a:noFill/>
        </p:spPr>
        <p:txBody>
          <a:bodyPr wrap="square" lIns="0" tIns="0" rIns="0" bIns="0" rtlCol="0">
            <a:noAutofit/>
          </a:bodyPr>
          <a:lstStyle/>
          <a:p>
            <a:pPr algn="r"/>
            <a:r>
              <a:rPr lang="en-US" sz="800" dirty="0">
                <a:solidFill>
                  <a:schemeClr val="tx1">
                    <a:lumMod val="65000"/>
                  </a:schemeClr>
                </a:solidFill>
                <a:latin typeface="Arial Narrow" panose="020B0606020202030204" pitchFamily="34" charset="0"/>
              </a:rPr>
              <a:t>No content below the line</a:t>
            </a:r>
          </a:p>
        </p:txBody>
      </p:sp>
      <p:cxnSp>
        <p:nvCxnSpPr>
          <p:cNvPr id="20" name="Straight Connector 19"/>
          <p:cNvCxnSpPr/>
          <p:nvPr userDrawn="1"/>
        </p:nvCxnSpPr>
        <p:spPr>
          <a:xfrm>
            <a:off x="-395621" y="6090880"/>
            <a:ext cx="395621" cy="0"/>
          </a:xfrm>
          <a:prstGeom prst="line">
            <a:avLst/>
          </a:prstGeom>
          <a:ln w="3175">
            <a:solidFill>
              <a:schemeClr val="tx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userDrawn="1"/>
        </p:nvCxnSpPr>
        <p:spPr>
          <a:xfrm>
            <a:off x="12192000" y="6091822"/>
            <a:ext cx="395621" cy="0"/>
          </a:xfrm>
          <a:prstGeom prst="line">
            <a:avLst/>
          </a:prstGeom>
          <a:ln w="3175">
            <a:solidFill>
              <a:schemeClr val="tx1">
                <a:lumMod val="65000"/>
              </a:schemeClr>
            </a:solidFill>
          </a:ln>
        </p:spPr>
        <p:style>
          <a:lnRef idx="1">
            <a:schemeClr val="accent1"/>
          </a:lnRef>
          <a:fillRef idx="0">
            <a:schemeClr val="accent1"/>
          </a:fillRef>
          <a:effectRef idx="0">
            <a:schemeClr val="accent1"/>
          </a:effectRef>
          <a:fontRef idx="minor">
            <a:schemeClr val="tx1"/>
          </a:fontRef>
        </p:style>
      </p:cxnSp>
      <p:grpSp>
        <p:nvGrpSpPr>
          <p:cNvPr id="22" name="Group 21"/>
          <p:cNvGrpSpPr/>
          <p:nvPr userDrawn="1"/>
        </p:nvGrpSpPr>
        <p:grpSpPr>
          <a:xfrm>
            <a:off x="12284310" y="2497574"/>
            <a:ext cx="1389888" cy="1233768"/>
            <a:chOff x="9215268" y="3023356"/>
            <a:chExt cx="1389888" cy="1233768"/>
          </a:xfrm>
        </p:grpSpPr>
        <p:sp>
          <p:nvSpPr>
            <p:cNvPr id="23" name="Rectangle 22"/>
            <p:cNvSpPr/>
            <p:nvPr userDrawn="1"/>
          </p:nvSpPr>
          <p:spPr>
            <a:xfrm>
              <a:off x="9215268" y="3023356"/>
              <a:ext cx="1389888" cy="123376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0" rtlCol="0" anchor="t"/>
            <a:lstStyle/>
            <a:p>
              <a:pPr algn="l"/>
              <a:r>
                <a:rPr lang="en-US" sz="1000" b="0" baseline="0" dirty="0">
                  <a:solidFill>
                    <a:schemeClr val="bg1"/>
                  </a:solidFill>
                </a:rPr>
                <a:t>Only use </a:t>
              </a:r>
              <a:r>
                <a:rPr lang="en-US" sz="1000" b="0" baseline="0" dirty="0">
                  <a:solidFill>
                    <a:srgbClr val="D6002A"/>
                  </a:solidFill>
                </a:rPr>
                <a:t>S&amp;P Global Red </a:t>
              </a:r>
              <a:r>
                <a:rPr lang="en-US" sz="1000" b="0" baseline="0" dirty="0">
                  <a:solidFill>
                    <a:schemeClr val="bg1"/>
                  </a:solidFill>
                </a:rPr>
                <a:t>for key text high-lights, not shapes or charts. </a:t>
              </a:r>
              <a:br>
                <a:rPr lang="en-US" sz="1000" b="0" baseline="0" dirty="0">
                  <a:solidFill>
                    <a:schemeClr val="bg1"/>
                  </a:solidFill>
                </a:rPr>
              </a:br>
              <a:r>
                <a:rPr lang="en-US" sz="1000" b="0" baseline="0" dirty="0">
                  <a:solidFill>
                    <a:schemeClr val="bg1"/>
                  </a:solidFill>
                </a:rPr>
                <a:t>It’s available in the custom color palette</a:t>
              </a:r>
              <a:r>
                <a:rPr lang="en-US" sz="1000" b="0" baseline="0" dirty="0">
                  <a:solidFill>
                    <a:schemeClr val="tx1"/>
                  </a:solidFill>
                </a:rPr>
                <a:t>. </a:t>
              </a:r>
            </a:p>
          </p:txBody>
        </p:sp>
        <p:sp>
          <p:nvSpPr>
            <p:cNvPr id="24" name="Rectangle 23"/>
            <p:cNvSpPr/>
            <p:nvPr userDrawn="1"/>
          </p:nvSpPr>
          <p:spPr>
            <a:xfrm>
              <a:off x="9264542" y="4042368"/>
              <a:ext cx="126397" cy="126397"/>
            </a:xfrm>
            <a:prstGeom prst="rect">
              <a:avLst/>
            </a:prstGeom>
            <a:solidFill>
              <a:srgbClr val="D60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tx1"/>
                </a:solidFill>
              </a:endParaRPr>
            </a:p>
          </p:txBody>
        </p:sp>
      </p:grpSp>
      <p:pic>
        <p:nvPicPr>
          <p:cNvPr id="13" name="Platts"/>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67575" y="6081748"/>
            <a:ext cx="1255954" cy="713232"/>
          </a:xfrm>
          <a:prstGeom prst="rect">
            <a:avLst/>
          </a:prstGeom>
        </p:spPr>
      </p:pic>
      <p:sp>
        <p:nvSpPr>
          <p:cNvPr id="25" name="Rectangle 24"/>
          <p:cNvSpPr/>
          <p:nvPr userDrawn="1"/>
        </p:nvSpPr>
        <p:spPr>
          <a:xfrm>
            <a:off x="0" y="6874278"/>
            <a:ext cx="12192000" cy="34286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tx1"/>
              </a:solidFill>
            </a:endParaRPr>
          </a:p>
        </p:txBody>
      </p:sp>
      <p:cxnSp>
        <p:nvCxnSpPr>
          <p:cNvPr id="26" name="Straight Connector 25"/>
          <p:cNvCxnSpPr/>
          <p:nvPr userDrawn="1"/>
        </p:nvCxnSpPr>
        <p:spPr>
          <a:xfrm rot="5400000" flipH="1" flipV="1">
            <a:off x="5947642" y="7006358"/>
            <a:ext cx="296716" cy="0"/>
          </a:xfrm>
          <a:prstGeom prst="line">
            <a:avLst/>
          </a:prstGeom>
          <a:ln w="31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userDrawn="1"/>
        </p:nvCxnSpPr>
        <p:spPr>
          <a:xfrm rot="5400000" flipH="1" flipV="1">
            <a:off x="11637249" y="7006358"/>
            <a:ext cx="296716" cy="0"/>
          </a:xfrm>
          <a:prstGeom prst="line">
            <a:avLst/>
          </a:prstGeom>
          <a:ln w="31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28" name="Rectangle 27"/>
          <p:cNvSpPr/>
          <p:nvPr userDrawn="1"/>
        </p:nvSpPr>
        <p:spPr>
          <a:xfrm>
            <a:off x="6311590" y="6892980"/>
            <a:ext cx="5880409" cy="2866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45720" tIns="0" rIns="45720" bIns="0" rtlCol="0" anchor="ctr"/>
          <a:lstStyle/>
          <a:p>
            <a:pPr algn="l"/>
            <a:r>
              <a:rPr lang="en-US" sz="1000" b="1" baseline="0" dirty="0">
                <a:solidFill>
                  <a:schemeClr val="bg1"/>
                </a:solidFill>
              </a:rPr>
              <a:t>Footer :  </a:t>
            </a:r>
            <a:r>
              <a:rPr lang="en-US" sz="1000" baseline="0" dirty="0">
                <a:solidFill>
                  <a:schemeClr val="bg1"/>
                </a:solidFill>
                <a:sym typeface="Wingdings 3" panose="05040102010807070707" pitchFamily="18" charset="2"/>
              </a:rPr>
              <a:t>Never change the footer text on individual slides. Change, t</a:t>
            </a:r>
            <a:r>
              <a:rPr lang="en-US" sz="1000" baseline="0" dirty="0">
                <a:solidFill>
                  <a:schemeClr val="bg1"/>
                </a:solidFill>
              </a:rPr>
              <a:t>urn on or off footer by using </a:t>
            </a:r>
            <a:br>
              <a:rPr lang="en-US" sz="1000" baseline="0" dirty="0">
                <a:solidFill>
                  <a:schemeClr val="bg1"/>
                </a:solidFill>
              </a:rPr>
            </a:br>
            <a:r>
              <a:rPr lang="en-US" sz="1000" baseline="0" dirty="0">
                <a:solidFill>
                  <a:schemeClr val="bg1"/>
                </a:solidFill>
              </a:rPr>
              <a:t>Insert </a:t>
            </a:r>
            <a:r>
              <a:rPr lang="en-US" sz="1000" baseline="0" dirty="0">
                <a:solidFill>
                  <a:schemeClr val="bg1"/>
                </a:solidFill>
                <a:sym typeface="Wingdings 3" panose="05040102010807070707" pitchFamily="18" charset="2"/>
              </a:rPr>
              <a:t> Header &amp; Footer Enter / change text  Click Apply All. </a:t>
            </a:r>
            <a:endParaRPr lang="en-US" sz="1000" baseline="0" dirty="0">
              <a:solidFill>
                <a:schemeClr val="bg1"/>
              </a:solidFill>
            </a:endParaRPr>
          </a:p>
        </p:txBody>
      </p:sp>
      <p:sp>
        <p:nvSpPr>
          <p:cNvPr id="29" name="TextBox 28"/>
          <p:cNvSpPr txBox="1"/>
          <p:nvPr userDrawn="1"/>
        </p:nvSpPr>
        <p:spPr>
          <a:xfrm>
            <a:off x="55813" y="6883559"/>
            <a:ext cx="903163" cy="142555"/>
          </a:xfrm>
          <a:prstGeom prst="rect">
            <a:avLst/>
          </a:prstGeom>
          <a:noFill/>
        </p:spPr>
        <p:txBody>
          <a:bodyPr wrap="square" lIns="0" tIns="0" rIns="0" bIns="0" rtlCol="0">
            <a:noAutofit/>
          </a:bodyPr>
          <a:lstStyle/>
          <a:p>
            <a:pPr algn="l"/>
            <a:r>
              <a:rPr lang="en-US" sz="800" dirty="0">
                <a:solidFill>
                  <a:schemeClr val="bg1"/>
                </a:solidFill>
                <a:latin typeface="Arial Narrow" panose="020B0606020202030204" pitchFamily="34" charset="0"/>
              </a:rPr>
              <a:t>Data color order</a:t>
            </a:r>
            <a:r>
              <a:rPr lang="en-US" sz="800" baseline="0" dirty="0">
                <a:solidFill>
                  <a:schemeClr val="bg1"/>
                </a:solidFill>
                <a:latin typeface="Arial Narrow" panose="020B0606020202030204" pitchFamily="34" charset="0"/>
              </a:rPr>
              <a:t>:</a:t>
            </a:r>
            <a:endParaRPr lang="en-US" sz="800" dirty="0">
              <a:solidFill>
                <a:schemeClr val="bg1"/>
              </a:solidFill>
              <a:latin typeface="Arial Narrow" panose="020B0606020202030204" pitchFamily="34" charset="0"/>
            </a:endParaRPr>
          </a:p>
        </p:txBody>
      </p:sp>
      <p:sp>
        <p:nvSpPr>
          <p:cNvPr id="30" name="TextBox 29"/>
          <p:cNvSpPr txBox="1"/>
          <p:nvPr userDrawn="1"/>
        </p:nvSpPr>
        <p:spPr>
          <a:xfrm>
            <a:off x="2804797" y="7042641"/>
            <a:ext cx="1320629" cy="136444"/>
          </a:xfrm>
          <a:prstGeom prst="rect">
            <a:avLst/>
          </a:prstGeom>
          <a:noFill/>
        </p:spPr>
        <p:txBody>
          <a:bodyPr wrap="square" lIns="0" tIns="0" rIns="0" bIns="0" rtlCol="0">
            <a:noAutofit/>
          </a:bodyPr>
          <a:lstStyle/>
          <a:p>
            <a:pPr algn="l"/>
            <a:r>
              <a:rPr lang="en-US" sz="800" dirty="0">
                <a:solidFill>
                  <a:schemeClr val="bg1"/>
                </a:solidFill>
                <a:latin typeface="Arial Narrow" panose="020B0606020202030204" pitchFamily="34" charset="0"/>
              </a:rPr>
              <a:t>Used with accent colors: </a:t>
            </a:r>
          </a:p>
        </p:txBody>
      </p:sp>
      <p:grpSp>
        <p:nvGrpSpPr>
          <p:cNvPr id="31" name="Group 30"/>
          <p:cNvGrpSpPr/>
          <p:nvPr userDrawn="1"/>
        </p:nvGrpSpPr>
        <p:grpSpPr>
          <a:xfrm>
            <a:off x="731575" y="6907927"/>
            <a:ext cx="1601607" cy="100584"/>
            <a:chOff x="914339" y="6913770"/>
            <a:chExt cx="1558450" cy="100584"/>
          </a:xfrm>
        </p:grpSpPr>
        <p:sp>
          <p:nvSpPr>
            <p:cNvPr id="32" name="Rectangle 31"/>
            <p:cNvSpPr/>
            <p:nvPr/>
          </p:nvSpPr>
          <p:spPr>
            <a:xfrm>
              <a:off x="914339" y="6913770"/>
              <a:ext cx="100584" cy="100584"/>
            </a:xfrm>
            <a:prstGeom prst="rect">
              <a:avLst/>
            </a:prstGeom>
            <a:solidFill>
              <a:srgbClr val="4F99C1"/>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33" name="Rectangle 32"/>
            <p:cNvSpPr/>
            <p:nvPr/>
          </p:nvSpPr>
          <p:spPr>
            <a:xfrm>
              <a:off x="1138627" y="6913770"/>
              <a:ext cx="100584" cy="100584"/>
            </a:xfrm>
            <a:prstGeom prst="rect">
              <a:avLst/>
            </a:prstGeom>
            <a:solidFill>
              <a:srgbClr val="FCB316"/>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chemeClr val="bg1"/>
                </a:solidFill>
                <a:effectLst/>
                <a:uLnTx/>
                <a:uFillTx/>
                <a:latin typeface="Akkurat Pro" pitchFamily="34" charset="0"/>
                <a:cs typeface="Arial"/>
              </a:endParaRPr>
            </a:p>
          </p:txBody>
        </p:sp>
        <p:sp>
          <p:nvSpPr>
            <p:cNvPr id="34" name="Rectangle 33"/>
            <p:cNvSpPr/>
            <p:nvPr/>
          </p:nvSpPr>
          <p:spPr>
            <a:xfrm>
              <a:off x="1026483" y="6913770"/>
              <a:ext cx="100584" cy="100584"/>
            </a:xfrm>
            <a:prstGeom prst="rect">
              <a:avLst/>
            </a:prstGeom>
            <a:solidFill>
              <a:srgbClr val="002B5F"/>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35" name="Rectangle 34"/>
            <p:cNvSpPr/>
            <p:nvPr/>
          </p:nvSpPr>
          <p:spPr>
            <a:xfrm>
              <a:off x="1250771" y="6913770"/>
              <a:ext cx="100584" cy="100584"/>
            </a:xfrm>
            <a:prstGeom prst="rect">
              <a:avLst/>
            </a:prstGeom>
            <a:solidFill>
              <a:srgbClr val="50280A"/>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l-NL"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36" name="Rectangle 35"/>
            <p:cNvSpPr/>
            <p:nvPr/>
          </p:nvSpPr>
          <p:spPr>
            <a:xfrm>
              <a:off x="1362915" y="6913770"/>
              <a:ext cx="100584" cy="100584"/>
            </a:xfrm>
            <a:prstGeom prst="rect">
              <a:avLst/>
            </a:prstGeom>
            <a:solidFill>
              <a:srgbClr val="DE8BA4"/>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37" name="Rectangle 36"/>
            <p:cNvSpPr/>
            <p:nvPr/>
          </p:nvSpPr>
          <p:spPr>
            <a:xfrm>
              <a:off x="1475059" y="6913770"/>
              <a:ext cx="100584" cy="100584"/>
            </a:xfrm>
            <a:prstGeom prst="rect">
              <a:avLst/>
            </a:prstGeom>
            <a:solidFill>
              <a:srgbClr val="6A035C"/>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38" name="Rectangle 37"/>
            <p:cNvSpPr/>
            <p:nvPr/>
          </p:nvSpPr>
          <p:spPr>
            <a:xfrm>
              <a:off x="1587203" y="6913770"/>
              <a:ext cx="100584" cy="100584"/>
            </a:xfrm>
            <a:prstGeom prst="rect">
              <a:avLst/>
            </a:prstGeom>
            <a:solidFill>
              <a:srgbClr val="00B3A0"/>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39" name="Rectangle 38"/>
            <p:cNvSpPr/>
            <p:nvPr/>
          </p:nvSpPr>
          <p:spPr>
            <a:xfrm>
              <a:off x="1699347" y="6913770"/>
              <a:ext cx="100584" cy="100584"/>
            </a:xfrm>
            <a:prstGeom prst="rect">
              <a:avLst/>
            </a:prstGeom>
            <a:solidFill>
              <a:srgbClr val="004D47"/>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rgbClr val="712300"/>
                </a:solidFill>
                <a:effectLst/>
                <a:uLnTx/>
                <a:uFillTx/>
                <a:latin typeface="Akkurat Pro" pitchFamily="34" charset="0"/>
                <a:cs typeface="Arial"/>
              </a:endParaRPr>
            </a:p>
          </p:txBody>
        </p:sp>
        <p:sp>
          <p:nvSpPr>
            <p:cNvPr id="40" name="Rectangle 39"/>
            <p:cNvSpPr/>
            <p:nvPr/>
          </p:nvSpPr>
          <p:spPr>
            <a:xfrm>
              <a:off x="1811491" y="6913770"/>
              <a:ext cx="100584" cy="100584"/>
            </a:xfrm>
            <a:prstGeom prst="rect">
              <a:avLst/>
            </a:prstGeom>
            <a:solidFill>
              <a:srgbClr val="F79668"/>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pt-BR" sz="200" b="0" i="0" u="none" strike="noStrike" kern="0" cap="none" spc="0" normalizeH="0" baseline="0" noProof="0" dirty="0">
                <a:ln>
                  <a:noFill/>
                </a:ln>
                <a:solidFill>
                  <a:schemeClr val="bg1"/>
                </a:solidFill>
                <a:effectLst/>
                <a:uLnTx/>
                <a:uFillTx/>
                <a:latin typeface="Akkurat Pro" pitchFamily="34" charset="0"/>
                <a:cs typeface="Arial"/>
              </a:endParaRPr>
            </a:p>
          </p:txBody>
        </p:sp>
        <p:sp>
          <p:nvSpPr>
            <p:cNvPr id="41" name="Rectangle 40"/>
            <p:cNvSpPr/>
            <p:nvPr/>
          </p:nvSpPr>
          <p:spPr>
            <a:xfrm>
              <a:off x="1923635" y="6913770"/>
              <a:ext cx="100584" cy="100584"/>
            </a:xfrm>
            <a:prstGeom prst="rect">
              <a:avLst/>
            </a:prstGeom>
            <a:solidFill>
              <a:srgbClr val="712300"/>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rgbClr val="6A035C"/>
                </a:solidFill>
                <a:effectLst/>
                <a:uLnTx/>
                <a:uFillTx/>
                <a:latin typeface="Akkurat Pro" pitchFamily="34" charset="0"/>
                <a:cs typeface="Arial"/>
              </a:endParaRPr>
            </a:p>
          </p:txBody>
        </p:sp>
        <p:sp>
          <p:nvSpPr>
            <p:cNvPr id="42" name="Rectangle 41"/>
            <p:cNvSpPr/>
            <p:nvPr/>
          </p:nvSpPr>
          <p:spPr>
            <a:xfrm>
              <a:off x="2035779" y="6913770"/>
              <a:ext cx="100584" cy="100584"/>
            </a:xfrm>
            <a:prstGeom prst="rect">
              <a:avLst/>
            </a:prstGeom>
            <a:solidFill>
              <a:srgbClr val="908EC5"/>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43" name="Rectangle 42"/>
            <p:cNvSpPr/>
            <p:nvPr/>
          </p:nvSpPr>
          <p:spPr>
            <a:xfrm>
              <a:off x="2147923" y="6913770"/>
              <a:ext cx="100584" cy="100584"/>
            </a:xfrm>
            <a:prstGeom prst="rect">
              <a:avLst/>
            </a:prstGeom>
            <a:solidFill>
              <a:srgbClr val="37237B"/>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rgbClr val="712300"/>
                </a:solidFill>
                <a:effectLst/>
                <a:uLnTx/>
                <a:uFillTx/>
                <a:latin typeface="Akkurat Pro" pitchFamily="34" charset="0"/>
                <a:cs typeface="Arial"/>
              </a:endParaRPr>
            </a:p>
          </p:txBody>
        </p:sp>
        <p:sp>
          <p:nvSpPr>
            <p:cNvPr id="44" name="Rectangle 43"/>
            <p:cNvSpPr/>
            <p:nvPr/>
          </p:nvSpPr>
          <p:spPr>
            <a:xfrm>
              <a:off x="2260067" y="6913770"/>
              <a:ext cx="100584" cy="100584"/>
            </a:xfrm>
            <a:prstGeom prst="rect">
              <a:avLst/>
            </a:prstGeom>
            <a:solidFill>
              <a:srgbClr val="A4C032"/>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pt-BR" sz="200" b="0" i="0" u="none" strike="noStrike" kern="0" cap="none" spc="0" normalizeH="0" baseline="0" noProof="0" dirty="0">
                <a:ln>
                  <a:noFill/>
                </a:ln>
                <a:solidFill>
                  <a:schemeClr val="bg1"/>
                </a:solidFill>
                <a:effectLst/>
                <a:uLnTx/>
                <a:uFillTx/>
                <a:latin typeface="Akkurat Pro" pitchFamily="34" charset="0"/>
                <a:cs typeface="Arial"/>
              </a:endParaRPr>
            </a:p>
          </p:txBody>
        </p:sp>
        <p:sp>
          <p:nvSpPr>
            <p:cNvPr id="45" name="Rectangle 44"/>
            <p:cNvSpPr/>
            <p:nvPr/>
          </p:nvSpPr>
          <p:spPr>
            <a:xfrm>
              <a:off x="2372205" y="6913770"/>
              <a:ext cx="100584" cy="100584"/>
            </a:xfrm>
            <a:prstGeom prst="rect">
              <a:avLst/>
            </a:prstGeom>
            <a:solidFill>
              <a:srgbClr val="2C3B0D"/>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rgbClr val="6A035C"/>
                </a:solidFill>
                <a:effectLst/>
                <a:uLnTx/>
                <a:uFillTx/>
                <a:latin typeface="Akkurat Pro" pitchFamily="34" charset="0"/>
                <a:cs typeface="Arial"/>
              </a:endParaRPr>
            </a:p>
          </p:txBody>
        </p:sp>
      </p:grpSp>
      <p:sp>
        <p:nvSpPr>
          <p:cNvPr id="46" name="TextBox 45"/>
          <p:cNvSpPr txBox="1"/>
          <p:nvPr userDrawn="1"/>
        </p:nvSpPr>
        <p:spPr>
          <a:xfrm>
            <a:off x="2535078" y="6883559"/>
            <a:ext cx="907901" cy="142555"/>
          </a:xfrm>
          <a:prstGeom prst="rect">
            <a:avLst/>
          </a:prstGeom>
          <a:noFill/>
        </p:spPr>
        <p:txBody>
          <a:bodyPr wrap="square" lIns="0" tIns="0" rIns="0" bIns="0" rtlCol="0">
            <a:noAutofit/>
          </a:bodyPr>
          <a:lstStyle/>
          <a:p>
            <a:pPr algn="l"/>
            <a:r>
              <a:rPr lang="en-US" sz="800" dirty="0">
                <a:solidFill>
                  <a:schemeClr val="bg1"/>
                </a:solidFill>
                <a:latin typeface="Arial Narrow" panose="020B0606020202030204" pitchFamily="34" charset="0"/>
              </a:rPr>
              <a:t>Complimentary colors:</a:t>
            </a:r>
          </a:p>
        </p:txBody>
      </p:sp>
      <p:grpSp>
        <p:nvGrpSpPr>
          <p:cNvPr id="47" name="Group 46"/>
          <p:cNvGrpSpPr/>
          <p:nvPr userDrawn="1"/>
        </p:nvGrpSpPr>
        <p:grpSpPr>
          <a:xfrm>
            <a:off x="2551546" y="7022893"/>
            <a:ext cx="218964" cy="91440"/>
            <a:chOff x="2279174" y="7027888"/>
            <a:chExt cx="164223" cy="91440"/>
          </a:xfrm>
        </p:grpSpPr>
        <p:cxnSp>
          <p:nvCxnSpPr>
            <p:cNvPr id="48" name="Straight Arrow Connector 47"/>
            <p:cNvCxnSpPr>
              <a:cxnSpLocks/>
            </p:cNvCxnSpPr>
            <p:nvPr userDrawn="1"/>
          </p:nvCxnSpPr>
          <p:spPr>
            <a:xfrm>
              <a:off x="2279174" y="7114593"/>
              <a:ext cx="164223" cy="0"/>
            </a:xfrm>
            <a:prstGeom prst="straightConnector1">
              <a:avLst/>
            </a:prstGeom>
            <a:ln w="9525">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a:cxnSpLocks/>
            </p:cNvCxnSpPr>
            <p:nvPr userDrawn="1"/>
          </p:nvCxnSpPr>
          <p:spPr>
            <a:xfrm flipV="1">
              <a:off x="2281672" y="7027888"/>
              <a:ext cx="0" cy="9144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grpSp>
      <p:grpSp>
        <p:nvGrpSpPr>
          <p:cNvPr id="50" name="Group 49"/>
          <p:cNvGrpSpPr/>
          <p:nvPr userDrawn="1"/>
        </p:nvGrpSpPr>
        <p:grpSpPr>
          <a:xfrm>
            <a:off x="3760820" y="7063094"/>
            <a:ext cx="778165" cy="100584"/>
            <a:chOff x="1566748" y="7022234"/>
            <a:chExt cx="778165" cy="100584"/>
          </a:xfrm>
        </p:grpSpPr>
        <p:sp>
          <p:nvSpPr>
            <p:cNvPr id="51" name="Rectangle 50"/>
            <p:cNvSpPr/>
            <p:nvPr userDrawn="1"/>
          </p:nvSpPr>
          <p:spPr>
            <a:xfrm>
              <a:off x="1566748" y="7022234"/>
              <a:ext cx="100584" cy="100584"/>
            </a:xfrm>
            <a:prstGeom prst="rect">
              <a:avLst/>
            </a:prstGeom>
            <a:solidFill>
              <a:srgbClr val="007EAE"/>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52" name="Rectangle 51"/>
            <p:cNvSpPr/>
            <p:nvPr userDrawn="1"/>
          </p:nvSpPr>
          <p:spPr>
            <a:xfrm>
              <a:off x="1793022" y="7022234"/>
              <a:ext cx="100584" cy="100584"/>
            </a:xfrm>
            <a:prstGeom prst="rect">
              <a:avLst/>
            </a:prstGeom>
            <a:solidFill>
              <a:srgbClr val="C40067"/>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chemeClr val="bg1"/>
                </a:solidFill>
                <a:effectLst/>
                <a:uLnTx/>
                <a:uFillTx/>
                <a:latin typeface="Akkurat Pro" pitchFamily="34" charset="0"/>
                <a:cs typeface="Arial"/>
              </a:endParaRPr>
            </a:p>
          </p:txBody>
        </p:sp>
        <p:sp>
          <p:nvSpPr>
            <p:cNvPr id="53" name="Rectangle 52"/>
            <p:cNvSpPr/>
            <p:nvPr userDrawn="1"/>
          </p:nvSpPr>
          <p:spPr>
            <a:xfrm>
              <a:off x="1679885" y="7022234"/>
              <a:ext cx="100584" cy="100584"/>
            </a:xfrm>
            <a:prstGeom prst="rect">
              <a:avLst/>
            </a:prstGeom>
            <a:solidFill>
              <a:srgbClr val="FFAC17"/>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54" name="Rectangle 53"/>
            <p:cNvSpPr/>
            <p:nvPr userDrawn="1"/>
          </p:nvSpPr>
          <p:spPr>
            <a:xfrm>
              <a:off x="1906159" y="7022234"/>
              <a:ext cx="100584" cy="100584"/>
            </a:xfrm>
            <a:prstGeom prst="rect">
              <a:avLst/>
            </a:prstGeom>
            <a:solidFill>
              <a:srgbClr val="08C3A5"/>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l-NL"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55" name="Rectangle 54"/>
            <p:cNvSpPr/>
            <p:nvPr userDrawn="1"/>
          </p:nvSpPr>
          <p:spPr>
            <a:xfrm>
              <a:off x="2019296" y="7022234"/>
              <a:ext cx="100584" cy="100584"/>
            </a:xfrm>
            <a:prstGeom prst="rect">
              <a:avLst/>
            </a:prstGeom>
            <a:solidFill>
              <a:srgbClr val="F36C35"/>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56" name="Rectangle 55"/>
            <p:cNvSpPr/>
            <p:nvPr userDrawn="1"/>
          </p:nvSpPr>
          <p:spPr>
            <a:xfrm>
              <a:off x="2132432" y="7022234"/>
              <a:ext cx="100584" cy="100584"/>
            </a:xfrm>
            <a:prstGeom prst="rect">
              <a:avLst/>
            </a:prstGeom>
            <a:solidFill>
              <a:srgbClr val="6A6AB1"/>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57" name="Rectangle 56"/>
            <p:cNvSpPr/>
            <p:nvPr userDrawn="1"/>
          </p:nvSpPr>
          <p:spPr>
            <a:xfrm>
              <a:off x="2244329" y="7022234"/>
              <a:ext cx="100584" cy="100584"/>
            </a:xfrm>
            <a:prstGeom prst="rect">
              <a:avLst/>
            </a:prstGeom>
            <a:solidFill>
              <a:srgbClr val="A4C032"/>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grpSp>
      <p:grpSp>
        <p:nvGrpSpPr>
          <p:cNvPr id="58" name="Group 57"/>
          <p:cNvGrpSpPr/>
          <p:nvPr userDrawn="1"/>
        </p:nvGrpSpPr>
        <p:grpSpPr>
          <a:xfrm>
            <a:off x="3475603" y="6905748"/>
            <a:ext cx="549776" cy="100584"/>
            <a:chOff x="3141899" y="6907927"/>
            <a:chExt cx="549776" cy="100584"/>
          </a:xfrm>
        </p:grpSpPr>
        <p:sp>
          <p:nvSpPr>
            <p:cNvPr id="59" name="Rectangle 58"/>
            <p:cNvSpPr/>
            <p:nvPr/>
          </p:nvSpPr>
          <p:spPr>
            <a:xfrm>
              <a:off x="3141899" y="6907927"/>
              <a:ext cx="100584" cy="100584"/>
            </a:xfrm>
            <a:prstGeom prst="rect">
              <a:avLst/>
            </a:prstGeom>
            <a:solidFill>
              <a:srgbClr val="000000"/>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60" name="Rectangle 59"/>
            <p:cNvSpPr/>
            <p:nvPr/>
          </p:nvSpPr>
          <p:spPr>
            <a:xfrm>
              <a:off x="3366495" y="6907927"/>
              <a:ext cx="100584" cy="100584"/>
            </a:xfrm>
            <a:prstGeom prst="rect">
              <a:avLst/>
            </a:prstGeom>
            <a:solidFill>
              <a:srgbClr val="666666"/>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chemeClr val="bg1"/>
                </a:solidFill>
                <a:effectLst/>
                <a:uLnTx/>
                <a:uFillTx/>
                <a:latin typeface="Akkurat Pro" pitchFamily="34" charset="0"/>
                <a:cs typeface="Arial"/>
              </a:endParaRPr>
            </a:p>
          </p:txBody>
        </p:sp>
        <p:sp>
          <p:nvSpPr>
            <p:cNvPr id="61" name="Rectangle 60"/>
            <p:cNvSpPr/>
            <p:nvPr/>
          </p:nvSpPr>
          <p:spPr>
            <a:xfrm>
              <a:off x="3254197" y="6907927"/>
              <a:ext cx="100584" cy="100584"/>
            </a:xfrm>
            <a:prstGeom prst="rect">
              <a:avLst/>
            </a:prstGeom>
            <a:solidFill>
              <a:srgbClr val="333333"/>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62" name="Rectangle 61"/>
            <p:cNvSpPr/>
            <p:nvPr/>
          </p:nvSpPr>
          <p:spPr>
            <a:xfrm>
              <a:off x="3478793" y="6907927"/>
              <a:ext cx="100584" cy="100584"/>
            </a:xfrm>
            <a:prstGeom prst="rect">
              <a:avLst/>
            </a:prstGeom>
            <a:solidFill>
              <a:srgbClr val="999999"/>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l-NL"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63" name="Rectangle 62"/>
            <p:cNvSpPr/>
            <p:nvPr/>
          </p:nvSpPr>
          <p:spPr>
            <a:xfrm>
              <a:off x="3591091" y="6907927"/>
              <a:ext cx="100584" cy="100584"/>
            </a:xfrm>
            <a:prstGeom prst="rect">
              <a:avLst/>
            </a:prstGeom>
            <a:solidFill>
              <a:srgbClr val="CCCCCC"/>
            </a:solidFill>
            <a:ln w="3175">
              <a:solidFill>
                <a:srgbClr val="A7A9AC"/>
              </a:solid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grpSp>
      <p:grpSp>
        <p:nvGrpSpPr>
          <p:cNvPr id="64" name="Group 63"/>
          <p:cNvGrpSpPr/>
          <p:nvPr userDrawn="1"/>
        </p:nvGrpSpPr>
        <p:grpSpPr>
          <a:xfrm>
            <a:off x="4110314" y="6905748"/>
            <a:ext cx="549777" cy="100584"/>
            <a:chOff x="2057435" y="7026985"/>
            <a:chExt cx="549777" cy="100584"/>
          </a:xfrm>
        </p:grpSpPr>
        <p:sp>
          <p:nvSpPr>
            <p:cNvPr id="65" name="Rectangle 64"/>
            <p:cNvSpPr/>
            <p:nvPr/>
          </p:nvSpPr>
          <p:spPr>
            <a:xfrm>
              <a:off x="2057435" y="7026985"/>
              <a:ext cx="100584" cy="100584"/>
            </a:xfrm>
            <a:prstGeom prst="rect">
              <a:avLst/>
            </a:prstGeom>
            <a:solidFill>
              <a:srgbClr val="473729"/>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66" name="Rectangle 65"/>
            <p:cNvSpPr/>
            <p:nvPr/>
          </p:nvSpPr>
          <p:spPr>
            <a:xfrm>
              <a:off x="2282031" y="7026985"/>
              <a:ext cx="100584" cy="100584"/>
            </a:xfrm>
            <a:prstGeom prst="rect">
              <a:avLst/>
            </a:prstGeom>
            <a:solidFill>
              <a:srgbClr val="A39382"/>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chemeClr val="bg1"/>
                </a:solidFill>
                <a:effectLst/>
                <a:uLnTx/>
                <a:uFillTx/>
                <a:latin typeface="Akkurat Pro" pitchFamily="34" charset="0"/>
                <a:cs typeface="Arial"/>
              </a:endParaRPr>
            </a:p>
          </p:txBody>
        </p:sp>
        <p:sp>
          <p:nvSpPr>
            <p:cNvPr id="67" name="Rectangle 66"/>
            <p:cNvSpPr/>
            <p:nvPr/>
          </p:nvSpPr>
          <p:spPr>
            <a:xfrm>
              <a:off x="2169733" y="7026985"/>
              <a:ext cx="100584" cy="100584"/>
            </a:xfrm>
            <a:prstGeom prst="rect">
              <a:avLst/>
            </a:prstGeom>
            <a:solidFill>
              <a:srgbClr val="7A6855"/>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68" name="Rectangle 67"/>
            <p:cNvSpPr/>
            <p:nvPr/>
          </p:nvSpPr>
          <p:spPr>
            <a:xfrm>
              <a:off x="2394329" y="7026985"/>
              <a:ext cx="100584" cy="100584"/>
            </a:xfrm>
            <a:prstGeom prst="rect">
              <a:avLst/>
            </a:prstGeom>
            <a:solidFill>
              <a:srgbClr val="B7A99A"/>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l-NL"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69" name="Rectangle 68"/>
            <p:cNvSpPr/>
            <p:nvPr/>
          </p:nvSpPr>
          <p:spPr>
            <a:xfrm>
              <a:off x="2506628" y="7026985"/>
              <a:ext cx="100584" cy="100584"/>
            </a:xfrm>
            <a:prstGeom prst="rect">
              <a:avLst/>
            </a:prstGeom>
            <a:solidFill>
              <a:srgbClr val="CEC2B4"/>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grpSp>
      <p:grpSp>
        <p:nvGrpSpPr>
          <p:cNvPr id="70" name="Group 69"/>
          <p:cNvGrpSpPr/>
          <p:nvPr userDrawn="1"/>
        </p:nvGrpSpPr>
        <p:grpSpPr>
          <a:xfrm>
            <a:off x="12229770" y="6237765"/>
            <a:ext cx="739028" cy="978343"/>
            <a:chOff x="9173426" y="6237765"/>
            <a:chExt cx="739028" cy="978343"/>
          </a:xfrm>
        </p:grpSpPr>
        <p:sp>
          <p:nvSpPr>
            <p:cNvPr id="71" name="Rectangle 70"/>
            <p:cNvSpPr/>
            <p:nvPr userDrawn="1"/>
          </p:nvSpPr>
          <p:spPr>
            <a:xfrm>
              <a:off x="9173426" y="6237765"/>
              <a:ext cx="739028" cy="97834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tx1"/>
                </a:solidFill>
              </a:endParaRPr>
            </a:p>
          </p:txBody>
        </p:sp>
        <p:grpSp>
          <p:nvGrpSpPr>
            <p:cNvPr id="72" name="Group 71"/>
            <p:cNvGrpSpPr/>
            <p:nvPr userDrawn="1"/>
          </p:nvGrpSpPr>
          <p:grpSpPr>
            <a:xfrm>
              <a:off x="9218311" y="6565676"/>
              <a:ext cx="609784" cy="615127"/>
              <a:chOff x="9218311" y="6565676"/>
              <a:chExt cx="609784" cy="615127"/>
            </a:xfrm>
          </p:grpSpPr>
          <p:sp>
            <p:nvSpPr>
              <p:cNvPr id="74" name="Rectangle 73"/>
              <p:cNvSpPr/>
              <p:nvPr/>
            </p:nvSpPr>
            <p:spPr>
              <a:xfrm>
                <a:off x="9218311" y="6565676"/>
                <a:ext cx="100584" cy="100584"/>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75" name="Rectangle 74"/>
              <p:cNvSpPr/>
              <p:nvPr/>
            </p:nvSpPr>
            <p:spPr>
              <a:xfrm>
                <a:off x="9493231" y="6565676"/>
                <a:ext cx="100584" cy="100584"/>
              </a:xfrm>
              <a:prstGeom prst="rect">
                <a:avLst/>
              </a:prstGeom>
              <a:solidFill>
                <a:srgbClr val="7B9133"/>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chemeClr val="bg1"/>
                  </a:solidFill>
                  <a:effectLst/>
                  <a:uLnTx/>
                  <a:uFillTx/>
                  <a:latin typeface="Akkurat Pro" pitchFamily="34" charset="0"/>
                  <a:cs typeface="Arial"/>
                </a:endParaRPr>
              </a:p>
            </p:txBody>
          </p:sp>
          <p:sp>
            <p:nvSpPr>
              <p:cNvPr id="76" name="Rectangle 75"/>
              <p:cNvSpPr/>
              <p:nvPr/>
            </p:nvSpPr>
            <p:spPr>
              <a:xfrm>
                <a:off x="9376091" y="6565676"/>
                <a:ext cx="100584" cy="100584"/>
              </a:xfrm>
              <a:prstGeom prst="rect">
                <a:avLst/>
              </a:prstGeom>
              <a:solidFill>
                <a:srgbClr val="2B3B0D"/>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77" name="Rectangle 76"/>
              <p:cNvSpPr/>
              <p:nvPr/>
            </p:nvSpPr>
            <p:spPr>
              <a:xfrm>
                <a:off x="9610371" y="6565676"/>
                <a:ext cx="100584" cy="100584"/>
              </a:xfrm>
              <a:prstGeom prst="rect">
                <a:avLst/>
              </a:prstGeom>
              <a:solidFill>
                <a:srgbClr val="7B9133"/>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l-NL"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78" name="Rectangle 77"/>
              <p:cNvSpPr/>
              <p:nvPr/>
            </p:nvSpPr>
            <p:spPr>
              <a:xfrm>
                <a:off x="9727511" y="6565676"/>
                <a:ext cx="100584" cy="100584"/>
              </a:xfrm>
              <a:prstGeom prst="rect">
                <a:avLst/>
              </a:prstGeom>
              <a:solidFill>
                <a:srgbClr val="C5D582"/>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79" name="Rectangle 78"/>
              <p:cNvSpPr/>
              <p:nvPr userDrawn="1"/>
            </p:nvSpPr>
            <p:spPr>
              <a:xfrm>
                <a:off x="9218311" y="6694312"/>
                <a:ext cx="100584" cy="100584"/>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80" name="Rectangle 79"/>
              <p:cNvSpPr/>
              <p:nvPr userDrawn="1"/>
            </p:nvSpPr>
            <p:spPr>
              <a:xfrm>
                <a:off x="9493231" y="6694312"/>
                <a:ext cx="100584" cy="100584"/>
              </a:xfrm>
              <a:prstGeom prst="rect">
                <a:avLst/>
              </a:prstGeom>
              <a:solidFill>
                <a:srgbClr val="D05883"/>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chemeClr val="bg1"/>
                  </a:solidFill>
                  <a:effectLst/>
                  <a:uLnTx/>
                  <a:uFillTx/>
                  <a:latin typeface="Akkurat Pro" pitchFamily="34" charset="0"/>
                  <a:cs typeface="Arial"/>
                </a:endParaRPr>
              </a:p>
            </p:txBody>
          </p:sp>
          <p:sp>
            <p:nvSpPr>
              <p:cNvPr id="81" name="Rectangle 80"/>
              <p:cNvSpPr/>
              <p:nvPr userDrawn="1"/>
            </p:nvSpPr>
            <p:spPr>
              <a:xfrm>
                <a:off x="9376091" y="6694312"/>
                <a:ext cx="100584" cy="100584"/>
              </a:xfrm>
              <a:prstGeom prst="rect">
                <a:avLst/>
              </a:prstGeom>
              <a:solidFill>
                <a:srgbClr val="69025C"/>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82" name="Rectangle 81"/>
              <p:cNvSpPr/>
              <p:nvPr userDrawn="1"/>
            </p:nvSpPr>
            <p:spPr>
              <a:xfrm>
                <a:off x="9610371" y="6694312"/>
                <a:ext cx="100584" cy="100584"/>
              </a:xfrm>
              <a:prstGeom prst="rect">
                <a:avLst/>
              </a:prstGeom>
              <a:solidFill>
                <a:srgbClr val="DD8BA4"/>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l-NL"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83" name="Rectangle 82"/>
              <p:cNvSpPr/>
              <p:nvPr userDrawn="1"/>
            </p:nvSpPr>
            <p:spPr>
              <a:xfrm>
                <a:off x="9727511" y="6694312"/>
                <a:ext cx="100584" cy="100584"/>
              </a:xfrm>
              <a:prstGeom prst="rect">
                <a:avLst/>
              </a:prstGeom>
              <a:solidFill>
                <a:srgbClr val="ECC0CB"/>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84" name="Rectangle 83"/>
              <p:cNvSpPr/>
              <p:nvPr userDrawn="1"/>
            </p:nvSpPr>
            <p:spPr>
              <a:xfrm>
                <a:off x="9218311" y="6822948"/>
                <a:ext cx="100584" cy="10058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85" name="Rectangle 84"/>
              <p:cNvSpPr/>
              <p:nvPr userDrawn="1"/>
            </p:nvSpPr>
            <p:spPr>
              <a:xfrm>
                <a:off x="9493231" y="6822948"/>
                <a:ext cx="100584" cy="100584"/>
              </a:xfrm>
              <a:prstGeom prst="rect">
                <a:avLst/>
              </a:prstGeom>
              <a:solidFill>
                <a:srgbClr val="BD4618"/>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chemeClr val="bg1"/>
                  </a:solidFill>
                  <a:effectLst/>
                  <a:uLnTx/>
                  <a:uFillTx/>
                  <a:latin typeface="Akkurat Pro" pitchFamily="34" charset="0"/>
                  <a:cs typeface="Arial"/>
                </a:endParaRPr>
              </a:p>
            </p:txBody>
          </p:sp>
          <p:sp>
            <p:nvSpPr>
              <p:cNvPr id="86" name="Rectangle 85"/>
              <p:cNvSpPr/>
              <p:nvPr userDrawn="1"/>
            </p:nvSpPr>
            <p:spPr>
              <a:xfrm>
                <a:off x="9376091" y="6822948"/>
                <a:ext cx="100584" cy="100584"/>
              </a:xfrm>
              <a:prstGeom prst="rect">
                <a:avLst/>
              </a:prstGeom>
              <a:solidFill>
                <a:srgbClr val="712200"/>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87" name="Rectangle 86"/>
              <p:cNvSpPr/>
              <p:nvPr userDrawn="1"/>
            </p:nvSpPr>
            <p:spPr>
              <a:xfrm>
                <a:off x="9610371" y="6822948"/>
                <a:ext cx="100584" cy="100584"/>
              </a:xfrm>
              <a:prstGeom prst="rect">
                <a:avLst/>
              </a:prstGeom>
              <a:solidFill>
                <a:srgbClr val="F69567"/>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l-NL"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88" name="Rectangle 87"/>
              <p:cNvSpPr/>
              <p:nvPr userDrawn="1"/>
            </p:nvSpPr>
            <p:spPr>
              <a:xfrm>
                <a:off x="9727511" y="6822948"/>
                <a:ext cx="100584" cy="100584"/>
              </a:xfrm>
              <a:prstGeom prst="rect">
                <a:avLst/>
              </a:prstGeom>
              <a:solidFill>
                <a:srgbClr val="FABD9B"/>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89" name="Rectangle 88"/>
              <p:cNvSpPr/>
              <p:nvPr userDrawn="1"/>
            </p:nvSpPr>
            <p:spPr>
              <a:xfrm>
                <a:off x="9218311" y="6951584"/>
                <a:ext cx="100584" cy="100584"/>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90" name="Rectangle 89"/>
              <p:cNvSpPr/>
              <p:nvPr userDrawn="1"/>
            </p:nvSpPr>
            <p:spPr>
              <a:xfrm>
                <a:off x="9493231" y="6951584"/>
                <a:ext cx="100584" cy="100584"/>
              </a:xfrm>
              <a:prstGeom prst="rect">
                <a:avLst/>
              </a:prstGeom>
              <a:solidFill>
                <a:srgbClr val="4F99C0"/>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chemeClr val="bg1"/>
                  </a:solidFill>
                  <a:effectLst/>
                  <a:uLnTx/>
                  <a:uFillTx/>
                  <a:latin typeface="Akkurat Pro" pitchFamily="34" charset="0"/>
                  <a:cs typeface="Arial"/>
                </a:endParaRPr>
              </a:p>
            </p:txBody>
          </p:sp>
          <p:sp>
            <p:nvSpPr>
              <p:cNvPr id="91" name="Rectangle 90"/>
              <p:cNvSpPr/>
              <p:nvPr userDrawn="1"/>
            </p:nvSpPr>
            <p:spPr>
              <a:xfrm>
                <a:off x="9376091" y="6951584"/>
                <a:ext cx="100584" cy="100584"/>
              </a:xfrm>
              <a:prstGeom prst="rect">
                <a:avLst/>
              </a:prstGeom>
              <a:solidFill>
                <a:srgbClr val="002B5E"/>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92" name="Rectangle 91"/>
              <p:cNvSpPr/>
              <p:nvPr userDrawn="1"/>
            </p:nvSpPr>
            <p:spPr>
              <a:xfrm>
                <a:off x="9610371" y="6951584"/>
                <a:ext cx="100584" cy="100584"/>
              </a:xfrm>
              <a:prstGeom prst="rect">
                <a:avLst/>
              </a:prstGeom>
              <a:solidFill>
                <a:srgbClr val="4F99C0"/>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l-NL"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93" name="Rectangle 92"/>
              <p:cNvSpPr/>
              <p:nvPr userDrawn="1"/>
            </p:nvSpPr>
            <p:spPr>
              <a:xfrm>
                <a:off x="9727511" y="6951584"/>
                <a:ext cx="100584" cy="100584"/>
              </a:xfrm>
              <a:prstGeom prst="rect">
                <a:avLst/>
              </a:prstGeom>
              <a:solidFill>
                <a:srgbClr val="A0C3DA"/>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94" name="Rectangle 93"/>
              <p:cNvSpPr/>
              <p:nvPr userDrawn="1"/>
            </p:nvSpPr>
            <p:spPr>
              <a:xfrm>
                <a:off x="9218311" y="7080219"/>
                <a:ext cx="100584" cy="100584"/>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95" name="Rectangle 94"/>
              <p:cNvSpPr/>
              <p:nvPr userDrawn="1"/>
            </p:nvSpPr>
            <p:spPr>
              <a:xfrm>
                <a:off x="9493231" y="7080219"/>
                <a:ext cx="100584" cy="100584"/>
              </a:xfrm>
              <a:prstGeom prst="rect">
                <a:avLst/>
              </a:prstGeom>
              <a:solidFill>
                <a:srgbClr val="534F9E"/>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chemeClr val="bg1"/>
                  </a:solidFill>
                  <a:effectLst/>
                  <a:uLnTx/>
                  <a:uFillTx/>
                  <a:latin typeface="Akkurat Pro" pitchFamily="34" charset="0"/>
                  <a:cs typeface="Arial"/>
                </a:endParaRPr>
              </a:p>
            </p:txBody>
          </p:sp>
          <p:sp>
            <p:nvSpPr>
              <p:cNvPr id="96" name="Rectangle 95"/>
              <p:cNvSpPr/>
              <p:nvPr userDrawn="1"/>
            </p:nvSpPr>
            <p:spPr>
              <a:xfrm>
                <a:off x="9376091" y="7080219"/>
                <a:ext cx="100584" cy="100584"/>
              </a:xfrm>
              <a:prstGeom prst="rect">
                <a:avLst/>
              </a:prstGeom>
              <a:solidFill>
                <a:srgbClr val="37227A"/>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97" name="Rectangle 96"/>
              <p:cNvSpPr/>
              <p:nvPr userDrawn="1"/>
            </p:nvSpPr>
            <p:spPr>
              <a:xfrm>
                <a:off x="9610371" y="7080219"/>
                <a:ext cx="100584" cy="100584"/>
              </a:xfrm>
              <a:prstGeom prst="rect">
                <a:avLst/>
              </a:prstGeom>
              <a:solidFill>
                <a:srgbClr val="908DC5"/>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l-NL"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98" name="Rectangle 97"/>
              <p:cNvSpPr/>
              <p:nvPr userDrawn="1"/>
            </p:nvSpPr>
            <p:spPr>
              <a:xfrm>
                <a:off x="9727511" y="7080219"/>
                <a:ext cx="100584" cy="100584"/>
              </a:xfrm>
              <a:prstGeom prst="rect">
                <a:avLst/>
              </a:prstGeom>
              <a:solidFill>
                <a:srgbClr val="BBB9DC"/>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grpSp>
        <p:sp>
          <p:nvSpPr>
            <p:cNvPr id="73" name="TextBox 72"/>
            <p:cNvSpPr txBox="1"/>
            <p:nvPr userDrawn="1"/>
          </p:nvSpPr>
          <p:spPr>
            <a:xfrm>
              <a:off x="9203119" y="6283237"/>
              <a:ext cx="677372" cy="142555"/>
            </a:xfrm>
            <a:prstGeom prst="rect">
              <a:avLst/>
            </a:prstGeom>
            <a:noFill/>
          </p:spPr>
          <p:txBody>
            <a:bodyPr wrap="square" lIns="0" tIns="0" rIns="0" bIns="0" rtlCol="0">
              <a:noAutofit/>
            </a:bodyPr>
            <a:lstStyle/>
            <a:p>
              <a:pPr algn="l"/>
              <a:r>
                <a:rPr lang="en-US" sz="800" dirty="0" err="1">
                  <a:solidFill>
                    <a:schemeClr val="bg1"/>
                  </a:solidFill>
                  <a:latin typeface="Arial Narrow" panose="020B0606020202030204" pitchFamily="34" charset="0"/>
                </a:rPr>
                <a:t>Platts</a:t>
              </a:r>
              <a:r>
                <a:rPr lang="en-US" sz="800" dirty="0">
                  <a:solidFill>
                    <a:schemeClr val="bg1"/>
                  </a:solidFill>
                  <a:latin typeface="Arial Narrow" panose="020B0606020202030204" pitchFamily="34" charset="0"/>
                </a:rPr>
                <a:t> Commodity Colors: </a:t>
              </a:r>
            </a:p>
          </p:txBody>
        </p:sp>
      </p:grpSp>
    </p:spTree>
    <p:extLst>
      <p:ext uri="{BB962C8B-B14F-4D97-AF65-F5344CB8AC3E}">
        <p14:creationId xmlns:p14="http://schemas.microsoft.com/office/powerpoint/2010/main" val="4049301030"/>
      </p:ext>
    </p:extLst>
  </p:cSld>
  <p:clrMapOvr>
    <a:overrideClrMapping bg1="dk1" tx1="lt1" bg2="dk2" tx2="lt2" accent1="accent1" accent2="accent2" accent3="accent3" accent4="accent4" accent5="accent5" accent6="accent6" hlink="hlink" folHlink="folHlink"/>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Chart &amp; Table + chart title">
    <p:spTree>
      <p:nvGrpSpPr>
        <p:cNvPr id="1" name=""/>
        <p:cNvGrpSpPr/>
        <p:nvPr/>
      </p:nvGrpSpPr>
      <p:grpSpPr>
        <a:xfrm>
          <a:off x="0" y="0"/>
          <a:ext cx="0" cy="0"/>
          <a:chOff x="0" y="0"/>
          <a:chExt cx="0" cy="0"/>
        </a:xfrm>
      </p:grpSpPr>
      <p:sp>
        <p:nvSpPr>
          <p:cNvPr id="8" name="Text Placeholder 7"/>
          <p:cNvSpPr>
            <a:spLocks noGrp="1"/>
          </p:cNvSpPr>
          <p:nvPr>
            <p:ph type="body" sz="quarter" idx="17" hasCustomPrompt="1"/>
          </p:nvPr>
        </p:nvSpPr>
        <p:spPr>
          <a:xfrm>
            <a:off x="411480" y="1103201"/>
            <a:ext cx="5242560" cy="670092"/>
          </a:xfrm>
          <a:solidFill>
            <a:schemeClr val="bg1"/>
          </a:solidFill>
          <a:effectLst>
            <a:outerShdw dist="25400" dir="5400000" algn="t" rotWithShape="0">
              <a:prstClr val="black">
                <a:alpha val="97000"/>
              </a:prstClr>
            </a:outerShdw>
          </a:effectLst>
        </p:spPr>
        <p:txBody>
          <a:bodyPr rIns="0" anchor="b"/>
          <a:lstStyle>
            <a:lvl1pPr marL="0" indent="0">
              <a:buNone/>
              <a:defRPr sz="1800" baseline="0"/>
            </a:lvl1pPr>
          </a:lstStyle>
          <a:p>
            <a:pPr lvl="0"/>
            <a:r>
              <a:rPr lang="en-US" dirty="0"/>
              <a:t>Add chart headline (max 2 rows)</a:t>
            </a:r>
          </a:p>
        </p:txBody>
      </p:sp>
      <p:sp>
        <p:nvSpPr>
          <p:cNvPr id="11" name="Text Placeholder 7"/>
          <p:cNvSpPr>
            <a:spLocks noGrp="1"/>
          </p:cNvSpPr>
          <p:nvPr>
            <p:ph type="body" sz="quarter" idx="18" hasCustomPrompt="1"/>
          </p:nvPr>
        </p:nvSpPr>
        <p:spPr>
          <a:xfrm>
            <a:off x="6547468" y="1103201"/>
            <a:ext cx="5242560" cy="670092"/>
          </a:xfrm>
          <a:solidFill>
            <a:schemeClr val="bg1"/>
          </a:solidFill>
          <a:effectLst>
            <a:outerShdw dist="25400" dir="5400000" algn="t" rotWithShape="0">
              <a:prstClr val="black">
                <a:alpha val="97000"/>
              </a:prstClr>
            </a:outerShdw>
          </a:effectLst>
        </p:spPr>
        <p:txBody>
          <a:bodyPr rIns="0" anchor="b"/>
          <a:lstStyle>
            <a:lvl1pPr marL="0" indent="0">
              <a:buNone/>
              <a:defRPr sz="1800" baseline="0"/>
            </a:lvl1pPr>
          </a:lstStyle>
          <a:p>
            <a:pPr lvl="0"/>
            <a:r>
              <a:rPr lang="en-US" dirty="0"/>
              <a:t>Add chart headline or remove (max 2 rows)</a:t>
            </a:r>
          </a:p>
        </p:txBody>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hasCustomPrompt="1"/>
          </p:nvPr>
        </p:nvSpPr>
        <p:spPr>
          <a:xfrm>
            <a:off x="411480" y="1884218"/>
            <a:ext cx="5246625" cy="3868883"/>
          </a:xfrm>
        </p:spPr>
        <p:txBody>
          <a:bodyPr>
            <a:noAutofit/>
          </a:bodyPr>
          <a:lstStyle>
            <a:lvl1pPr>
              <a:defRPr sz="1800"/>
            </a:lvl1pPr>
            <a:lvl2pPr>
              <a:defRPr sz="1600"/>
            </a:lvl2pPr>
            <a:lvl3pPr>
              <a:spcAft>
                <a:spcPts val="0"/>
              </a:spcAft>
              <a:defRPr sz="1400"/>
            </a:lvl3pPr>
            <a:lvl4pPr>
              <a:defRPr sz="1400"/>
            </a:lvl4pPr>
            <a:lvl5pPr>
              <a:defRPr sz="1400"/>
            </a:lvl5pPr>
          </a:lstStyle>
          <a:p>
            <a:pPr lvl="0"/>
            <a:r>
              <a:rPr lang="en-US" dirty="0"/>
              <a:t>Click to add text, chart, table or SmartArt and resize right as needed</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246FB18-5DF1-419A-B975-14AFDDD65B9F}" type="slidenum">
              <a:rPr lang="en-US" smtClean="0"/>
              <a:t>‹#›</a:t>
            </a:fld>
            <a:endParaRPr lang="en-US"/>
          </a:p>
        </p:txBody>
      </p:sp>
      <p:sp>
        <p:nvSpPr>
          <p:cNvPr id="12" name="Content Placeholder 2"/>
          <p:cNvSpPr>
            <a:spLocks noGrp="1"/>
          </p:cNvSpPr>
          <p:nvPr>
            <p:ph sz="half" idx="19" hasCustomPrompt="1"/>
          </p:nvPr>
        </p:nvSpPr>
        <p:spPr>
          <a:xfrm>
            <a:off x="6543404" y="1884218"/>
            <a:ext cx="5246625" cy="3868883"/>
          </a:xfrm>
        </p:spPr>
        <p:txBody>
          <a:bodyPr>
            <a:noAutofit/>
          </a:bodyPr>
          <a:lstStyle>
            <a:lvl1pPr>
              <a:defRPr sz="1800" baseline="0"/>
            </a:lvl1pPr>
            <a:lvl2pPr>
              <a:defRPr sz="1600"/>
            </a:lvl2pPr>
            <a:lvl3pPr>
              <a:spcAft>
                <a:spcPts val="0"/>
              </a:spcAft>
              <a:defRPr sz="1400"/>
            </a:lvl3pPr>
            <a:lvl4pPr>
              <a:defRPr sz="1400"/>
            </a:lvl4pPr>
            <a:lvl5pPr>
              <a:defRPr sz="1400"/>
            </a:lvl5pPr>
          </a:lstStyle>
          <a:p>
            <a:pPr lvl="0"/>
            <a:r>
              <a:rPr lang="en-US" dirty="0"/>
              <a:t>Click to add text, chart, table or SmartArt or remove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11"/>
          <p:cNvSpPr>
            <a:spLocks noGrp="1"/>
          </p:cNvSpPr>
          <p:nvPr>
            <p:ph type="body" sz="quarter" idx="15"/>
          </p:nvPr>
        </p:nvSpPr>
        <p:spPr>
          <a:xfrm>
            <a:off x="414529" y="5753100"/>
            <a:ext cx="11358880" cy="425351"/>
          </a:xfrm>
        </p:spPr>
        <p:txBody>
          <a:bodyPr tIns="0" bIns="0" anchor="b"/>
          <a:lstStyle>
            <a:lvl1pPr marL="0" indent="0">
              <a:lnSpc>
                <a:spcPct val="70000"/>
              </a:lnSpc>
              <a:spcBef>
                <a:spcPts val="0"/>
              </a:spcBef>
              <a:spcAft>
                <a:spcPts val="200"/>
              </a:spcAft>
              <a:buSzPct val="25000"/>
              <a:buFont typeface="Arial" panose="020B0604020202020204" pitchFamily="34" charset="0"/>
              <a:buChar char=" "/>
              <a:defRPr sz="900">
                <a:latin typeface="Arial Narrow" panose="020B0606020202030204" pitchFamily="34" charset="0"/>
              </a:defRPr>
            </a:lvl1pPr>
            <a:lvl2pPr marL="169863" indent="-112713">
              <a:lnSpc>
                <a:spcPct val="70000"/>
              </a:lnSpc>
              <a:spcBef>
                <a:spcPts val="0"/>
              </a:spcBef>
              <a:buFont typeface="Arial" panose="020B0604020202020204" pitchFamily="34" charset="0"/>
              <a:buChar char="•"/>
              <a:defRPr sz="900">
                <a:latin typeface="Arial Narrow" panose="020B0606020202030204" pitchFamily="34" charset="0"/>
              </a:defRPr>
            </a:lvl2pPr>
            <a:lvl3pPr marL="341312" indent="0">
              <a:buNone/>
              <a:defRPr/>
            </a:lvl3pPr>
          </a:lstStyle>
          <a:p>
            <a:pPr lvl="0"/>
            <a:r>
              <a:rPr lang="en-US"/>
              <a:t>Click to edit Master text styles</a:t>
            </a:r>
          </a:p>
          <a:p>
            <a:pPr lvl="1"/>
            <a:r>
              <a:rPr lang="en-US"/>
              <a:t>Second level</a:t>
            </a:r>
          </a:p>
        </p:txBody>
      </p:sp>
      <p:sp>
        <p:nvSpPr>
          <p:cNvPr id="14" name="Rectangle 13"/>
          <p:cNvSpPr/>
          <p:nvPr userDrawn="1"/>
        </p:nvSpPr>
        <p:spPr>
          <a:xfrm>
            <a:off x="12287025" y="-4043"/>
            <a:ext cx="1386247" cy="243104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lstStyle/>
          <a:p>
            <a:pPr algn="l"/>
            <a:r>
              <a:rPr lang="en-US" sz="1000" b="1" dirty="0">
                <a:solidFill>
                  <a:schemeClr val="tx1"/>
                </a:solidFill>
              </a:rPr>
              <a:t>Chart &amp; Tables</a:t>
            </a:r>
          </a:p>
          <a:p>
            <a:pPr algn="l"/>
            <a:r>
              <a:rPr lang="en-US" sz="1000" b="0" baseline="0" dirty="0">
                <a:solidFill>
                  <a:schemeClr val="tx1"/>
                </a:solidFill>
              </a:rPr>
              <a:t>Add chart/table title above chart/table.  Remove second subtitle and placeholder if not needed.  </a:t>
            </a:r>
          </a:p>
          <a:p>
            <a:pPr algn="l"/>
            <a:r>
              <a:rPr lang="en-US" sz="1000" b="0" baseline="0" dirty="0">
                <a:solidFill>
                  <a:schemeClr val="tx1"/>
                </a:solidFill>
              </a:rPr>
              <a:t>Chart title should stay the same size. </a:t>
            </a:r>
          </a:p>
        </p:txBody>
      </p:sp>
      <p:grpSp>
        <p:nvGrpSpPr>
          <p:cNvPr id="9" name="Group 8"/>
          <p:cNvGrpSpPr/>
          <p:nvPr userDrawn="1"/>
        </p:nvGrpSpPr>
        <p:grpSpPr>
          <a:xfrm>
            <a:off x="12287024" y="3811043"/>
            <a:ext cx="1386247" cy="1595885"/>
            <a:chOff x="15158743" y="3372787"/>
            <a:chExt cx="3060457" cy="3523279"/>
          </a:xfrm>
        </p:grpSpPr>
        <p:pic>
          <p:nvPicPr>
            <p:cNvPr id="16" name="Picture 15"/>
            <p:cNvPicPr>
              <a:picLocks noChangeAspect="1"/>
            </p:cNvPicPr>
            <p:nvPr userDrawn="1"/>
          </p:nvPicPr>
          <p:blipFill>
            <a:blip r:embed="rId2"/>
            <a:stretch>
              <a:fillRect/>
            </a:stretch>
          </p:blipFill>
          <p:spPr>
            <a:xfrm>
              <a:off x="15158743" y="3372787"/>
              <a:ext cx="3060457" cy="1725318"/>
            </a:xfrm>
            <a:prstGeom prst="rect">
              <a:avLst/>
            </a:prstGeom>
          </p:spPr>
        </p:pic>
        <p:pic>
          <p:nvPicPr>
            <p:cNvPr id="17" name="Picture 16"/>
            <p:cNvPicPr>
              <a:picLocks noChangeAspect="1"/>
            </p:cNvPicPr>
            <p:nvPr userDrawn="1"/>
          </p:nvPicPr>
          <p:blipFill>
            <a:blip r:embed="rId3"/>
            <a:stretch>
              <a:fillRect/>
            </a:stretch>
          </p:blipFill>
          <p:spPr>
            <a:xfrm>
              <a:off x="15158743" y="5164652"/>
              <a:ext cx="3060457" cy="1731414"/>
            </a:xfrm>
            <a:prstGeom prst="rect">
              <a:avLst/>
            </a:prstGeom>
          </p:spPr>
        </p:pic>
      </p:grpSp>
      <p:grpSp>
        <p:nvGrpSpPr>
          <p:cNvPr id="18" name="Group 17"/>
          <p:cNvGrpSpPr/>
          <p:nvPr userDrawn="1"/>
        </p:nvGrpSpPr>
        <p:grpSpPr>
          <a:xfrm>
            <a:off x="12284310" y="2497574"/>
            <a:ext cx="1389888" cy="1233768"/>
            <a:chOff x="9215268" y="3023356"/>
            <a:chExt cx="1389888" cy="1233768"/>
          </a:xfrm>
        </p:grpSpPr>
        <p:sp>
          <p:nvSpPr>
            <p:cNvPr id="20" name="Rectangle 19"/>
            <p:cNvSpPr/>
            <p:nvPr userDrawn="1"/>
          </p:nvSpPr>
          <p:spPr>
            <a:xfrm>
              <a:off x="9215268" y="3023356"/>
              <a:ext cx="1389888" cy="123376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0" rtlCol="0" anchor="t"/>
            <a:lstStyle/>
            <a:p>
              <a:pPr algn="l"/>
              <a:r>
                <a:rPr lang="en-US" sz="1000" b="0" baseline="0" dirty="0">
                  <a:solidFill>
                    <a:schemeClr val="tx1"/>
                  </a:solidFill>
                </a:rPr>
                <a:t>Only use </a:t>
              </a:r>
              <a:r>
                <a:rPr lang="en-US" sz="1000" b="0" baseline="0" dirty="0">
                  <a:solidFill>
                    <a:srgbClr val="D6002A"/>
                  </a:solidFill>
                </a:rPr>
                <a:t>S&amp;P Global Red </a:t>
              </a:r>
              <a:r>
                <a:rPr lang="en-US" sz="1000" b="0" baseline="0" dirty="0">
                  <a:solidFill>
                    <a:schemeClr val="tx1"/>
                  </a:solidFill>
                </a:rPr>
                <a:t>for key text high-lights, not shapes or charts. </a:t>
              </a:r>
              <a:br>
                <a:rPr lang="en-US" sz="1000" b="0" baseline="0" dirty="0">
                  <a:solidFill>
                    <a:schemeClr val="tx1"/>
                  </a:solidFill>
                </a:rPr>
              </a:br>
              <a:r>
                <a:rPr lang="en-US" sz="1000" b="0" baseline="0" dirty="0">
                  <a:solidFill>
                    <a:schemeClr val="tx1"/>
                  </a:solidFill>
                </a:rPr>
                <a:t>It’s available in the custom color palette. </a:t>
              </a:r>
            </a:p>
          </p:txBody>
        </p:sp>
        <p:sp>
          <p:nvSpPr>
            <p:cNvPr id="21" name="Rectangle 20"/>
            <p:cNvSpPr/>
            <p:nvPr userDrawn="1"/>
          </p:nvSpPr>
          <p:spPr>
            <a:xfrm>
              <a:off x="9264542" y="4042368"/>
              <a:ext cx="126397" cy="126397"/>
            </a:xfrm>
            <a:prstGeom prst="rect">
              <a:avLst/>
            </a:prstGeom>
            <a:solidFill>
              <a:srgbClr val="D60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tx1"/>
                </a:solidFill>
              </a:endParaRPr>
            </a:p>
          </p:txBody>
        </p:sp>
      </p:grpSp>
    </p:spTree>
    <p:extLst>
      <p:ext uri="{BB962C8B-B14F-4D97-AF65-F5344CB8AC3E}">
        <p14:creationId xmlns:p14="http://schemas.microsoft.com/office/powerpoint/2010/main" val="1061801312"/>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Chart wShort copy &amp; Sourc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vl1pPr>
          </a:lstStyle>
          <a:p>
            <a:r>
              <a:rPr lang="en-US"/>
              <a:t>Click to edit Master title style</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246FB18-5DF1-419A-B975-14AFDDD65B9F}" type="slidenum">
              <a:rPr lang="en-US" smtClean="0"/>
              <a:t>‹#›</a:t>
            </a:fld>
            <a:endParaRPr lang="en-US"/>
          </a:p>
        </p:txBody>
      </p:sp>
      <p:sp>
        <p:nvSpPr>
          <p:cNvPr id="8" name="Text Placeholder 7"/>
          <p:cNvSpPr>
            <a:spLocks noGrp="1"/>
          </p:cNvSpPr>
          <p:nvPr>
            <p:ph type="body" sz="quarter" idx="13" hasCustomPrompt="1"/>
          </p:nvPr>
        </p:nvSpPr>
        <p:spPr>
          <a:xfrm>
            <a:off x="411480" y="1084264"/>
            <a:ext cx="11379200" cy="706437"/>
          </a:xfrm>
        </p:spPr>
        <p:txBody>
          <a:bodyPr/>
          <a:lstStyle>
            <a:lvl1pPr marL="0" indent="0">
              <a:buNone/>
              <a:defRPr b="0"/>
            </a:lvl1pPr>
            <a:lvl2pPr marL="169863" indent="0">
              <a:buNone/>
              <a:defRPr/>
            </a:lvl2pPr>
          </a:lstStyle>
          <a:p>
            <a:pPr lvl="0"/>
            <a:r>
              <a:rPr lang="en-US" dirty="0"/>
              <a:t>Click to add subtitle</a:t>
            </a:r>
          </a:p>
        </p:txBody>
      </p:sp>
      <p:sp>
        <p:nvSpPr>
          <p:cNvPr id="9" name="Chart Placeholder 8"/>
          <p:cNvSpPr>
            <a:spLocks noGrp="1"/>
          </p:cNvSpPr>
          <p:nvPr>
            <p:ph type="chart" sz="quarter" idx="16" hasCustomPrompt="1"/>
          </p:nvPr>
        </p:nvSpPr>
        <p:spPr>
          <a:xfrm>
            <a:off x="411480" y="2336800"/>
            <a:ext cx="11379200" cy="3416300"/>
          </a:xfrm>
        </p:spPr>
        <p:txBody>
          <a:bodyPr anchor="ctr"/>
          <a:lstStyle>
            <a:lvl1pPr marL="0" indent="0" algn="ctr">
              <a:buNone/>
              <a:defRPr b="1"/>
            </a:lvl1pPr>
          </a:lstStyle>
          <a:p>
            <a:r>
              <a:rPr lang="en-US" dirty="0"/>
              <a:t>Click to insert chart</a:t>
            </a:r>
          </a:p>
        </p:txBody>
      </p:sp>
      <p:sp>
        <p:nvSpPr>
          <p:cNvPr id="10" name="Text Placeholder 7"/>
          <p:cNvSpPr>
            <a:spLocks noGrp="1"/>
          </p:cNvSpPr>
          <p:nvPr>
            <p:ph type="body" sz="quarter" idx="17" hasCustomPrompt="1"/>
          </p:nvPr>
        </p:nvSpPr>
        <p:spPr>
          <a:xfrm>
            <a:off x="411480" y="1813931"/>
            <a:ext cx="11379200" cy="522870"/>
          </a:xfrm>
        </p:spPr>
        <p:txBody>
          <a:bodyPr/>
          <a:lstStyle>
            <a:lvl1pPr marL="0" indent="0">
              <a:buNone/>
              <a:defRPr sz="1400" b="0"/>
            </a:lvl1pPr>
            <a:lvl2pPr marL="169863" indent="0">
              <a:buNone/>
              <a:defRPr/>
            </a:lvl2pPr>
          </a:lstStyle>
          <a:p>
            <a:pPr lvl="0"/>
            <a:r>
              <a:rPr lang="en-US" dirty="0"/>
              <a:t>Click to add chart introduction </a:t>
            </a:r>
          </a:p>
        </p:txBody>
      </p:sp>
      <p:sp>
        <p:nvSpPr>
          <p:cNvPr id="12" name="Text Placeholder 11"/>
          <p:cNvSpPr>
            <a:spLocks noGrp="1"/>
          </p:cNvSpPr>
          <p:nvPr>
            <p:ph type="body" sz="quarter" idx="15"/>
          </p:nvPr>
        </p:nvSpPr>
        <p:spPr>
          <a:xfrm>
            <a:off x="414529" y="5753100"/>
            <a:ext cx="11358880" cy="419100"/>
          </a:xfrm>
        </p:spPr>
        <p:txBody>
          <a:bodyPr tIns="0" bIns="0" anchor="b"/>
          <a:lstStyle>
            <a:lvl1pPr marL="0" indent="0">
              <a:lnSpc>
                <a:spcPct val="70000"/>
              </a:lnSpc>
              <a:spcBef>
                <a:spcPts val="0"/>
              </a:spcBef>
              <a:spcAft>
                <a:spcPts val="200"/>
              </a:spcAft>
              <a:buSzPct val="25000"/>
              <a:buFont typeface="Arial" panose="020B0604020202020204" pitchFamily="34" charset="0"/>
              <a:buChar char=" "/>
              <a:defRPr sz="900">
                <a:latin typeface="Arial Narrow" panose="020B0606020202030204" pitchFamily="34" charset="0"/>
              </a:defRPr>
            </a:lvl1pPr>
            <a:lvl2pPr marL="169863" indent="-112713">
              <a:lnSpc>
                <a:spcPct val="70000"/>
              </a:lnSpc>
              <a:spcBef>
                <a:spcPts val="0"/>
              </a:spcBef>
              <a:buFont typeface="Arial" panose="020B0604020202020204" pitchFamily="34" charset="0"/>
              <a:buChar char="•"/>
              <a:defRPr sz="900">
                <a:latin typeface="Arial Narrow" panose="020B0606020202030204" pitchFamily="34" charset="0"/>
              </a:defRPr>
            </a:lvl2pPr>
            <a:lvl3pPr marL="341312" indent="0">
              <a:buNone/>
              <a:defRPr/>
            </a:lvl3pPr>
          </a:lstStyle>
          <a:p>
            <a:pPr lvl="0"/>
            <a:r>
              <a:rPr lang="en-US"/>
              <a:t>Click to edit Master text styles</a:t>
            </a:r>
          </a:p>
          <a:p>
            <a:pPr lvl="1"/>
            <a:r>
              <a:rPr lang="en-US"/>
              <a:t>Second level</a:t>
            </a:r>
          </a:p>
        </p:txBody>
      </p:sp>
      <p:sp>
        <p:nvSpPr>
          <p:cNvPr id="11" name="Rectangle 10"/>
          <p:cNvSpPr/>
          <p:nvPr userDrawn="1"/>
        </p:nvSpPr>
        <p:spPr>
          <a:xfrm>
            <a:off x="12287025" y="-4042"/>
            <a:ext cx="1386247" cy="243104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lstStyle/>
          <a:p>
            <a:pPr algn="l"/>
            <a:r>
              <a:rPr lang="en-US" sz="1000" b="1" baseline="0" dirty="0">
                <a:solidFill>
                  <a:schemeClr val="tx1"/>
                </a:solidFill>
              </a:rPr>
              <a:t>Chart </a:t>
            </a:r>
            <a:r>
              <a:rPr lang="en-US" sz="1000" b="1" baseline="0" dirty="0" err="1">
                <a:solidFill>
                  <a:schemeClr val="tx1"/>
                </a:solidFill>
              </a:rPr>
              <a:t>wShort</a:t>
            </a:r>
            <a:r>
              <a:rPr lang="en-US" sz="1000" b="1" baseline="0" dirty="0">
                <a:solidFill>
                  <a:schemeClr val="tx1"/>
                </a:solidFill>
              </a:rPr>
              <a:t> Copy</a:t>
            </a:r>
          </a:p>
          <a:p>
            <a:pPr algn="l"/>
            <a:r>
              <a:rPr lang="en-US" sz="1000" b="0" baseline="0" dirty="0">
                <a:solidFill>
                  <a:schemeClr val="tx1"/>
                </a:solidFill>
              </a:rPr>
              <a:t>Use for charts and add a chart introduction above the chart. </a:t>
            </a:r>
          </a:p>
        </p:txBody>
      </p:sp>
      <p:grpSp>
        <p:nvGrpSpPr>
          <p:cNvPr id="13" name="Group 12"/>
          <p:cNvGrpSpPr/>
          <p:nvPr userDrawn="1"/>
        </p:nvGrpSpPr>
        <p:grpSpPr>
          <a:xfrm>
            <a:off x="12284310" y="2497574"/>
            <a:ext cx="1389888" cy="1233768"/>
            <a:chOff x="9215268" y="3023356"/>
            <a:chExt cx="1389888" cy="1233768"/>
          </a:xfrm>
        </p:grpSpPr>
        <p:sp>
          <p:nvSpPr>
            <p:cNvPr id="14" name="Rectangle 13"/>
            <p:cNvSpPr/>
            <p:nvPr userDrawn="1"/>
          </p:nvSpPr>
          <p:spPr>
            <a:xfrm>
              <a:off x="9215268" y="3023356"/>
              <a:ext cx="1389888" cy="123376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0" rtlCol="0" anchor="t"/>
            <a:lstStyle/>
            <a:p>
              <a:pPr algn="l"/>
              <a:r>
                <a:rPr lang="en-US" sz="1000" b="0" baseline="0" dirty="0">
                  <a:solidFill>
                    <a:schemeClr val="tx1"/>
                  </a:solidFill>
                </a:rPr>
                <a:t>Only use </a:t>
              </a:r>
              <a:r>
                <a:rPr lang="en-US" sz="1000" b="0" baseline="0" dirty="0">
                  <a:solidFill>
                    <a:srgbClr val="D6002A"/>
                  </a:solidFill>
                </a:rPr>
                <a:t>S&amp;P Global Red </a:t>
              </a:r>
              <a:r>
                <a:rPr lang="en-US" sz="1000" b="0" baseline="0" dirty="0">
                  <a:solidFill>
                    <a:schemeClr val="tx1"/>
                  </a:solidFill>
                </a:rPr>
                <a:t>for key text high-lights, not shapes or charts. </a:t>
              </a:r>
              <a:br>
                <a:rPr lang="en-US" sz="1000" b="0" baseline="0" dirty="0">
                  <a:solidFill>
                    <a:schemeClr val="tx1"/>
                  </a:solidFill>
                </a:rPr>
              </a:br>
              <a:r>
                <a:rPr lang="en-US" sz="1000" b="0" baseline="0" dirty="0">
                  <a:solidFill>
                    <a:schemeClr val="tx1"/>
                  </a:solidFill>
                </a:rPr>
                <a:t>It’s available in the custom color palette. </a:t>
              </a:r>
            </a:p>
          </p:txBody>
        </p:sp>
        <p:sp>
          <p:nvSpPr>
            <p:cNvPr id="15" name="Rectangle 14"/>
            <p:cNvSpPr/>
            <p:nvPr userDrawn="1"/>
          </p:nvSpPr>
          <p:spPr>
            <a:xfrm>
              <a:off x="9264542" y="4042368"/>
              <a:ext cx="126397" cy="126397"/>
            </a:xfrm>
            <a:prstGeom prst="rect">
              <a:avLst/>
            </a:prstGeom>
            <a:solidFill>
              <a:srgbClr val="D60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tx1"/>
                </a:solidFill>
              </a:endParaRPr>
            </a:p>
          </p:txBody>
        </p:sp>
      </p:grpSp>
    </p:spTree>
    <p:extLst>
      <p:ext uri="{BB962C8B-B14F-4D97-AF65-F5344CB8AC3E}">
        <p14:creationId xmlns:p14="http://schemas.microsoft.com/office/powerpoint/2010/main" val="4050003617"/>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Big Picture with Caption">
    <p:spTree>
      <p:nvGrpSpPr>
        <p:cNvPr id="1" name=""/>
        <p:cNvGrpSpPr/>
        <p:nvPr/>
      </p:nvGrpSpPr>
      <p:grpSpPr>
        <a:xfrm>
          <a:off x="0" y="0"/>
          <a:ext cx="0" cy="0"/>
          <a:chOff x="0" y="0"/>
          <a:chExt cx="0" cy="0"/>
        </a:xfrm>
      </p:grpSpPr>
      <p:sp>
        <p:nvSpPr>
          <p:cNvPr id="6" name="Picture Placeholder 5"/>
          <p:cNvSpPr>
            <a:spLocks noGrp="1"/>
          </p:cNvSpPr>
          <p:nvPr>
            <p:ph type="pic" sz="quarter" idx="19" hasCustomPrompt="1"/>
          </p:nvPr>
        </p:nvSpPr>
        <p:spPr>
          <a:xfrm>
            <a:off x="411480" y="1790700"/>
            <a:ext cx="11379200" cy="3962400"/>
          </a:xfrm>
        </p:spPr>
        <p:txBody>
          <a:bodyPr anchor="ctr"/>
          <a:lstStyle>
            <a:lvl1pPr marL="0" indent="0" algn="ctr">
              <a:buNone/>
              <a:defRPr baseline="0"/>
            </a:lvl1pPr>
          </a:lstStyle>
          <a:p>
            <a:r>
              <a:rPr lang="en-US" dirty="0"/>
              <a:t>Click to insert rectangular image</a:t>
            </a:r>
          </a:p>
        </p:txBody>
      </p:sp>
      <p:sp>
        <p:nvSpPr>
          <p:cNvPr id="2" name="Title 1"/>
          <p:cNvSpPr>
            <a:spLocks noGrp="1"/>
          </p:cNvSpPr>
          <p:nvPr>
            <p:ph type="title"/>
          </p:nvPr>
        </p:nvSpPr>
        <p:spPr/>
        <p:txBody>
          <a:bodyPr/>
          <a:lstStyle>
            <a:lvl1pPr>
              <a:defRPr>
                <a:latin typeface="+mj-lt"/>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endParaRPr lang="en-US" dirty="0"/>
          </a:p>
        </p:txBody>
      </p:sp>
      <p:sp>
        <p:nvSpPr>
          <p:cNvPr id="4" name="Slide Number Placeholder 3"/>
          <p:cNvSpPr>
            <a:spLocks noGrp="1"/>
          </p:cNvSpPr>
          <p:nvPr>
            <p:ph type="sldNum" sz="quarter" idx="11"/>
          </p:nvPr>
        </p:nvSpPr>
        <p:spPr/>
        <p:txBody>
          <a:bodyPr/>
          <a:lstStyle/>
          <a:p>
            <a:fld id="{BDDC3DCF-E0A7-DA4A-BC2C-1EC3743A297B}" type="slidenum">
              <a:rPr lang="en-US" smtClean="0"/>
              <a:pPr/>
              <a:t>‹#›</a:t>
            </a:fld>
            <a:endParaRPr lang="en-US" dirty="0"/>
          </a:p>
        </p:txBody>
      </p:sp>
      <p:sp>
        <p:nvSpPr>
          <p:cNvPr id="13" name="Text Placeholder 7"/>
          <p:cNvSpPr>
            <a:spLocks noGrp="1"/>
          </p:cNvSpPr>
          <p:nvPr>
            <p:ph type="body" sz="quarter" idx="17" hasCustomPrompt="1"/>
          </p:nvPr>
        </p:nvSpPr>
        <p:spPr>
          <a:xfrm>
            <a:off x="411480" y="1382283"/>
            <a:ext cx="11379200" cy="404789"/>
          </a:xfrm>
        </p:spPr>
        <p:txBody>
          <a:bodyPr anchor="b"/>
          <a:lstStyle>
            <a:lvl1pPr marL="0" indent="0">
              <a:buNone/>
              <a:defRPr sz="1400" b="0"/>
            </a:lvl1pPr>
            <a:lvl2pPr marL="169863" indent="0">
              <a:buNone/>
              <a:defRPr/>
            </a:lvl2pPr>
          </a:lstStyle>
          <a:p>
            <a:pPr lvl="0"/>
            <a:r>
              <a:rPr lang="en-US" dirty="0"/>
              <a:t>Click to add image caption </a:t>
            </a:r>
          </a:p>
        </p:txBody>
      </p:sp>
      <p:sp>
        <p:nvSpPr>
          <p:cNvPr id="8" name="Text Placeholder 11"/>
          <p:cNvSpPr>
            <a:spLocks noGrp="1"/>
          </p:cNvSpPr>
          <p:nvPr>
            <p:ph type="body" sz="quarter" idx="15"/>
          </p:nvPr>
        </p:nvSpPr>
        <p:spPr>
          <a:xfrm>
            <a:off x="414529" y="5753100"/>
            <a:ext cx="11358880" cy="419100"/>
          </a:xfrm>
        </p:spPr>
        <p:txBody>
          <a:bodyPr tIns="0" bIns="0" anchor="b"/>
          <a:lstStyle>
            <a:lvl1pPr marL="0" indent="0">
              <a:lnSpc>
                <a:spcPct val="70000"/>
              </a:lnSpc>
              <a:spcBef>
                <a:spcPts val="0"/>
              </a:spcBef>
              <a:spcAft>
                <a:spcPts val="200"/>
              </a:spcAft>
              <a:buSzPct val="25000"/>
              <a:buFont typeface="Arial" panose="020B0604020202020204" pitchFamily="34" charset="0"/>
              <a:buChar char=" "/>
              <a:defRPr sz="900">
                <a:latin typeface="Arial Narrow" panose="020B0606020202030204" pitchFamily="34" charset="0"/>
              </a:defRPr>
            </a:lvl1pPr>
            <a:lvl2pPr marL="169863" indent="-112713">
              <a:lnSpc>
                <a:spcPct val="70000"/>
              </a:lnSpc>
              <a:spcBef>
                <a:spcPts val="0"/>
              </a:spcBef>
              <a:buFont typeface="Arial" panose="020B0604020202020204" pitchFamily="34" charset="0"/>
              <a:buChar char="•"/>
              <a:defRPr sz="900">
                <a:latin typeface="Arial Narrow" panose="020B0606020202030204" pitchFamily="34" charset="0"/>
              </a:defRPr>
            </a:lvl2pPr>
            <a:lvl3pPr marL="341312" indent="0">
              <a:buNone/>
              <a:defRPr/>
            </a:lvl3pPr>
          </a:lstStyle>
          <a:p>
            <a:pPr lvl="0"/>
            <a:r>
              <a:rPr lang="en-US"/>
              <a:t>Click to edit Master text styles</a:t>
            </a:r>
          </a:p>
          <a:p>
            <a:pPr lvl="1"/>
            <a:r>
              <a:rPr lang="en-US"/>
              <a:t>Second level</a:t>
            </a:r>
          </a:p>
        </p:txBody>
      </p:sp>
      <p:sp>
        <p:nvSpPr>
          <p:cNvPr id="9" name="Rectangle 8"/>
          <p:cNvSpPr/>
          <p:nvPr userDrawn="1"/>
        </p:nvSpPr>
        <p:spPr>
          <a:xfrm>
            <a:off x="12287025" y="-4043"/>
            <a:ext cx="1386247" cy="243104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lstStyle/>
          <a:p>
            <a:pPr algn="l"/>
            <a:r>
              <a:rPr lang="en-US" sz="1000" b="1" dirty="0">
                <a:solidFill>
                  <a:schemeClr val="tx1"/>
                </a:solidFill>
              </a:rPr>
              <a:t>Big Picture + Caption</a:t>
            </a:r>
            <a:endParaRPr lang="en-US" sz="1000" b="1" baseline="0" dirty="0">
              <a:solidFill>
                <a:schemeClr val="tx1"/>
              </a:solidFill>
            </a:endParaRPr>
          </a:p>
          <a:p>
            <a:pPr algn="l"/>
            <a:r>
              <a:rPr lang="en-US" sz="1000" baseline="0" dirty="0">
                <a:solidFill>
                  <a:schemeClr val="tx1"/>
                </a:solidFill>
              </a:rPr>
              <a:t>Click image icon to insert image to fill the image placeholder. Add image caption above the image. </a:t>
            </a:r>
            <a:endParaRPr lang="en-US" sz="1000" dirty="0">
              <a:solidFill>
                <a:schemeClr val="tx1"/>
              </a:solidFill>
            </a:endParaRPr>
          </a:p>
        </p:txBody>
      </p:sp>
      <p:grpSp>
        <p:nvGrpSpPr>
          <p:cNvPr id="10" name="Group 9"/>
          <p:cNvGrpSpPr/>
          <p:nvPr userDrawn="1"/>
        </p:nvGrpSpPr>
        <p:grpSpPr>
          <a:xfrm>
            <a:off x="12284310" y="2497574"/>
            <a:ext cx="1389888" cy="1233768"/>
            <a:chOff x="9215268" y="3023356"/>
            <a:chExt cx="1389888" cy="1233768"/>
          </a:xfrm>
        </p:grpSpPr>
        <p:sp>
          <p:nvSpPr>
            <p:cNvPr id="12" name="Rectangle 11"/>
            <p:cNvSpPr/>
            <p:nvPr userDrawn="1"/>
          </p:nvSpPr>
          <p:spPr>
            <a:xfrm>
              <a:off x="9215268" y="3023356"/>
              <a:ext cx="1389888" cy="123376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0" rtlCol="0" anchor="t"/>
            <a:lstStyle/>
            <a:p>
              <a:pPr algn="l"/>
              <a:r>
                <a:rPr lang="en-US" sz="1000" b="0" baseline="0" dirty="0">
                  <a:solidFill>
                    <a:schemeClr val="tx1"/>
                  </a:solidFill>
                </a:rPr>
                <a:t>Only use </a:t>
              </a:r>
              <a:r>
                <a:rPr lang="en-US" sz="1000" b="0" baseline="0" dirty="0">
                  <a:solidFill>
                    <a:srgbClr val="D6002A"/>
                  </a:solidFill>
                </a:rPr>
                <a:t>S&amp;P Global Red </a:t>
              </a:r>
              <a:r>
                <a:rPr lang="en-US" sz="1000" b="0" baseline="0" dirty="0">
                  <a:solidFill>
                    <a:schemeClr val="tx1"/>
                  </a:solidFill>
                </a:rPr>
                <a:t>for key text high-lights, not shapes or charts. </a:t>
              </a:r>
              <a:br>
                <a:rPr lang="en-US" sz="1000" b="0" baseline="0" dirty="0">
                  <a:solidFill>
                    <a:schemeClr val="tx1"/>
                  </a:solidFill>
                </a:rPr>
              </a:br>
              <a:r>
                <a:rPr lang="en-US" sz="1000" b="0" baseline="0" dirty="0">
                  <a:solidFill>
                    <a:schemeClr val="tx1"/>
                  </a:solidFill>
                </a:rPr>
                <a:t>It’s available in the custom color palette. </a:t>
              </a:r>
            </a:p>
          </p:txBody>
        </p:sp>
        <p:sp>
          <p:nvSpPr>
            <p:cNvPr id="14" name="Rectangle 13"/>
            <p:cNvSpPr/>
            <p:nvPr userDrawn="1"/>
          </p:nvSpPr>
          <p:spPr>
            <a:xfrm>
              <a:off x="9264542" y="4042368"/>
              <a:ext cx="126397" cy="126397"/>
            </a:xfrm>
            <a:prstGeom prst="rect">
              <a:avLst/>
            </a:prstGeom>
            <a:solidFill>
              <a:srgbClr val="D60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tx1"/>
                </a:solidFill>
              </a:endParaRPr>
            </a:p>
          </p:txBody>
        </p:sp>
      </p:grpSp>
    </p:spTree>
    <p:extLst>
      <p:ext uri="{BB962C8B-B14F-4D97-AF65-F5344CB8AC3E}">
        <p14:creationId xmlns:p14="http://schemas.microsoft.com/office/powerpoint/2010/main" val="2610405305"/>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Content 2 columns wDisclaime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mj-lt"/>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endParaRPr lang="en-US" dirty="0"/>
          </a:p>
        </p:txBody>
      </p:sp>
      <p:sp>
        <p:nvSpPr>
          <p:cNvPr id="4" name="Slide Number Placeholder 3"/>
          <p:cNvSpPr>
            <a:spLocks noGrp="1"/>
          </p:cNvSpPr>
          <p:nvPr>
            <p:ph type="sldNum" sz="quarter" idx="11"/>
          </p:nvPr>
        </p:nvSpPr>
        <p:spPr/>
        <p:txBody>
          <a:bodyPr/>
          <a:lstStyle/>
          <a:p>
            <a:fld id="{BDDC3DCF-E0A7-DA4A-BC2C-1EC3743A297B}" type="slidenum">
              <a:rPr lang="en-US" smtClean="0"/>
              <a:pPr/>
              <a:t>‹#›</a:t>
            </a:fld>
            <a:endParaRPr lang="en-US" dirty="0"/>
          </a:p>
        </p:txBody>
      </p:sp>
      <p:sp>
        <p:nvSpPr>
          <p:cNvPr id="16" name="Text Placeholder 15"/>
          <p:cNvSpPr>
            <a:spLocks noGrp="1"/>
          </p:cNvSpPr>
          <p:nvPr>
            <p:ph type="body" sz="quarter" idx="21" hasCustomPrompt="1"/>
          </p:nvPr>
        </p:nvSpPr>
        <p:spPr>
          <a:xfrm>
            <a:off x="411480" y="1085850"/>
            <a:ext cx="11362267" cy="914400"/>
          </a:xfrm>
        </p:spPr>
        <p:txBody>
          <a:bodyPr/>
          <a:lstStyle>
            <a:lvl1pPr marL="0" indent="0">
              <a:buNone/>
              <a:defRPr sz="1600" baseline="0">
                <a:solidFill>
                  <a:schemeClr val="bg1">
                    <a:lumMod val="50000"/>
                  </a:schemeClr>
                </a:solidFill>
              </a:defRPr>
            </a:lvl1pPr>
            <a:lvl2pPr marL="173736" indent="0">
              <a:buNone/>
              <a:defRPr/>
            </a:lvl2pPr>
          </a:lstStyle>
          <a:p>
            <a:pPr lvl="0"/>
            <a:r>
              <a:rPr lang="en-US" dirty="0"/>
              <a:t>Click to add introduction text</a:t>
            </a:r>
          </a:p>
        </p:txBody>
      </p:sp>
      <p:sp>
        <p:nvSpPr>
          <p:cNvPr id="11" name="Text Placeholder 11"/>
          <p:cNvSpPr>
            <a:spLocks noGrp="1"/>
          </p:cNvSpPr>
          <p:nvPr>
            <p:ph type="body" sz="quarter" idx="22"/>
          </p:nvPr>
        </p:nvSpPr>
        <p:spPr>
          <a:xfrm>
            <a:off x="414529" y="5753100"/>
            <a:ext cx="11358880" cy="419100"/>
          </a:xfrm>
        </p:spPr>
        <p:txBody>
          <a:bodyPr tIns="0" bIns="0" anchor="b"/>
          <a:lstStyle>
            <a:lvl1pPr marL="0" indent="0">
              <a:lnSpc>
                <a:spcPct val="70000"/>
              </a:lnSpc>
              <a:spcBef>
                <a:spcPts val="0"/>
              </a:spcBef>
              <a:spcAft>
                <a:spcPts val="200"/>
              </a:spcAft>
              <a:buSzPct val="25000"/>
              <a:buFont typeface="Arial" panose="020B0604020202020204" pitchFamily="34" charset="0"/>
              <a:buChar char=" "/>
              <a:defRPr sz="900">
                <a:latin typeface="Arial Narrow" panose="020B0606020202030204" pitchFamily="34" charset="0"/>
              </a:defRPr>
            </a:lvl1pPr>
            <a:lvl2pPr marL="169863" indent="-112713">
              <a:lnSpc>
                <a:spcPct val="70000"/>
              </a:lnSpc>
              <a:spcBef>
                <a:spcPts val="0"/>
              </a:spcBef>
              <a:buFont typeface="Arial" panose="020B0604020202020204" pitchFamily="34" charset="0"/>
              <a:buChar char="•"/>
              <a:defRPr sz="900">
                <a:latin typeface="Arial Narrow" panose="020B0606020202030204" pitchFamily="34" charset="0"/>
              </a:defRPr>
            </a:lvl2pPr>
            <a:lvl3pPr marL="341312" indent="0">
              <a:buNone/>
              <a:defRPr/>
            </a:lvl3pPr>
          </a:lstStyle>
          <a:p>
            <a:pPr lvl="0"/>
            <a:r>
              <a:rPr lang="en-US"/>
              <a:t>Click to edit Master text styles</a:t>
            </a:r>
          </a:p>
          <a:p>
            <a:pPr lvl="1"/>
            <a:r>
              <a:rPr lang="en-US"/>
              <a:t>Second level</a:t>
            </a:r>
          </a:p>
        </p:txBody>
      </p:sp>
      <p:sp>
        <p:nvSpPr>
          <p:cNvPr id="9" name="Content Placeholder 8"/>
          <p:cNvSpPr>
            <a:spLocks noGrp="1"/>
          </p:cNvSpPr>
          <p:nvPr>
            <p:ph sz="quarter" idx="23"/>
          </p:nvPr>
        </p:nvSpPr>
        <p:spPr>
          <a:xfrm>
            <a:off x="411480" y="2850686"/>
            <a:ext cx="5225627" cy="2902414"/>
          </a:xfrm>
        </p:spPr>
        <p:txBody>
          <a:bodyPr/>
          <a:lstStyle>
            <a:lvl1pPr>
              <a:defRPr sz="1800"/>
            </a:lvl1pPr>
            <a:lvl2pPr>
              <a:defRPr sz="1600"/>
            </a:lvl2pPr>
            <a:lvl3pPr>
              <a:spcAft>
                <a:spcPts val="0"/>
              </a:spcAft>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13"/>
          <p:cNvSpPr>
            <a:spLocks noGrp="1"/>
          </p:cNvSpPr>
          <p:nvPr>
            <p:ph sz="quarter" idx="24"/>
          </p:nvPr>
        </p:nvSpPr>
        <p:spPr>
          <a:xfrm>
            <a:off x="6547467" y="2850204"/>
            <a:ext cx="5238132" cy="2902896"/>
          </a:xfrm>
        </p:spPr>
        <p:txBody>
          <a:bodyPr/>
          <a:lstStyle>
            <a:lvl1pPr>
              <a:defRPr sz="1800"/>
            </a:lvl1pPr>
            <a:lvl2pPr>
              <a:defRPr sz="1600"/>
            </a:lvl2pPr>
            <a:lvl3pPr>
              <a:spcAft>
                <a:spcPts val="0"/>
              </a:spcAft>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Text Placeholder 7"/>
          <p:cNvSpPr>
            <a:spLocks noGrp="1"/>
          </p:cNvSpPr>
          <p:nvPr>
            <p:ph type="body" sz="quarter" idx="17" hasCustomPrompt="1"/>
          </p:nvPr>
        </p:nvSpPr>
        <p:spPr>
          <a:xfrm>
            <a:off x="411480" y="2037060"/>
            <a:ext cx="5242560" cy="670092"/>
          </a:xfrm>
          <a:solidFill>
            <a:schemeClr val="bg1"/>
          </a:solidFill>
          <a:effectLst>
            <a:outerShdw dist="25400" dir="5400000" algn="t" rotWithShape="0">
              <a:prstClr val="black">
                <a:alpha val="97000"/>
              </a:prstClr>
            </a:outerShdw>
          </a:effectLst>
        </p:spPr>
        <p:txBody>
          <a:bodyPr rIns="0" anchor="b"/>
          <a:lstStyle>
            <a:lvl1pPr marL="0" indent="0">
              <a:buNone/>
              <a:defRPr sz="1600" baseline="0"/>
            </a:lvl1pPr>
          </a:lstStyle>
          <a:p>
            <a:pPr lvl="0"/>
            <a:r>
              <a:rPr lang="en-US" dirty="0"/>
              <a:t>Add headline (max 2 rows)</a:t>
            </a:r>
          </a:p>
        </p:txBody>
      </p:sp>
      <p:sp>
        <p:nvSpPr>
          <p:cNvPr id="18" name="Text Placeholder 7"/>
          <p:cNvSpPr>
            <a:spLocks noGrp="1"/>
          </p:cNvSpPr>
          <p:nvPr>
            <p:ph type="body" sz="quarter" idx="18" hasCustomPrompt="1"/>
          </p:nvPr>
        </p:nvSpPr>
        <p:spPr>
          <a:xfrm>
            <a:off x="6547468" y="2037060"/>
            <a:ext cx="5242560" cy="670092"/>
          </a:xfrm>
          <a:solidFill>
            <a:schemeClr val="bg1"/>
          </a:solidFill>
          <a:effectLst>
            <a:outerShdw dist="25400" dir="5400000" algn="t" rotWithShape="0">
              <a:prstClr val="black">
                <a:alpha val="97000"/>
              </a:prstClr>
            </a:outerShdw>
          </a:effectLst>
        </p:spPr>
        <p:txBody>
          <a:bodyPr rIns="0" anchor="b"/>
          <a:lstStyle>
            <a:lvl1pPr marL="0" indent="0">
              <a:buNone/>
              <a:defRPr sz="1600" baseline="0"/>
            </a:lvl1pPr>
          </a:lstStyle>
          <a:p>
            <a:pPr lvl="0"/>
            <a:r>
              <a:rPr lang="en-US" dirty="0"/>
              <a:t>Add headline or remove (max 2 rows)</a:t>
            </a:r>
          </a:p>
        </p:txBody>
      </p:sp>
      <p:sp>
        <p:nvSpPr>
          <p:cNvPr id="12" name="Rectangle 11"/>
          <p:cNvSpPr/>
          <p:nvPr userDrawn="1"/>
        </p:nvSpPr>
        <p:spPr>
          <a:xfrm>
            <a:off x="12287025" y="-4042"/>
            <a:ext cx="1386247" cy="243104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lstStyle/>
          <a:p>
            <a:pPr algn="l"/>
            <a:r>
              <a:rPr lang="en-US" sz="1000" b="1" baseline="0" dirty="0">
                <a:solidFill>
                  <a:schemeClr val="tx1"/>
                </a:solidFill>
              </a:rPr>
              <a:t>Content 2 columns</a:t>
            </a:r>
          </a:p>
          <a:p>
            <a:pPr algn="l"/>
            <a:r>
              <a:rPr lang="en-US" sz="1000" b="0" baseline="0" dirty="0">
                <a:solidFill>
                  <a:schemeClr val="tx1"/>
                </a:solidFill>
              </a:rPr>
              <a:t>Use for two parts of content with two headlines. </a:t>
            </a:r>
          </a:p>
        </p:txBody>
      </p:sp>
      <p:grpSp>
        <p:nvGrpSpPr>
          <p:cNvPr id="13" name="Group 12"/>
          <p:cNvGrpSpPr/>
          <p:nvPr userDrawn="1"/>
        </p:nvGrpSpPr>
        <p:grpSpPr>
          <a:xfrm>
            <a:off x="12284310" y="2497574"/>
            <a:ext cx="1389888" cy="1233768"/>
            <a:chOff x="9215268" y="3023356"/>
            <a:chExt cx="1389888" cy="1233768"/>
          </a:xfrm>
        </p:grpSpPr>
        <p:sp>
          <p:nvSpPr>
            <p:cNvPr id="19" name="Rectangle 18"/>
            <p:cNvSpPr/>
            <p:nvPr userDrawn="1"/>
          </p:nvSpPr>
          <p:spPr>
            <a:xfrm>
              <a:off x="9215268" y="3023356"/>
              <a:ext cx="1389888" cy="123376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0" rtlCol="0" anchor="t"/>
            <a:lstStyle/>
            <a:p>
              <a:pPr algn="l"/>
              <a:r>
                <a:rPr lang="en-US" sz="1000" b="0" baseline="0" dirty="0">
                  <a:solidFill>
                    <a:schemeClr val="tx1"/>
                  </a:solidFill>
                </a:rPr>
                <a:t>Only use </a:t>
              </a:r>
              <a:r>
                <a:rPr lang="en-US" sz="1000" b="0" baseline="0" dirty="0">
                  <a:solidFill>
                    <a:srgbClr val="D6002A"/>
                  </a:solidFill>
                </a:rPr>
                <a:t>S&amp;P Global Red </a:t>
              </a:r>
              <a:r>
                <a:rPr lang="en-US" sz="1000" b="0" baseline="0" dirty="0">
                  <a:solidFill>
                    <a:schemeClr val="tx1"/>
                  </a:solidFill>
                </a:rPr>
                <a:t>for key text high-lights, not shapes or charts. </a:t>
              </a:r>
              <a:br>
                <a:rPr lang="en-US" sz="1000" b="0" baseline="0" dirty="0">
                  <a:solidFill>
                    <a:schemeClr val="tx1"/>
                  </a:solidFill>
                </a:rPr>
              </a:br>
              <a:r>
                <a:rPr lang="en-US" sz="1000" b="0" baseline="0" dirty="0">
                  <a:solidFill>
                    <a:schemeClr val="tx1"/>
                  </a:solidFill>
                </a:rPr>
                <a:t>It’s available in the custom color palette. </a:t>
              </a:r>
            </a:p>
          </p:txBody>
        </p:sp>
        <p:sp>
          <p:nvSpPr>
            <p:cNvPr id="20" name="Rectangle 19"/>
            <p:cNvSpPr/>
            <p:nvPr userDrawn="1"/>
          </p:nvSpPr>
          <p:spPr>
            <a:xfrm>
              <a:off x="9264542" y="4042368"/>
              <a:ext cx="126397" cy="126397"/>
            </a:xfrm>
            <a:prstGeom prst="rect">
              <a:avLst/>
            </a:prstGeom>
            <a:solidFill>
              <a:srgbClr val="D60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tx1"/>
                </a:solidFill>
              </a:endParaRPr>
            </a:p>
          </p:txBody>
        </p:sp>
      </p:grpSp>
    </p:spTree>
    <p:extLst>
      <p:ext uri="{BB962C8B-B14F-4D97-AF65-F5344CB8AC3E}">
        <p14:creationId xmlns:p14="http://schemas.microsoft.com/office/powerpoint/2010/main" val="400870815"/>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Content + Image">
    <p:spTree>
      <p:nvGrpSpPr>
        <p:cNvPr id="1" name=""/>
        <p:cNvGrpSpPr/>
        <p:nvPr/>
      </p:nvGrpSpPr>
      <p:grpSpPr>
        <a:xfrm>
          <a:off x="0" y="0"/>
          <a:ext cx="0" cy="0"/>
          <a:chOff x="0" y="0"/>
          <a:chExt cx="0" cy="0"/>
        </a:xfrm>
      </p:grpSpPr>
      <p:sp>
        <p:nvSpPr>
          <p:cNvPr id="2" name="Title 1"/>
          <p:cNvSpPr>
            <a:spLocks noGrp="1"/>
          </p:cNvSpPr>
          <p:nvPr>
            <p:ph type="title"/>
          </p:nvPr>
        </p:nvSpPr>
        <p:spPr>
          <a:xfrm>
            <a:off x="411480" y="219457"/>
            <a:ext cx="11358880" cy="865273"/>
          </a:xfrm>
        </p:spPr>
        <p:txBody>
          <a:bodyPr/>
          <a:lstStyle/>
          <a:p>
            <a:r>
              <a:rPr lang="en-US"/>
              <a:t>Click to edit Master title style</a:t>
            </a:r>
            <a:endParaRPr lang="en-US" dirty="0"/>
          </a:p>
        </p:txBody>
      </p:sp>
      <p:sp>
        <p:nvSpPr>
          <p:cNvPr id="3" name="Content Placeholder 2"/>
          <p:cNvSpPr>
            <a:spLocks noGrp="1"/>
          </p:cNvSpPr>
          <p:nvPr>
            <p:ph sz="half" idx="1"/>
          </p:nvPr>
        </p:nvSpPr>
        <p:spPr>
          <a:xfrm>
            <a:off x="411480" y="1371600"/>
            <a:ext cx="5491389" cy="4381500"/>
          </a:xfrm>
        </p:spPr>
        <p:txBody>
          <a:bodyPr>
            <a:normAutofit/>
          </a:bodyPr>
          <a:lstStyle>
            <a:lvl1pPr>
              <a:defRPr sz="2000"/>
            </a:lvl1pPr>
            <a:lvl2pPr>
              <a:defRPr sz="1800"/>
            </a:lvl2pPr>
            <a:lvl3pPr>
              <a:spcAft>
                <a:spcPts val="0"/>
              </a:spcAft>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246FB18-5DF1-419A-B975-14AFDDD65B9F}" type="slidenum">
              <a:rPr lang="en-US" smtClean="0"/>
              <a:t>‹#›</a:t>
            </a:fld>
            <a:endParaRPr lang="en-US"/>
          </a:p>
        </p:txBody>
      </p:sp>
      <p:sp>
        <p:nvSpPr>
          <p:cNvPr id="9" name="Picture Placeholder 8"/>
          <p:cNvSpPr>
            <a:spLocks noGrp="1"/>
          </p:cNvSpPr>
          <p:nvPr>
            <p:ph type="pic" sz="quarter" idx="16" hasCustomPrompt="1"/>
          </p:nvPr>
        </p:nvSpPr>
        <p:spPr>
          <a:xfrm>
            <a:off x="6096001" y="1371600"/>
            <a:ext cx="5676900" cy="4381500"/>
          </a:xfrm>
        </p:spPr>
        <p:txBody>
          <a:bodyPr anchor="ctr"/>
          <a:lstStyle>
            <a:lvl1pPr marL="0" indent="0" algn="ctr">
              <a:buNone/>
              <a:defRPr/>
            </a:lvl1pPr>
          </a:lstStyle>
          <a:p>
            <a:r>
              <a:rPr lang="en-US" dirty="0"/>
              <a:t>Click to insert image</a:t>
            </a:r>
          </a:p>
        </p:txBody>
      </p:sp>
      <p:sp>
        <p:nvSpPr>
          <p:cNvPr id="11" name="Text Placeholder 11"/>
          <p:cNvSpPr>
            <a:spLocks noGrp="1"/>
          </p:cNvSpPr>
          <p:nvPr>
            <p:ph type="body" sz="quarter" idx="15"/>
          </p:nvPr>
        </p:nvSpPr>
        <p:spPr>
          <a:xfrm>
            <a:off x="414529" y="5753100"/>
            <a:ext cx="11358880" cy="419100"/>
          </a:xfrm>
        </p:spPr>
        <p:txBody>
          <a:bodyPr tIns="0" bIns="0" anchor="b"/>
          <a:lstStyle>
            <a:lvl1pPr marL="0" indent="0">
              <a:lnSpc>
                <a:spcPct val="70000"/>
              </a:lnSpc>
              <a:spcBef>
                <a:spcPts val="0"/>
              </a:spcBef>
              <a:spcAft>
                <a:spcPts val="200"/>
              </a:spcAft>
              <a:buSzPct val="25000"/>
              <a:buFont typeface="Arial" panose="020B0604020202020204" pitchFamily="34" charset="0"/>
              <a:buChar char=" "/>
              <a:defRPr sz="900">
                <a:latin typeface="Arial Narrow" panose="020B0606020202030204" pitchFamily="34" charset="0"/>
              </a:defRPr>
            </a:lvl1pPr>
            <a:lvl2pPr marL="169863" indent="-112713">
              <a:lnSpc>
                <a:spcPct val="70000"/>
              </a:lnSpc>
              <a:spcBef>
                <a:spcPts val="0"/>
              </a:spcBef>
              <a:buFont typeface="Arial" panose="020B0604020202020204" pitchFamily="34" charset="0"/>
              <a:buChar char="•"/>
              <a:defRPr sz="900">
                <a:latin typeface="Arial Narrow" panose="020B0606020202030204" pitchFamily="34" charset="0"/>
              </a:defRPr>
            </a:lvl2pPr>
            <a:lvl3pPr marL="341312" indent="0">
              <a:buNone/>
              <a:defRPr/>
            </a:lvl3pPr>
          </a:lstStyle>
          <a:p>
            <a:pPr lvl="0"/>
            <a:r>
              <a:rPr lang="en-US"/>
              <a:t>Click to edit Master text styles</a:t>
            </a:r>
          </a:p>
          <a:p>
            <a:pPr lvl="1"/>
            <a:r>
              <a:rPr lang="en-US"/>
              <a:t>Second level</a:t>
            </a:r>
          </a:p>
        </p:txBody>
      </p:sp>
      <p:sp>
        <p:nvSpPr>
          <p:cNvPr id="10" name="Rectangle 9"/>
          <p:cNvSpPr/>
          <p:nvPr userDrawn="1"/>
        </p:nvSpPr>
        <p:spPr>
          <a:xfrm>
            <a:off x="12287025" y="-4043"/>
            <a:ext cx="1386247" cy="243104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lstStyle/>
          <a:p>
            <a:pPr algn="l"/>
            <a:r>
              <a:rPr lang="en-US" sz="1000" b="1" dirty="0">
                <a:solidFill>
                  <a:schemeClr val="tx1"/>
                </a:solidFill>
              </a:rPr>
              <a:t>Content  + Image</a:t>
            </a:r>
            <a:endParaRPr lang="en-US" sz="1000" b="1" baseline="0" dirty="0">
              <a:solidFill>
                <a:schemeClr val="tx1"/>
              </a:solidFill>
            </a:endParaRPr>
          </a:p>
          <a:p>
            <a:pPr algn="l"/>
            <a:r>
              <a:rPr lang="en-US" sz="1000" baseline="0" dirty="0">
                <a:solidFill>
                  <a:schemeClr val="tx1"/>
                </a:solidFill>
              </a:rPr>
              <a:t>Click image icon to insert image to fill the image placeholder. </a:t>
            </a:r>
            <a:endParaRPr lang="en-US" sz="1000" dirty="0">
              <a:solidFill>
                <a:schemeClr val="tx1"/>
              </a:solidFill>
            </a:endParaRPr>
          </a:p>
        </p:txBody>
      </p:sp>
      <p:grpSp>
        <p:nvGrpSpPr>
          <p:cNvPr id="12" name="Group 11"/>
          <p:cNvGrpSpPr/>
          <p:nvPr userDrawn="1"/>
        </p:nvGrpSpPr>
        <p:grpSpPr>
          <a:xfrm>
            <a:off x="12284310" y="2497574"/>
            <a:ext cx="1389888" cy="1233768"/>
            <a:chOff x="9215268" y="3023356"/>
            <a:chExt cx="1389888" cy="1233768"/>
          </a:xfrm>
        </p:grpSpPr>
        <p:sp>
          <p:nvSpPr>
            <p:cNvPr id="14" name="Rectangle 13"/>
            <p:cNvSpPr/>
            <p:nvPr userDrawn="1"/>
          </p:nvSpPr>
          <p:spPr>
            <a:xfrm>
              <a:off x="9215268" y="3023356"/>
              <a:ext cx="1389888" cy="123376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0" rtlCol="0" anchor="t"/>
            <a:lstStyle/>
            <a:p>
              <a:pPr algn="l"/>
              <a:r>
                <a:rPr lang="en-US" sz="1000" b="0" baseline="0" dirty="0">
                  <a:solidFill>
                    <a:schemeClr val="tx1"/>
                  </a:solidFill>
                </a:rPr>
                <a:t>Only use </a:t>
              </a:r>
              <a:r>
                <a:rPr lang="en-US" sz="1000" b="0" baseline="0" dirty="0">
                  <a:solidFill>
                    <a:srgbClr val="D6002A"/>
                  </a:solidFill>
                </a:rPr>
                <a:t>S&amp;P Global Red </a:t>
              </a:r>
              <a:r>
                <a:rPr lang="en-US" sz="1000" b="0" baseline="0" dirty="0">
                  <a:solidFill>
                    <a:schemeClr val="tx1"/>
                  </a:solidFill>
                </a:rPr>
                <a:t>for key text high-lights, not shapes or charts. </a:t>
              </a:r>
              <a:br>
                <a:rPr lang="en-US" sz="1000" b="0" baseline="0" dirty="0">
                  <a:solidFill>
                    <a:schemeClr val="tx1"/>
                  </a:solidFill>
                </a:rPr>
              </a:br>
              <a:r>
                <a:rPr lang="en-US" sz="1000" b="0" baseline="0" dirty="0">
                  <a:solidFill>
                    <a:schemeClr val="tx1"/>
                  </a:solidFill>
                </a:rPr>
                <a:t>It’s available in the custom color palette. </a:t>
              </a:r>
            </a:p>
          </p:txBody>
        </p:sp>
        <p:sp>
          <p:nvSpPr>
            <p:cNvPr id="15" name="Rectangle 14"/>
            <p:cNvSpPr/>
            <p:nvPr userDrawn="1"/>
          </p:nvSpPr>
          <p:spPr>
            <a:xfrm>
              <a:off x="9264542" y="4042368"/>
              <a:ext cx="126397" cy="126397"/>
            </a:xfrm>
            <a:prstGeom prst="rect">
              <a:avLst/>
            </a:prstGeom>
            <a:solidFill>
              <a:srgbClr val="D60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tx1"/>
                </a:solidFill>
              </a:endParaRPr>
            </a:p>
          </p:txBody>
        </p:sp>
      </p:grpSp>
    </p:spTree>
    <p:extLst>
      <p:ext uri="{BB962C8B-B14F-4D97-AF65-F5344CB8AC3E}">
        <p14:creationId xmlns:p14="http://schemas.microsoft.com/office/powerpoint/2010/main" val="2006334256"/>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Chart wSource">
    <p:spTree>
      <p:nvGrpSpPr>
        <p:cNvPr id="1" name=""/>
        <p:cNvGrpSpPr/>
        <p:nvPr/>
      </p:nvGrpSpPr>
      <p:grpSpPr>
        <a:xfrm>
          <a:off x="0" y="0"/>
          <a:ext cx="0" cy="0"/>
          <a:chOff x="0" y="0"/>
          <a:chExt cx="0" cy="0"/>
        </a:xfrm>
      </p:grpSpPr>
      <p:sp>
        <p:nvSpPr>
          <p:cNvPr id="11" name="Chart Placeholder 10"/>
          <p:cNvSpPr>
            <a:spLocks noGrp="1"/>
          </p:cNvSpPr>
          <p:nvPr>
            <p:ph type="chart" sz="quarter" idx="19" hasCustomPrompt="1"/>
          </p:nvPr>
        </p:nvSpPr>
        <p:spPr>
          <a:xfrm>
            <a:off x="411480" y="1790700"/>
            <a:ext cx="11362465" cy="3962400"/>
          </a:xfrm>
        </p:spPr>
        <p:txBody>
          <a:bodyPr/>
          <a:lstStyle>
            <a:lvl1pPr marL="0" indent="0">
              <a:buNone/>
              <a:defRPr/>
            </a:lvl1pPr>
          </a:lstStyle>
          <a:p>
            <a:r>
              <a:rPr lang="en-US" dirty="0"/>
              <a:t>Click to insert chart</a:t>
            </a:r>
          </a:p>
        </p:txBody>
      </p:sp>
      <p:sp>
        <p:nvSpPr>
          <p:cNvPr id="2" name="Title 1"/>
          <p:cNvSpPr>
            <a:spLocks noGrp="1"/>
          </p:cNvSpPr>
          <p:nvPr>
            <p:ph type="title"/>
          </p:nvPr>
        </p:nvSpPr>
        <p:spPr/>
        <p:txBody>
          <a:bodyPr/>
          <a:lstStyle>
            <a:lvl1pPr>
              <a:defRPr>
                <a:latin typeface="+mj-lt"/>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endParaRPr lang="en-US" dirty="0"/>
          </a:p>
        </p:txBody>
      </p:sp>
      <p:sp>
        <p:nvSpPr>
          <p:cNvPr id="4" name="Slide Number Placeholder 3"/>
          <p:cNvSpPr>
            <a:spLocks noGrp="1"/>
          </p:cNvSpPr>
          <p:nvPr>
            <p:ph type="sldNum" sz="quarter" idx="11"/>
          </p:nvPr>
        </p:nvSpPr>
        <p:spPr/>
        <p:txBody>
          <a:bodyPr/>
          <a:lstStyle/>
          <a:p>
            <a:fld id="{BDDC3DCF-E0A7-DA4A-BC2C-1EC3743A297B}" type="slidenum">
              <a:rPr lang="en-US" smtClean="0"/>
              <a:pPr/>
              <a:t>‹#›</a:t>
            </a:fld>
            <a:endParaRPr lang="en-US" dirty="0"/>
          </a:p>
        </p:txBody>
      </p:sp>
      <p:sp>
        <p:nvSpPr>
          <p:cNvPr id="10" name="Text Placeholder 7"/>
          <p:cNvSpPr>
            <a:spLocks noGrp="1"/>
          </p:cNvSpPr>
          <p:nvPr>
            <p:ph type="body" sz="quarter" idx="13" hasCustomPrompt="1"/>
          </p:nvPr>
        </p:nvSpPr>
        <p:spPr>
          <a:xfrm>
            <a:off x="411480" y="1084264"/>
            <a:ext cx="11379200" cy="706437"/>
          </a:xfrm>
        </p:spPr>
        <p:txBody>
          <a:bodyPr/>
          <a:lstStyle>
            <a:lvl1pPr marL="0" indent="0">
              <a:buNone/>
              <a:defRPr b="0"/>
            </a:lvl1pPr>
            <a:lvl2pPr marL="169863" indent="0">
              <a:buNone/>
              <a:defRPr/>
            </a:lvl2pPr>
          </a:lstStyle>
          <a:p>
            <a:pPr lvl="0"/>
            <a:r>
              <a:rPr lang="en-US" dirty="0"/>
              <a:t>Click to add subtitle</a:t>
            </a:r>
          </a:p>
        </p:txBody>
      </p:sp>
      <p:sp>
        <p:nvSpPr>
          <p:cNvPr id="8" name="Text Placeholder 11"/>
          <p:cNvSpPr>
            <a:spLocks noGrp="1"/>
          </p:cNvSpPr>
          <p:nvPr>
            <p:ph type="body" sz="quarter" idx="15"/>
          </p:nvPr>
        </p:nvSpPr>
        <p:spPr>
          <a:xfrm>
            <a:off x="414529" y="5728048"/>
            <a:ext cx="11358880" cy="439270"/>
          </a:xfrm>
        </p:spPr>
        <p:txBody>
          <a:bodyPr tIns="0" bIns="0" anchor="b"/>
          <a:lstStyle>
            <a:lvl1pPr marL="0" indent="0">
              <a:lnSpc>
                <a:spcPct val="70000"/>
              </a:lnSpc>
              <a:spcBef>
                <a:spcPts val="0"/>
              </a:spcBef>
              <a:spcAft>
                <a:spcPts val="200"/>
              </a:spcAft>
              <a:buSzPct val="25000"/>
              <a:buFont typeface="Arial" panose="020B0604020202020204" pitchFamily="34" charset="0"/>
              <a:buChar char=" "/>
              <a:defRPr sz="900">
                <a:latin typeface="Arial Narrow" panose="020B0606020202030204" pitchFamily="34" charset="0"/>
              </a:defRPr>
            </a:lvl1pPr>
            <a:lvl2pPr marL="169863" indent="-112713">
              <a:lnSpc>
                <a:spcPct val="70000"/>
              </a:lnSpc>
              <a:spcBef>
                <a:spcPts val="0"/>
              </a:spcBef>
              <a:buFont typeface="Arial" panose="020B0604020202020204" pitchFamily="34" charset="0"/>
              <a:buChar char="•"/>
              <a:defRPr sz="900">
                <a:latin typeface="Arial Narrow" panose="020B0606020202030204" pitchFamily="34" charset="0"/>
              </a:defRPr>
            </a:lvl2pPr>
            <a:lvl3pPr marL="341312" indent="0">
              <a:buNone/>
              <a:defRPr/>
            </a:lvl3pPr>
          </a:lstStyle>
          <a:p>
            <a:pPr lvl="0"/>
            <a:r>
              <a:rPr lang="en-US"/>
              <a:t>Click to edit Master text styles</a:t>
            </a:r>
          </a:p>
          <a:p>
            <a:pPr lvl="1"/>
            <a:r>
              <a:rPr lang="en-US"/>
              <a:t>Second level</a:t>
            </a:r>
          </a:p>
        </p:txBody>
      </p:sp>
      <p:sp>
        <p:nvSpPr>
          <p:cNvPr id="13" name="Rectangle 12"/>
          <p:cNvSpPr/>
          <p:nvPr userDrawn="1"/>
        </p:nvSpPr>
        <p:spPr>
          <a:xfrm>
            <a:off x="12287025" y="-4043"/>
            <a:ext cx="1386247" cy="243104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lstStyle/>
          <a:p>
            <a:pPr algn="l"/>
            <a:r>
              <a:rPr lang="en-US" sz="1000" b="1" dirty="0">
                <a:solidFill>
                  <a:schemeClr val="tx1"/>
                </a:solidFill>
              </a:rPr>
              <a:t>Chart </a:t>
            </a:r>
            <a:r>
              <a:rPr lang="en-US" sz="1000" b="1" dirty="0" err="1">
                <a:solidFill>
                  <a:schemeClr val="tx1"/>
                </a:solidFill>
              </a:rPr>
              <a:t>wSource</a:t>
            </a:r>
            <a:endParaRPr lang="en-US" sz="1000" b="1" baseline="0" dirty="0">
              <a:solidFill>
                <a:schemeClr val="tx1"/>
              </a:solidFill>
            </a:endParaRPr>
          </a:p>
          <a:p>
            <a:pPr algn="l"/>
            <a:r>
              <a:rPr lang="en-US" sz="1000" b="0" baseline="0" dirty="0">
                <a:solidFill>
                  <a:schemeClr val="tx1"/>
                </a:solidFill>
              </a:rPr>
              <a:t>Use for charts.</a:t>
            </a:r>
          </a:p>
        </p:txBody>
      </p:sp>
      <p:grpSp>
        <p:nvGrpSpPr>
          <p:cNvPr id="12" name="Group 11"/>
          <p:cNvGrpSpPr/>
          <p:nvPr userDrawn="1"/>
        </p:nvGrpSpPr>
        <p:grpSpPr>
          <a:xfrm>
            <a:off x="12284310" y="2497574"/>
            <a:ext cx="1389888" cy="1233768"/>
            <a:chOff x="9215268" y="3023356"/>
            <a:chExt cx="1389888" cy="1233768"/>
          </a:xfrm>
        </p:grpSpPr>
        <p:sp>
          <p:nvSpPr>
            <p:cNvPr id="15" name="Rectangle 14"/>
            <p:cNvSpPr/>
            <p:nvPr userDrawn="1"/>
          </p:nvSpPr>
          <p:spPr>
            <a:xfrm>
              <a:off x="9215268" y="3023356"/>
              <a:ext cx="1389888" cy="123376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0" rtlCol="0" anchor="t"/>
            <a:lstStyle/>
            <a:p>
              <a:pPr algn="l"/>
              <a:r>
                <a:rPr lang="en-US" sz="1000" b="0" baseline="0" dirty="0">
                  <a:solidFill>
                    <a:schemeClr val="tx1"/>
                  </a:solidFill>
                </a:rPr>
                <a:t>Only use </a:t>
              </a:r>
              <a:r>
                <a:rPr lang="en-US" sz="1000" b="0" baseline="0" dirty="0">
                  <a:solidFill>
                    <a:srgbClr val="D6002A"/>
                  </a:solidFill>
                </a:rPr>
                <a:t>S&amp;P Global Red </a:t>
              </a:r>
              <a:r>
                <a:rPr lang="en-US" sz="1000" b="0" baseline="0" dirty="0">
                  <a:solidFill>
                    <a:schemeClr val="tx1"/>
                  </a:solidFill>
                </a:rPr>
                <a:t>for key text high-lights, not shapes or charts. </a:t>
              </a:r>
              <a:br>
                <a:rPr lang="en-US" sz="1000" b="0" baseline="0" dirty="0">
                  <a:solidFill>
                    <a:schemeClr val="tx1"/>
                  </a:solidFill>
                </a:rPr>
              </a:br>
              <a:r>
                <a:rPr lang="en-US" sz="1000" b="0" baseline="0" dirty="0">
                  <a:solidFill>
                    <a:schemeClr val="tx1"/>
                  </a:solidFill>
                </a:rPr>
                <a:t>It’s available in the custom color palette. </a:t>
              </a:r>
            </a:p>
          </p:txBody>
        </p:sp>
        <p:sp>
          <p:nvSpPr>
            <p:cNvPr id="16" name="Rectangle 15"/>
            <p:cNvSpPr/>
            <p:nvPr userDrawn="1"/>
          </p:nvSpPr>
          <p:spPr>
            <a:xfrm>
              <a:off x="9264542" y="4042368"/>
              <a:ext cx="126397" cy="126397"/>
            </a:xfrm>
            <a:prstGeom prst="rect">
              <a:avLst/>
            </a:prstGeom>
            <a:solidFill>
              <a:srgbClr val="D60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tx1"/>
                </a:solidFill>
              </a:endParaRPr>
            </a:p>
          </p:txBody>
        </p:sp>
      </p:grpSp>
    </p:spTree>
    <p:extLst>
      <p:ext uri="{BB962C8B-B14F-4D97-AF65-F5344CB8AC3E}">
        <p14:creationId xmlns:p14="http://schemas.microsoft.com/office/powerpoint/2010/main" val="1772311732"/>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Content + box, no sub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411480" y="1371600"/>
            <a:ext cx="7109908" cy="4381500"/>
          </a:xfrm>
        </p:spPr>
        <p:txBody>
          <a:bodyPr>
            <a:noAutofit/>
          </a:bodyPr>
          <a:lstStyle>
            <a:lvl1pPr>
              <a:defRPr sz="2000"/>
            </a:lvl1pPr>
            <a:lvl2pPr>
              <a:defRPr sz="1800"/>
            </a:lvl2pPr>
            <a:lvl3pPr>
              <a:spcAft>
                <a:spcPts val="0"/>
              </a:spcAft>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246FB18-5DF1-419A-B975-14AFDDD65B9F}" type="slidenum">
              <a:rPr lang="en-US" smtClean="0"/>
              <a:t>‹#›</a:t>
            </a:fld>
            <a:endParaRPr lang="en-US"/>
          </a:p>
        </p:txBody>
      </p:sp>
      <p:sp>
        <p:nvSpPr>
          <p:cNvPr id="9" name="Text Placeholder 8"/>
          <p:cNvSpPr>
            <a:spLocks noGrp="1"/>
          </p:cNvSpPr>
          <p:nvPr>
            <p:ph type="body" sz="quarter" idx="16"/>
          </p:nvPr>
        </p:nvSpPr>
        <p:spPr>
          <a:xfrm>
            <a:off x="7713643" y="1371600"/>
            <a:ext cx="4076700" cy="4381500"/>
          </a:xfrm>
          <a:solidFill>
            <a:schemeClr val="bg2"/>
          </a:solidFill>
        </p:spPr>
        <p:txBody>
          <a:bodyPr lIns="91440" tIns="91440" bIns="91440"/>
          <a:lstStyle>
            <a:lvl1pPr>
              <a:defRPr sz="1800"/>
            </a:lvl1pPr>
            <a:lvl2pPr>
              <a:defRPr sz="1600"/>
            </a:lvl2pPr>
            <a:lvl3pPr>
              <a:spcAft>
                <a:spcPts val="0"/>
              </a:spcAft>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11"/>
          <p:cNvSpPr>
            <a:spLocks noGrp="1"/>
          </p:cNvSpPr>
          <p:nvPr>
            <p:ph type="body" sz="quarter" idx="15"/>
          </p:nvPr>
        </p:nvSpPr>
        <p:spPr>
          <a:xfrm>
            <a:off x="414529" y="5753100"/>
            <a:ext cx="11358880" cy="419100"/>
          </a:xfrm>
        </p:spPr>
        <p:txBody>
          <a:bodyPr tIns="0" bIns="0" anchor="b"/>
          <a:lstStyle>
            <a:lvl1pPr marL="0" indent="0">
              <a:lnSpc>
                <a:spcPct val="70000"/>
              </a:lnSpc>
              <a:spcBef>
                <a:spcPts val="0"/>
              </a:spcBef>
              <a:spcAft>
                <a:spcPts val="200"/>
              </a:spcAft>
              <a:buSzPct val="25000"/>
              <a:buFont typeface="Arial" panose="020B0604020202020204" pitchFamily="34" charset="0"/>
              <a:buChar char=" "/>
              <a:defRPr sz="900">
                <a:latin typeface="Arial Narrow" panose="020B0606020202030204" pitchFamily="34" charset="0"/>
              </a:defRPr>
            </a:lvl1pPr>
            <a:lvl2pPr marL="169863" indent="-112713">
              <a:lnSpc>
                <a:spcPct val="70000"/>
              </a:lnSpc>
              <a:spcBef>
                <a:spcPts val="0"/>
              </a:spcBef>
              <a:buFont typeface="Arial" panose="020B0604020202020204" pitchFamily="34" charset="0"/>
              <a:buChar char="•"/>
              <a:defRPr sz="900">
                <a:latin typeface="Arial Narrow" panose="020B0606020202030204" pitchFamily="34" charset="0"/>
              </a:defRPr>
            </a:lvl2pPr>
            <a:lvl3pPr marL="341312" indent="0">
              <a:buNone/>
              <a:defRPr/>
            </a:lvl3pPr>
          </a:lstStyle>
          <a:p>
            <a:pPr lvl="0"/>
            <a:r>
              <a:rPr lang="en-US"/>
              <a:t>Click to edit Master text styles</a:t>
            </a:r>
          </a:p>
          <a:p>
            <a:pPr lvl="1"/>
            <a:r>
              <a:rPr lang="en-US"/>
              <a:t>Second level</a:t>
            </a:r>
          </a:p>
        </p:txBody>
      </p:sp>
      <p:sp>
        <p:nvSpPr>
          <p:cNvPr id="10" name="Rectangle 9"/>
          <p:cNvSpPr/>
          <p:nvPr userDrawn="1"/>
        </p:nvSpPr>
        <p:spPr>
          <a:xfrm>
            <a:off x="12287025" y="-4043"/>
            <a:ext cx="1386247" cy="243104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lstStyle/>
          <a:p>
            <a:pPr algn="l"/>
            <a:r>
              <a:rPr lang="en-US" sz="1000" b="1" dirty="0">
                <a:solidFill>
                  <a:schemeClr val="tx1"/>
                </a:solidFill>
              </a:rPr>
              <a:t>Content + box</a:t>
            </a:r>
          </a:p>
          <a:p>
            <a:pPr algn="l"/>
            <a:r>
              <a:rPr lang="en-US" sz="1000" b="0" baseline="0" dirty="0">
                <a:solidFill>
                  <a:schemeClr val="tx1"/>
                </a:solidFill>
              </a:rPr>
              <a:t>Use to create pop-out text/content in the right-hand box. Resize the box as needed. </a:t>
            </a:r>
          </a:p>
        </p:txBody>
      </p:sp>
      <p:grpSp>
        <p:nvGrpSpPr>
          <p:cNvPr id="13" name="Group 12"/>
          <p:cNvGrpSpPr/>
          <p:nvPr userDrawn="1"/>
        </p:nvGrpSpPr>
        <p:grpSpPr>
          <a:xfrm>
            <a:off x="12284310" y="2497574"/>
            <a:ext cx="1389888" cy="1233768"/>
            <a:chOff x="9215268" y="3023356"/>
            <a:chExt cx="1389888" cy="1233768"/>
          </a:xfrm>
        </p:grpSpPr>
        <p:sp>
          <p:nvSpPr>
            <p:cNvPr id="14" name="Rectangle 13"/>
            <p:cNvSpPr/>
            <p:nvPr userDrawn="1"/>
          </p:nvSpPr>
          <p:spPr>
            <a:xfrm>
              <a:off x="9215268" y="3023356"/>
              <a:ext cx="1389888" cy="123376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0" rtlCol="0" anchor="t"/>
            <a:lstStyle/>
            <a:p>
              <a:pPr algn="l"/>
              <a:r>
                <a:rPr lang="en-US" sz="1000" b="0" baseline="0" dirty="0">
                  <a:solidFill>
                    <a:schemeClr val="tx1"/>
                  </a:solidFill>
                </a:rPr>
                <a:t>Only use </a:t>
              </a:r>
              <a:r>
                <a:rPr lang="en-US" sz="1000" b="0" baseline="0" dirty="0">
                  <a:solidFill>
                    <a:srgbClr val="D6002A"/>
                  </a:solidFill>
                </a:rPr>
                <a:t>S&amp;P Global Red </a:t>
              </a:r>
              <a:r>
                <a:rPr lang="en-US" sz="1000" b="0" baseline="0" dirty="0">
                  <a:solidFill>
                    <a:schemeClr val="tx1"/>
                  </a:solidFill>
                </a:rPr>
                <a:t>for key text high-lights, not shapes or charts. </a:t>
              </a:r>
              <a:br>
                <a:rPr lang="en-US" sz="1000" b="0" baseline="0" dirty="0">
                  <a:solidFill>
                    <a:schemeClr val="tx1"/>
                  </a:solidFill>
                </a:rPr>
              </a:br>
              <a:r>
                <a:rPr lang="en-US" sz="1000" b="0" baseline="0" dirty="0">
                  <a:solidFill>
                    <a:schemeClr val="tx1"/>
                  </a:solidFill>
                </a:rPr>
                <a:t>It’s available in the custom color palette. </a:t>
              </a:r>
            </a:p>
          </p:txBody>
        </p:sp>
        <p:sp>
          <p:nvSpPr>
            <p:cNvPr id="15" name="Rectangle 14"/>
            <p:cNvSpPr/>
            <p:nvPr userDrawn="1"/>
          </p:nvSpPr>
          <p:spPr>
            <a:xfrm>
              <a:off x="9264542" y="4042368"/>
              <a:ext cx="126397" cy="126397"/>
            </a:xfrm>
            <a:prstGeom prst="rect">
              <a:avLst/>
            </a:prstGeom>
            <a:solidFill>
              <a:srgbClr val="D60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tx1"/>
                </a:solidFill>
              </a:endParaRPr>
            </a:p>
          </p:txBody>
        </p:sp>
      </p:grpSp>
    </p:spTree>
    <p:extLst>
      <p:ext uri="{BB962C8B-B14F-4D97-AF65-F5344CB8AC3E}">
        <p14:creationId xmlns:p14="http://schemas.microsoft.com/office/powerpoint/2010/main" val="3374132315"/>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Gray background for content">
    <p:spTree>
      <p:nvGrpSpPr>
        <p:cNvPr id="1" name=""/>
        <p:cNvGrpSpPr/>
        <p:nvPr/>
      </p:nvGrpSpPr>
      <p:grpSpPr>
        <a:xfrm>
          <a:off x="0" y="0"/>
          <a:ext cx="0" cy="0"/>
          <a:chOff x="0" y="0"/>
          <a:chExt cx="0" cy="0"/>
        </a:xfrm>
      </p:grpSpPr>
      <p:sp>
        <p:nvSpPr>
          <p:cNvPr id="7" name="Rectangle 6"/>
          <p:cNvSpPr/>
          <p:nvPr userDrawn="1"/>
        </p:nvSpPr>
        <p:spPr>
          <a:xfrm>
            <a:off x="411480" y="1790700"/>
            <a:ext cx="11379200" cy="39624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algn="ctr"/>
            <a:endParaRPr lang="en-US" sz="1800"/>
          </a:p>
        </p:txBody>
      </p:sp>
      <p:sp>
        <p:nvSpPr>
          <p:cNvPr id="2" name="Title 1"/>
          <p:cNvSpPr>
            <a:spLocks noGrp="1"/>
          </p:cNvSpPr>
          <p:nvPr>
            <p:ph type="title"/>
          </p:nvPr>
        </p:nvSpPr>
        <p:spPr/>
        <p:txBody>
          <a:bodyPr/>
          <a:lstStyle>
            <a:lvl1pPr>
              <a:defRPr baseline="0"/>
            </a:lvl1pPr>
          </a:lstStyle>
          <a:p>
            <a:r>
              <a:rPr lang="en-US"/>
              <a:t>Click to edit Master title style</a:t>
            </a:r>
            <a:endParaRPr lang="en-US" dirty="0"/>
          </a:p>
        </p:txBody>
      </p:sp>
      <p:sp>
        <p:nvSpPr>
          <p:cNvPr id="3" name="Content Placeholder 2"/>
          <p:cNvSpPr>
            <a:spLocks noGrp="1"/>
          </p:cNvSpPr>
          <p:nvPr>
            <p:ph idx="1" hasCustomPrompt="1"/>
          </p:nvPr>
        </p:nvSpPr>
        <p:spPr>
          <a:xfrm>
            <a:off x="411480" y="1794414"/>
            <a:ext cx="4240599" cy="3958686"/>
          </a:xfrm>
        </p:spPr>
        <p:txBody>
          <a:bodyPr lIns="182880" tIns="182880" rIns="182880" bIns="182880"/>
          <a:lstStyle>
            <a:lvl1pPr>
              <a:defRPr sz="1800" baseline="0"/>
            </a:lvl1pPr>
            <a:lvl2pPr>
              <a:defRPr sz="1600"/>
            </a:lvl2pPr>
            <a:lvl3pPr>
              <a:spcAft>
                <a:spcPts val="0"/>
              </a:spcAft>
              <a:defRPr sz="1400"/>
            </a:lvl3pPr>
            <a:lvl4pPr>
              <a:defRPr sz="1400"/>
            </a:lvl4pPr>
            <a:lvl5pPr>
              <a:defRPr sz="1400"/>
            </a:lvl5pPr>
          </a:lstStyle>
          <a:p>
            <a:pPr lvl="0"/>
            <a:r>
              <a:rPr lang="en-US" dirty="0"/>
              <a:t>Click to add content and resize or remove placeholder as needed or remove.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246FB18-5DF1-419A-B975-14AFDDD65B9F}" type="slidenum">
              <a:rPr lang="en-US" smtClean="0"/>
              <a:t>‹#›</a:t>
            </a:fld>
            <a:endParaRPr lang="en-US"/>
          </a:p>
        </p:txBody>
      </p:sp>
      <p:sp>
        <p:nvSpPr>
          <p:cNvPr id="8" name="Text Placeholder 7"/>
          <p:cNvSpPr>
            <a:spLocks noGrp="1"/>
          </p:cNvSpPr>
          <p:nvPr>
            <p:ph type="body" sz="quarter" idx="13" hasCustomPrompt="1"/>
          </p:nvPr>
        </p:nvSpPr>
        <p:spPr>
          <a:xfrm>
            <a:off x="411480" y="1084264"/>
            <a:ext cx="11379200" cy="706437"/>
          </a:xfrm>
        </p:spPr>
        <p:txBody>
          <a:bodyPr/>
          <a:lstStyle>
            <a:lvl1pPr marL="0" indent="0">
              <a:buNone/>
              <a:defRPr b="0"/>
            </a:lvl1pPr>
            <a:lvl2pPr marL="169863" indent="0">
              <a:buNone/>
              <a:defRPr/>
            </a:lvl2pPr>
          </a:lstStyle>
          <a:p>
            <a:pPr lvl="0"/>
            <a:r>
              <a:rPr lang="en-US" dirty="0"/>
              <a:t>Click to add subtitle</a:t>
            </a:r>
          </a:p>
        </p:txBody>
      </p:sp>
      <p:sp>
        <p:nvSpPr>
          <p:cNvPr id="10" name="Text Placeholder 11"/>
          <p:cNvSpPr>
            <a:spLocks noGrp="1"/>
          </p:cNvSpPr>
          <p:nvPr>
            <p:ph type="body" sz="quarter" idx="15"/>
          </p:nvPr>
        </p:nvSpPr>
        <p:spPr>
          <a:xfrm>
            <a:off x="414529" y="5753100"/>
            <a:ext cx="11358880" cy="419100"/>
          </a:xfrm>
        </p:spPr>
        <p:txBody>
          <a:bodyPr tIns="0" bIns="0" anchor="b"/>
          <a:lstStyle>
            <a:lvl1pPr marL="0" indent="0">
              <a:lnSpc>
                <a:spcPct val="70000"/>
              </a:lnSpc>
              <a:spcBef>
                <a:spcPts val="0"/>
              </a:spcBef>
              <a:spcAft>
                <a:spcPts val="200"/>
              </a:spcAft>
              <a:buSzPct val="25000"/>
              <a:buFont typeface="Arial" panose="020B0604020202020204" pitchFamily="34" charset="0"/>
              <a:buChar char=" "/>
              <a:defRPr sz="900">
                <a:latin typeface="Arial Narrow" panose="020B0606020202030204" pitchFamily="34" charset="0"/>
              </a:defRPr>
            </a:lvl1pPr>
            <a:lvl2pPr marL="169863" indent="-112713">
              <a:lnSpc>
                <a:spcPct val="70000"/>
              </a:lnSpc>
              <a:spcBef>
                <a:spcPts val="0"/>
              </a:spcBef>
              <a:buFont typeface="Arial" panose="020B0604020202020204" pitchFamily="34" charset="0"/>
              <a:buChar char="•"/>
              <a:defRPr sz="900">
                <a:latin typeface="Arial Narrow" panose="020B0606020202030204" pitchFamily="34" charset="0"/>
              </a:defRPr>
            </a:lvl2pPr>
            <a:lvl3pPr marL="341312" indent="0">
              <a:buNone/>
              <a:defRPr/>
            </a:lvl3pPr>
          </a:lstStyle>
          <a:p>
            <a:pPr lvl="0"/>
            <a:r>
              <a:rPr lang="en-US"/>
              <a:t>Click to edit Master text styles</a:t>
            </a:r>
          </a:p>
          <a:p>
            <a:pPr lvl="1"/>
            <a:r>
              <a:rPr lang="en-US"/>
              <a:t>Second level</a:t>
            </a:r>
          </a:p>
        </p:txBody>
      </p:sp>
      <p:sp>
        <p:nvSpPr>
          <p:cNvPr id="11" name="Rectangle 10"/>
          <p:cNvSpPr/>
          <p:nvPr userDrawn="1"/>
        </p:nvSpPr>
        <p:spPr>
          <a:xfrm>
            <a:off x="12287025" y="-4044"/>
            <a:ext cx="1386247" cy="243230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lstStyle/>
          <a:p>
            <a:pPr algn="l"/>
            <a:r>
              <a:rPr lang="en-US" sz="1000" b="1" dirty="0">
                <a:solidFill>
                  <a:schemeClr val="tx1"/>
                </a:solidFill>
              </a:rPr>
              <a:t>Gray background for content</a:t>
            </a:r>
            <a:endParaRPr lang="en-US" sz="1000" b="1" baseline="0" dirty="0">
              <a:solidFill>
                <a:schemeClr val="tx1"/>
              </a:solidFill>
            </a:endParaRPr>
          </a:p>
          <a:p>
            <a:pPr algn="l"/>
            <a:r>
              <a:rPr lang="en-US" sz="1000" baseline="0" dirty="0">
                <a:solidFill>
                  <a:schemeClr val="tx1"/>
                </a:solidFill>
              </a:rPr>
              <a:t>Use slide layout to add graphics with explanatory text. </a:t>
            </a:r>
          </a:p>
          <a:p>
            <a:pPr algn="l"/>
            <a:r>
              <a:rPr lang="en-US" sz="1000" baseline="0" dirty="0">
                <a:solidFill>
                  <a:schemeClr val="tx1"/>
                </a:solidFill>
              </a:rPr>
              <a:t>The text placeholder can be moved as needed. </a:t>
            </a:r>
            <a:endParaRPr lang="en-US" sz="1000" dirty="0">
              <a:solidFill>
                <a:schemeClr val="tx1"/>
              </a:solidFill>
            </a:endParaRPr>
          </a:p>
        </p:txBody>
      </p:sp>
      <p:grpSp>
        <p:nvGrpSpPr>
          <p:cNvPr id="9" name="Group 8"/>
          <p:cNvGrpSpPr/>
          <p:nvPr userDrawn="1"/>
        </p:nvGrpSpPr>
        <p:grpSpPr>
          <a:xfrm>
            <a:off x="12287025" y="3813034"/>
            <a:ext cx="1386247" cy="1585033"/>
            <a:chOff x="10058564" y="2630286"/>
            <a:chExt cx="3060457" cy="3499323"/>
          </a:xfrm>
        </p:grpSpPr>
        <p:pic>
          <p:nvPicPr>
            <p:cNvPr id="16" name="Picture 15"/>
            <p:cNvPicPr>
              <a:picLocks noChangeAspect="1"/>
            </p:cNvPicPr>
            <p:nvPr userDrawn="1"/>
          </p:nvPicPr>
          <p:blipFill>
            <a:blip r:embed="rId2"/>
            <a:stretch>
              <a:fillRect/>
            </a:stretch>
          </p:blipFill>
          <p:spPr>
            <a:xfrm>
              <a:off x="10058564" y="4398195"/>
              <a:ext cx="3060457" cy="1731414"/>
            </a:xfrm>
            <a:prstGeom prst="rect">
              <a:avLst/>
            </a:prstGeom>
          </p:spPr>
        </p:pic>
        <p:pic>
          <p:nvPicPr>
            <p:cNvPr id="17" name="Picture 16"/>
            <p:cNvPicPr>
              <a:picLocks noChangeAspect="1"/>
            </p:cNvPicPr>
            <p:nvPr userDrawn="1"/>
          </p:nvPicPr>
          <p:blipFill>
            <a:blip r:embed="rId3"/>
            <a:stretch>
              <a:fillRect/>
            </a:stretch>
          </p:blipFill>
          <p:spPr>
            <a:xfrm>
              <a:off x="10058564" y="2630286"/>
              <a:ext cx="3060457" cy="1725318"/>
            </a:xfrm>
            <a:prstGeom prst="rect">
              <a:avLst/>
            </a:prstGeom>
          </p:spPr>
        </p:pic>
      </p:grpSp>
      <p:grpSp>
        <p:nvGrpSpPr>
          <p:cNvPr id="18" name="Group 17"/>
          <p:cNvGrpSpPr/>
          <p:nvPr userDrawn="1"/>
        </p:nvGrpSpPr>
        <p:grpSpPr>
          <a:xfrm>
            <a:off x="12284310" y="2497574"/>
            <a:ext cx="1389888" cy="1233768"/>
            <a:chOff x="9215268" y="3023356"/>
            <a:chExt cx="1389888" cy="1233768"/>
          </a:xfrm>
        </p:grpSpPr>
        <p:sp>
          <p:nvSpPr>
            <p:cNvPr id="19" name="Rectangle 18"/>
            <p:cNvSpPr/>
            <p:nvPr userDrawn="1"/>
          </p:nvSpPr>
          <p:spPr>
            <a:xfrm>
              <a:off x="9215268" y="3023356"/>
              <a:ext cx="1389888" cy="123376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0" rtlCol="0" anchor="t"/>
            <a:lstStyle/>
            <a:p>
              <a:pPr algn="l"/>
              <a:r>
                <a:rPr lang="en-US" sz="1000" b="0" baseline="0" dirty="0">
                  <a:solidFill>
                    <a:schemeClr val="tx1"/>
                  </a:solidFill>
                </a:rPr>
                <a:t>Only use </a:t>
              </a:r>
              <a:r>
                <a:rPr lang="en-US" sz="1000" b="0" baseline="0" dirty="0">
                  <a:solidFill>
                    <a:srgbClr val="D6002A"/>
                  </a:solidFill>
                </a:rPr>
                <a:t>S&amp;P Global Red </a:t>
              </a:r>
              <a:r>
                <a:rPr lang="en-US" sz="1000" b="0" baseline="0" dirty="0">
                  <a:solidFill>
                    <a:schemeClr val="tx1"/>
                  </a:solidFill>
                </a:rPr>
                <a:t>for key text high-lights, not shapes or charts. </a:t>
              </a:r>
              <a:br>
                <a:rPr lang="en-US" sz="1000" b="0" baseline="0" dirty="0">
                  <a:solidFill>
                    <a:schemeClr val="tx1"/>
                  </a:solidFill>
                </a:rPr>
              </a:br>
              <a:r>
                <a:rPr lang="en-US" sz="1000" b="0" baseline="0" dirty="0">
                  <a:solidFill>
                    <a:schemeClr val="tx1"/>
                  </a:solidFill>
                </a:rPr>
                <a:t>It’s available in the custom color palette. </a:t>
              </a:r>
            </a:p>
          </p:txBody>
        </p:sp>
        <p:sp>
          <p:nvSpPr>
            <p:cNvPr id="20" name="Rectangle 19"/>
            <p:cNvSpPr/>
            <p:nvPr userDrawn="1"/>
          </p:nvSpPr>
          <p:spPr>
            <a:xfrm>
              <a:off x="9264542" y="4042368"/>
              <a:ext cx="126397" cy="126397"/>
            </a:xfrm>
            <a:prstGeom prst="rect">
              <a:avLst/>
            </a:prstGeom>
            <a:solidFill>
              <a:srgbClr val="D60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tx1"/>
                </a:solidFill>
              </a:endParaRPr>
            </a:p>
          </p:txBody>
        </p:sp>
      </p:grpSp>
    </p:spTree>
    <p:extLst>
      <p:ext uri="{BB962C8B-B14F-4D97-AF65-F5344CB8AC3E}">
        <p14:creationId xmlns:p14="http://schemas.microsoft.com/office/powerpoint/2010/main" val="112530603"/>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Content 2 columns + intro">
    <p:spTree>
      <p:nvGrpSpPr>
        <p:cNvPr id="1" name=""/>
        <p:cNvGrpSpPr/>
        <p:nvPr/>
      </p:nvGrpSpPr>
      <p:grpSpPr>
        <a:xfrm>
          <a:off x="0" y="0"/>
          <a:ext cx="0" cy="0"/>
          <a:chOff x="0" y="0"/>
          <a:chExt cx="0" cy="0"/>
        </a:xfrm>
      </p:grpSpPr>
      <p:sp>
        <p:nvSpPr>
          <p:cNvPr id="2" name="Title 1"/>
          <p:cNvSpPr>
            <a:spLocks noGrp="1"/>
          </p:cNvSpPr>
          <p:nvPr>
            <p:ph type="title"/>
          </p:nvPr>
        </p:nvSpPr>
        <p:spPr>
          <a:xfrm>
            <a:off x="414528" y="219456"/>
            <a:ext cx="11362944" cy="868680"/>
          </a:xfrm>
          <a:ln w="3175">
            <a:noFill/>
            <a:prstDash val="dash"/>
          </a:ln>
        </p:spPr>
        <p:txBody>
          <a:bodyPr vert="horz" lIns="0" tIns="45720" rIns="91440" bIns="45720" rtlCol="0" anchor="t">
            <a:noAutofit/>
          </a:bodyPr>
          <a:lstStyle>
            <a:lvl1pPr>
              <a:defRPr lang="en-US" dirty="0"/>
            </a:lvl1pPr>
          </a:lstStyle>
          <a:p>
            <a:pPr lvl="0"/>
            <a:r>
              <a:rPr lang="en-US"/>
              <a:t>Click to edit Master title style</a:t>
            </a:r>
            <a:endParaRPr lang="en-US" dirty="0"/>
          </a:p>
        </p:txBody>
      </p:sp>
      <p:sp>
        <p:nvSpPr>
          <p:cNvPr id="3" name="Text Placeholder 2"/>
          <p:cNvSpPr>
            <a:spLocks noGrp="1"/>
          </p:cNvSpPr>
          <p:nvPr>
            <p:ph type="body" idx="1"/>
          </p:nvPr>
        </p:nvSpPr>
        <p:spPr>
          <a:xfrm>
            <a:off x="411480" y="1805137"/>
            <a:ext cx="5486400" cy="433949"/>
          </a:xfrm>
          <a:solidFill>
            <a:schemeClr val="tx1"/>
          </a:solidFill>
        </p:spPr>
        <p:txBody>
          <a:bodyPr lIns="91440" rIns="274320" anchor="ctr"/>
          <a:lstStyle>
            <a:lvl1pPr marL="0" indent="0">
              <a:buNone/>
              <a:defRPr sz="1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11480" y="2253522"/>
            <a:ext cx="5486400" cy="3499578"/>
          </a:xfrm>
          <a:solidFill>
            <a:schemeClr val="bg2"/>
          </a:solidFill>
        </p:spPr>
        <p:txBody>
          <a:bodyPr lIns="91440">
            <a:normAutofit/>
          </a:bodyPr>
          <a:lstStyle>
            <a:lvl1pPr>
              <a:defRPr sz="1800"/>
            </a:lvl1pPr>
            <a:lvl2pPr>
              <a:defRPr sz="1800"/>
            </a:lvl2pPr>
            <a:lvl3pPr>
              <a:spcAft>
                <a:spcPts val="0"/>
              </a:spcAft>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03264" y="1805137"/>
            <a:ext cx="5486400" cy="433949"/>
          </a:xfrm>
          <a:solidFill>
            <a:schemeClr val="tx1"/>
          </a:solidFill>
        </p:spPr>
        <p:txBody>
          <a:bodyPr lIns="91440" rIns="182880" anchor="ctr"/>
          <a:lstStyle>
            <a:lvl1pPr marL="0" indent="0">
              <a:buNone/>
              <a:defRPr sz="1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03264" y="2253522"/>
            <a:ext cx="5486400" cy="3499578"/>
          </a:xfrm>
          <a:solidFill>
            <a:schemeClr val="bg2"/>
          </a:solidFill>
        </p:spPr>
        <p:txBody>
          <a:bodyPr lIns="91440">
            <a:normAutofit/>
          </a:bodyPr>
          <a:lstStyle>
            <a:lvl1pPr>
              <a:defRPr sz="1800"/>
            </a:lvl1pPr>
            <a:lvl2pPr>
              <a:defRPr sz="1800"/>
            </a:lvl2pPr>
            <a:lvl3pPr>
              <a:spcAft>
                <a:spcPts val="0"/>
              </a:spcAft>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246FB18-5DF1-419A-B975-14AFDDD65B9F}" type="slidenum">
              <a:rPr lang="en-US" smtClean="0"/>
              <a:t>‹#›</a:t>
            </a:fld>
            <a:endParaRPr lang="en-US"/>
          </a:p>
        </p:txBody>
      </p:sp>
      <p:sp>
        <p:nvSpPr>
          <p:cNvPr id="13" name="Text Placeholder 7"/>
          <p:cNvSpPr>
            <a:spLocks noGrp="1"/>
          </p:cNvSpPr>
          <p:nvPr>
            <p:ph type="body" sz="quarter" idx="13" hasCustomPrompt="1"/>
          </p:nvPr>
        </p:nvSpPr>
        <p:spPr>
          <a:xfrm>
            <a:off x="411480" y="1084264"/>
            <a:ext cx="11379200" cy="706437"/>
          </a:xfrm>
        </p:spPr>
        <p:txBody>
          <a:bodyPr/>
          <a:lstStyle>
            <a:lvl1pPr marL="0" indent="0">
              <a:buNone/>
              <a:defRPr sz="1600" b="0">
                <a:solidFill>
                  <a:schemeClr val="bg1">
                    <a:lumMod val="50000"/>
                  </a:schemeClr>
                </a:solidFill>
              </a:defRPr>
            </a:lvl1pPr>
            <a:lvl2pPr marL="169863" indent="0">
              <a:buNone/>
              <a:defRPr/>
            </a:lvl2pPr>
          </a:lstStyle>
          <a:p>
            <a:pPr lvl="0"/>
            <a:r>
              <a:rPr lang="en-US" dirty="0"/>
              <a:t>Click to add introduction</a:t>
            </a:r>
          </a:p>
        </p:txBody>
      </p:sp>
      <p:sp>
        <p:nvSpPr>
          <p:cNvPr id="14" name="Text Placeholder 11"/>
          <p:cNvSpPr>
            <a:spLocks noGrp="1"/>
          </p:cNvSpPr>
          <p:nvPr>
            <p:ph type="body" sz="quarter" idx="15"/>
          </p:nvPr>
        </p:nvSpPr>
        <p:spPr>
          <a:xfrm>
            <a:off x="414529" y="5753100"/>
            <a:ext cx="11358880" cy="419100"/>
          </a:xfrm>
        </p:spPr>
        <p:txBody>
          <a:bodyPr tIns="0" bIns="0" anchor="b"/>
          <a:lstStyle>
            <a:lvl1pPr marL="0" indent="0">
              <a:lnSpc>
                <a:spcPct val="70000"/>
              </a:lnSpc>
              <a:spcBef>
                <a:spcPts val="0"/>
              </a:spcBef>
              <a:spcAft>
                <a:spcPts val="200"/>
              </a:spcAft>
              <a:buSzPct val="25000"/>
              <a:buFont typeface="Arial" panose="020B0604020202020204" pitchFamily="34" charset="0"/>
              <a:buChar char=" "/>
              <a:defRPr sz="900">
                <a:latin typeface="Arial Narrow" panose="020B0606020202030204" pitchFamily="34" charset="0"/>
              </a:defRPr>
            </a:lvl1pPr>
            <a:lvl2pPr marL="169863" indent="-112713">
              <a:lnSpc>
                <a:spcPct val="70000"/>
              </a:lnSpc>
              <a:spcBef>
                <a:spcPts val="0"/>
              </a:spcBef>
              <a:buFont typeface="Arial" panose="020B0604020202020204" pitchFamily="34" charset="0"/>
              <a:buChar char="•"/>
              <a:defRPr sz="900">
                <a:latin typeface="Arial Narrow" panose="020B0606020202030204" pitchFamily="34" charset="0"/>
              </a:defRPr>
            </a:lvl2pPr>
            <a:lvl3pPr marL="341312" indent="0">
              <a:buNone/>
              <a:defRPr/>
            </a:lvl3pPr>
          </a:lstStyle>
          <a:p>
            <a:pPr lvl="0"/>
            <a:r>
              <a:rPr lang="en-US"/>
              <a:t>Click to edit Master text styles</a:t>
            </a:r>
          </a:p>
          <a:p>
            <a:pPr lvl="1"/>
            <a:r>
              <a:rPr lang="en-US"/>
              <a:t>Second level</a:t>
            </a:r>
          </a:p>
        </p:txBody>
      </p:sp>
      <p:sp>
        <p:nvSpPr>
          <p:cNvPr id="12" name="Rectangle 11"/>
          <p:cNvSpPr/>
          <p:nvPr userDrawn="1"/>
        </p:nvSpPr>
        <p:spPr>
          <a:xfrm>
            <a:off x="12287025" y="-4043"/>
            <a:ext cx="1386247" cy="243104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lstStyle/>
          <a:p>
            <a:pPr algn="l"/>
            <a:r>
              <a:rPr lang="en-US" sz="1000" b="1" dirty="0">
                <a:solidFill>
                  <a:schemeClr val="tx1"/>
                </a:solidFill>
              </a:rPr>
              <a:t>2 Content</a:t>
            </a:r>
            <a:r>
              <a:rPr lang="en-US" sz="1000" b="1" baseline="0" dirty="0">
                <a:solidFill>
                  <a:schemeClr val="tx1"/>
                </a:solidFill>
              </a:rPr>
              <a:t> Areas</a:t>
            </a:r>
            <a:endParaRPr lang="en-US" sz="1000" b="1" dirty="0">
              <a:solidFill>
                <a:schemeClr val="tx1"/>
              </a:solidFill>
            </a:endParaRPr>
          </a:p>
          <a:p>
            <a:pPr algn="l"/>
            <a:r>
              <a:rPr lang="en-US" sz="1000" b="0" baseline="0" dirty="0">
                <a:solidFill>
                  <a:schemeClr val="tx1"/>
                </a:solidFill>
              </a:rPr>
              <a:t>Use the subtitle and placeholder as needed and remove or resize them within the grid of the slide. </a:t>
            </a:r>
          </a:p>
        </p:txBody>
      </p:sp>
      <p:grpSp>
        <p:nvGrpSpPr>
          <p:cNvPr id="16" name="Group 15"/>
          <p:cNvGrpSpPr/>
          <p:nvPr userDrawn="1"/>
        </p:nvGrpSpPr>
        <p:grpSpPr>
          <a:xfrm>
            <a:off x="12284310" y="2497574"/>
            <a:ext cx="1389888" cy="1233768"/>
            <a:chOff x="9215268" y="3023356"/>
            <a:chExt cx="1389888" cy="1233768"/>
          </a:xfrm>
        </p:grpSpPr>
        <p:sp>
          <p:nvSpPr>
            <p:cNvPr id="17" name="Rectangle 16"/>
            <p:cNvSpPr/>
            <p:nvPr userDrawn="1"/>
          </p:nvSpPr>
          <p:spPr>
            <a:xfrm>
              <a:off x="9215268" y="3023356"/>
              <a:ext cx="1389888" cy="123376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0" rtlCol="0" anchor="t"/>
            <a:lstStyle/>
            <a:p>
              <a:pPr algn="l"/>
              <a:r>
                <a:rPr lang="en-US" sz="1000" b="0" baseline="0" dirty="0">
                  <a:solidFill>
                    <a:schemeClr val="tx1"/>
                  </a:solidFill>
                </a:rPr>
                <a:t>Only use </a:t>
              </a:r>
              <a:r>
                <a:rPr lang="en-US" sz="1000" b="0" baseline="0" dirty="0">
                  <a:solidFill>
                    <a:srgbClr val="D6002A"/>
                  </a:solidFill>
                </a:rPr>
                <a:t>S&amp;P Global Red </a:t>
              </a:r>
              <a:r>
                <a:rPr lang="en-US" sz="1000" b="0" baseline="0" dirty="0">
                  <a:solidFill>
                    <a:schemeClr val="tx1"/>
                  </a:solidFill>
                </a:rPr>
                <a:t>for key text high-lights, not shapes or charts. </a:t>
              </a:r>
              <a:br>
                <a:rPr lang="en-US" sz="1000" b="0" baseline="0" dirty="0">
                  <a:solidFill>
                    <a:schemeClr val="tx1"/>
                  </a:solidFill>
                </a:rPr>
              </a:br>
              <a:r>
                <a:rPr lang="en-US" sz="1000" b="0" baseline="0" dirty="0">
                  <a:solidFill>
                    <a:schemeClr val="tx1"/>
                  </a:solidFill>
                </a:rPr>
                <a:t>It’s available in the custom color palette. </a:t>
              </a:r>
            </a:p>
          </p:txBody>
        </p:sp>
        <p:sp>
          <p:nvSpPr>
            <p:cNvPr id="18" name="Rectangle 17"/>
            <p:cNvSpPr/>
            <p:nvPr userDrawn="1"/>
          </p:nvSpPr>
          <p:spPr>
            <a:xfrm>
              <a:off x="9264542" y="4042368"/>
              <a:ext cx="126397" cy="126397"/>
            </a:xfrm>
            <a:prstGeom prst="rect">
              <a:avLst/>
            </a:prstGeom>
            <a:solidFill>
              <a:srgbClr val="D60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tx1"/>
                </a:solidFill>
              </a:endParaRPr>
            </a:p>
          </p:txBody>
        </p:sp>
      </p:grpSp>
    </p:spTree>
    <p:extLst>
      <p:ext uri="{BB962C8B-B14F-4D97-AF65-F5344CB8AC3E}">
        <p14:creationId xmlns:p14="http://schemas.microsoft.com/office/powerpoint/2010/main" val="368188708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3 content area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246FB18-5DF1-419A-B975-14AFDDD65B9F}" type="slidenum">
              <a:rPr lang="en-US" smtClean="0"/>
              <a:t>‹#›</a:t>
            </a:fld>
            <a:endParaRPr lang="en-US"/>
          </a:p>
        </p:txBody>
      </p:sp>
      <p:sp>
        <p:nvSpPr>
          <p:cNvPr id="9" name="Text Placeholder 8"/>
          <p:cNvSpPr>
            <a:spLocks noGrp="1"/>
          </p:cNvSpPr>
          <p:nvPr>
            <p:ph type="body" sz="quarter" idx="16" hasCustomPrompt="1"/>
          </p:nvPr>
        </p:nvSpPr>
        <p:spPr>
          <a:xfrm>
            <a:off x="8366340" y="1883060"/>
            <a:ext cx="3413760" cy="3870040"/>
          </a:xfrm>
          <a:solidFill>
            <a:schemeClr val="bg2"/>
          </a:solidFill>
        </p:spPr>
        <p:txBody>
          <a:bodyPr lIns="91440" tIns="91440" bIns="91440"/>
          <a:lstStyle>
            <a:lvl1pPr>
              <a:defRPr sz="1600" baseline="0"/>
            </a:lvl1pPr>
            <a:lvl2pPr>
              <a:defRPr sz="1400"/>
            </a:lvl2pPr>
            <a:lvl3pPr>
              <a:defRPr sz="1400"/>
            </a:lvl3pPr>
            <a:lvl4pPr>
              <a:defRPr sz="1100"/>
            </a:lvl4pPr>
            <a:lvl5pPr>
              <a:defRPr sz="1100"/>
            </a:lvl5pPr>
          </a:lstStyle>
          <a:p>
            <a:pPr lvl="0"/>
            <a:r>
              <a:rPr lang="en-US" dirty="0"/>
              <a:t>Click to add content and resize as needed or remove. </a:t>
            </a:r>
          </a:p>
          <a:p>
            <a:pPr lvl="1"/>
            <a:r>
              <a:rPr lang="en-US" dirty="0"/>
              <a:t>Second level</a:t>
            </a:r>
          </a:p>
          <a:p>
            <a:pPr lvl="2"/>
            <a:r>
              <a:rPr lang="en-US" dirty="0"/>
              <a:t>Third level</a:t>
            </a:r>
          </a:p>
        </p:txBody>
      </p:sp>
      <p:sp>
        <p:nvSpPr>
          <p:cNvPr id="11" name="Text Placeholder 8"/>
          <p:cNvSpPr>
            <a:spLocks noGrp="1"/>
          </p:cNvSpPr>
          <p:nvPr>
            <p:ph type="body" sz="quarter" idx="17" hasCustomPrompt="1"/>
          </p:nvPr>
        </p:nvSpPr>
        <p:spPr>
          <a:xfrm>
            <a:off x="411480" y="1883060"/>
            <a:ext cx="3413760" cy="3870040"/>
          </a:xfrm>
          <a:solidFill>
            <a:schemeClr val="bg2"/>
          </a:solidFill>
        </p:spPr>
        <p:txBody>
          <a:bodyPr lIns="91440" tIns="91440" bIns="91440"/>
          <a:lstStyle>
            <a:lvl1pPr>
              <a:defRPr sz="1600" baseline="0"/>
            </a:lvl1pPr>
            <a:lvl2pPr>
              <a:defRPr sz="1400"/>
            </a:lvl2pPr>
            <a:lvl3pPr>
              <a:defRPr sz="1400"/>
            </a:lvl3pPr>
            <a:lvl4pPr>
              <a:defRPr sz="1100"/>
            </a:lvl4pPr>
            <a:lvl5pPr>
              <a:defRPr sz="1100"/>
            </a:lvl5pPr>
          </a:lstStyle>
          <a:p>
            <a:pPr lvl="0"/>
            <a:r>
              <a:rPr lang="en-US" dirty="0"/>
              <a:t>Click to add content and resize as needed. </a:t>
            </a:r>
          </a:p>
          <a:p>
            <a:pPr lvl="1"/>
            <a:r>
              <a:rPr lang="en-US" dirty="0"/>
              <a:t>Second level</a:t>
            </a:r>
          </a:p>
          <a:p>
            <a:pPr lvl="2"/>
            <a:r>
              <a:rPr lang="en-US" dirty="0"/>
              <a:t>Third level</a:t>
            </a:r>
          </a:p>
        </p:txBody>
      </p:sp>
      <p:sp>
        <p:nvSpPr>
          <p:cNvPr id="12" name="Text Placeholder 8"/>
          <p:cNvSpPr>
            <a:spLocks noGrp="1"/>
          </p:cNvSpPr>
          <p:nvPr>
            <p:ph type="body" sz="quarter" idx="18" hasCustomPrompt="1"/>
          </p:nvPr>
        </p:nvSpPr>
        <p:spPr>
          <a:xfrm>
            <a:off x="4390435" y="1883060"/>
            <a:ext cx="3413760" cy="3870040"/>
          </a:xfrm>
          <a:solidFill>
            <a:schemeClr val="bg2"/>
          </a:solidFill>
        </p:spPr>
        <p:txBody>
          <a:bodyPr lIns="91440" tIns="91440" bIns="91440"/>
          <a:lstStyle>
            <a:lvl1pPr>
              <a:defRPr sz="1600"/>
            </a:lvl1pPr>
            <a:lvl2pPr>
              <a:defRPr sz="1400"/>
            </a:lvl2pPr>
            <a:lvl3pPr>
              <a:defRPr sz="1400"/>
            </a:lvl3pPr>
            <a:lvl4pPr>
              <a:defRPr sz="1100"/>
            </a:lvl4pPr>
            <a:lvl5pPr>
              <a:defRPr sz="1100"/>
            </a:lvl5pPr>
          </a:lstStyle>
          <a:p>
            <a:pPr lvl="0"/>
            <a:r>
              <a:rPr lang="en-US" dirty="0"/>
              <a:t>Click to add content and resize as needed or remove. </a:t>
            </a:r>
          </a:p>
          <a:p>
            <a:pPr lvl="1"/>
            <a:r>
              <a:rPr lang="en-US" dirty="0"/>
              <a:t>Second level</a:t>
            </a:r>
          </a:p>
          <a:p>
            <a:pPr lvl="2"/>
            <a:r>
              <a:rPr lang="en-US" dirty="0"/>
              <a:t>Third level</a:t>
            </a:r>
          </a:p>
        </p:txBody>
      </p:sp>
      <p:sp>
        <p:nvSpPr>
          <p:cNvPr id="13" name="Text Placeholder 8"/>
          <p:cNvSpPr>
            <a:spLocks noGrp="1"/>
          </p:cNvSpPr>
          <p:nvPr>
            <p:ph type="body" sz="quarter" idx="19" hasCustomPrompt="1"/>
          </p:nvPr>
        </p:nvSpPr>
        <p:spPr>
          <a:xfrm>
            <a:off x="8371847" y="1385560"/>
            <a:ext cx="3413760" cy="497500"/>
          </a:xfrm>
          <a:solidFill>
            <a:schemeClr val="tx1"/>
          </a:solidFill>
        </p:spPr>
        <p:txBody>
          <a:bodyPr lIns="91440" tIns="91440" bIns="91440" anchor="ctr"/>
          <a:lstStyle>
            <a:lvl1pPr marL="0" indent="0">
              <a:buNone/>
              <a:defRPr sz="1400" b="1">
                <a:solidFill>
                  <a:schemeClr val="bg1"/>
                </a:solidFill>
              </a:defRPr>
            </a:lvl1pPr>
            <a:lvl2pPr marL="169862" indent="0">
              <a:buNone/>
              <a:defRPr sz="1400"/>
            </a:lvl2pPr>
            <a:lvl3pPr>
              <a:defRPr sz="1100"/>
            </a:lvl3pPr>
            <a:lvl4pPr>
              <a:defRPr sz="1100"/>
            </a:lvl4pPr>
            <a:lvl5pPr>
              <a:defRPr sz="1100"/>
            </a:lvl5pPr>
          </a:lstStyle>
          <a:p>
            <a:pPr lvl="0"/>
            <a:r>
              <a:rPr lang="en-US" dirty="0"/>
              <a:t>Click to add subtitle max two rows or remove. </a:t>
            </a:r>
          </a:p>
        </p:txBody>
      </p:sp>
      <p:sp>
        <p:nvSpPr>
          <p:cNvPr id="14" name="Text Placeholder 8"/>
          <p:cNvSpPr>
            <a:spLocks noGrp="1"/>
          </p:cNvSpPr>
          <p:nvPr>
            <p:ph type="body" sz="quarter" idx="20" hasCustomPrompt="1"/>
          </p:nvPr>
        </p:nvSpPr>
        <p:spPr>
          <a:xfrm>
            <a:off x="411480" y="1385560"/>
            <a:ext cx="3413760" cy="497500"/>
          </a:xfrm>
          <a:solidFill>
            <a:schemeClr val="tx1"/>
          </a:solidFill>
        </p:spPr>
        <p:txBody>
          <a:bodyPr lIns="91440" tIns="91440" bIns="91440" anchor="ctr"/>
          <a:lstStyle>
            <a:lvl1pPr marL="0" indent="0">
              <a:buNone/>
              <a:defRPr sz="1400" b="1" baseline="0">
                <a:solidFill>
                  <a:schemeClr val="bg1"/>
                </a:solidFill>
              </a:defRPr>
            </a:lvl1pPr>
            <a:lvl2pPr marL="169862" indent="0">
              <a:buNone/>
              <a:defRPr sz="1400"/>
            </a:lvl2pPr>
            <a:lvl3pPr>
              <a:defRPr sz="1100"/>
            </a:lvl3pPr>
            <a:lvl4pPr>
              <a:defRPr sz="1100"/>
            </a:lvl4pPr>
            <a:lvl5pPr>
              <a:defRPr sz="1100"/>
            </a:lvl5pPr>
          </a:lstStyle>
          <a:p>
            <a:pPr lvl="0"/>
            <a:r>
              <a:rPr lang="en-US" dirty="0"/>
              <a:t>Click to add subtitle max two rows, resize as needed.</a:t>
            </a:r>
          </a:p>
        </p:txBody>
      </p:sp>
      <p:sp>
        <p:nvSpPr>
          <p:cNvPr id="15" name="Text Placeholder 8"/>
          <p:cNvSpPr>
            <a:spLocks noGrp="1"/>
          </p:cNvSpPr>
          <p:nvPr>
            <p:ph type="body" sz="quarter" idx="21" hasCustomPrompt="1"/>
          </p:nvPr>
        </p:nvSpPr>
        <p:spPr>
          <a:xfrm>
            <a:off x="4395941" y="1385560"/>
            <a:ext cx="3413760" cy="497500"/>
          </a:xfrm>
          <a:solidFill>
            <a:schemeClr val="tx1"/>
          </a:solidFill>
        </p:spPr>
        <p:txBody>
          <a:bodyPr lIns="91440" tIns="91440" bIns="91440" anchor="ctr"/>
          <a:lstStyle>
            <a:lvl1pPr marL="0" indent="0">
              <a:buNone/>
              <a:defRPr sz="1400" b="1" baseline="0">
                <a:solidFill>
                  <a:schemeClr val="bg1"/>
                </a:solidFill>
              </a:defRPr>
            </a:lvl1pPr>
            <a:lvl2pPr marL="169862" indent="0">
              <a:buNone/>
              <a:defRPr sz="1400"/>
            </a:lvl2pPr>
            <a:lvl3pPr>
              <a:defRPr sz="1100"/>
            </a:lvl3pPr>
            <a:lvl4pPr>
              <a:defRPr sz="1100"/>
            </a:lvl4pPr>
            <a:lvl5pPr>
              <a:defRPr sz="1100"/>
            </a:lvl5pPr>
          </a:lstStyle>
          <a:p>
            <a:pPr lvl="0"/>
            <a:r>
              <a:rPr lang="en-US" dirty="0"/>
              <a:t>Click to add subtitle max two rows or remove. </a:t>
            </a:r>
          </a:p>
        </p:txBody>
      </p:sp>
      <p:sp>
        <p:nvSpPr>
          <p:cNvPr id="16" name="Text Placeholder 11"/>
          <p:cNvSpPr>
            <a:spLocks noGrp="1"/>
          </p:cNvSpPr>
          <p:nvPr>
            <p:ph type="body" sz="quarter" idx="15"/>
          </p:nvPr>
        </p:nvSpPr>
        <p:spPr>
          <a:xfrm>
            <a:off x="414529" y="5753100"/>
            <a:ext cx="11358880" cy="419100"/>
          </a:xfrm>
        </p:spPr>
        <p:txBody>
          <a:bodyPr tIns="0" bIns="0" anchor="b"/>
          <a:lstStyle>
            <a:lvl1pPr marL="0" indent="0">
              <a:lnSpc>
                <a:spcPct val="70000"/>
              </a:lnSpc>
              <a:spcBef>
                <a:spcPts val="0"/>
              </a:spcBef>
              <a:spcAft>
                <a:spcPts val="200"/>
              </a:spcAft>
              <a:buSzPct val="25000"/>
              <a:buFont typeface="Arial" panose="020B0604020202020204" pitchFamily="34" charset="0"/>
              <a:buChar char=" "/>
              <a:defRPr sz="900">
                <a:latin typeface="Arial Narrow" panose="020B0606020202030204" pitchFamily="34" charset="0"/>
              </a:defRPr>
            </a:lvl1pPr>
            <a:lvl2pPr marL="169863" indent="-112713">
              <a:lnSpc>
                <a:spcPct val="70000"/>
              </a:lnSpc>
              <a:spcBef>
                <a:spcPts val="0"/>
              </a:spcBef>
              <a:buFont typeface="Arial" panose="020B0604020202020204" pitchFamily="34" charset="0"/>
              <a:buChar char="•"/>
              <a:defRPr sz="900">
                <a:latin typeface="Arial Narrow" panose="020B0606020202030204" pitchFamily="34" charset="0"/>
              </a:defRPr>
            </a:lvl2pPr>
            <a:lvl3pPr marL="341312" indent="0">
              <a:buNone/>
              <a:defRPr/>
            </a:lvl3pPr>
          </a:lstStyle>
          <a:p>
            <a:pPr lvl="0"/>
            <a:r>
              <a:rPr lang="en-US"/>
              <a:t>Click to edit Master text styles</a:t>
            </a:r>
          </a:p>
          <a:p>
            <a:pPr lvl="1"/>
            <a:r>
              <a:rPr lang="en-US"/>
              <a:t>Second level</a:t>
            </a:r>
          </a:p>
        </p:txBody>
      </p:sp>
      <p:sp>
        <p:nvSpPr>
          <p:cNvPr id="17" name="Rectangle 16"/>
          <p:cNvSpPr/>
          <p:nvPr userDrawn="1"/>
        </p:nvSpPr>
        <p:spPr>
          <a:xfrm>
            <a:off x="12287025" y="-4043"/>
            <a:ext cx="1386247" cy="243104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lstStyle/>
          <a:p>
            <a:pPr algn="l"/>
            <a:r>
              <a:rPr lang="en-US" sz="1000" b="1" dirty="0">
                <a:solidFill>
                  <a:schemeClr val="tx1"/>
                </a:solidFill>
              </a:rPr>
              <a:t>3 Content</a:t>
            </a:r>
            <a:r>
              <a:rPr lang="en-US" sz="1000" b="1" baseline="0" dirty="0">
                <a:solidFill>
                  <a:schemeClr val="tx1"/>
                </a:solidFill>
              </a:rPr>
              <a:t> Areas</a:t>
            </a:r>
            <a:endParaRPr lang="en-US" sz="1000" b="1" dirty="0">
              <a:solidFill>
                <a:schemeClr val="tx1"/>
              </a:solidFill>
            </a:endParaRPr>
          </a:p>
          <a:p>
            <a:pPr algn="l"/>
            <a:r>
              <a:rPr lang="en-US" sz="1000" b="0" baseline="0" dirty="0">
                <a:solidFill>
                  <a:schemeClr val="tx1"/>
                </a:solidFill>
              </a:rPr>
              <a:t>Use the subtitle and placeholder as needed and remove or resize them within the grid of the slide. </a:t>
            </a:r>
          </a:p>
        </p:txBody>
      </p:sp>
      <p:grpSp>
        <p:nvGrpSpPr>
          <p:cNvPr id="3" name="Group 2"/>
          <p:cNvGrpSpPr/>
          <p:nvPr userDrawn="1"/>
        </p:nvGrpSpPr>
        <p:grpSpPr>
          <a:xfrm>
            <a:off x="12290696" y="3792254"/>
            <a:ext cx="1386481" cy="1597003"/>
            <a:chOff x="10154003" y="3332846"/>
            <a:chExt cx="3060457" cy="3525154"/>
          </a:xfrm>
        </p:grpSpPr>
        <p:pic>
          <p:nvPicPr>
            <p:cNvPr id="22" name="Picture 21"/>
            <p:cNvPicPr>
              <a:picLocks noChangeAspect="1"/>
            </p:cNvPicPr>
            <p:nvPr userDrawn="1"/>
          </p:nvPicPr>
          <p:blipFill>
            <a:blip r:embed="rId2"/>
            <a:stretch>
              <a:fillRect/>
            </a:stretch>
          </p:blipFill>
          <p:spPr>
            <a:xfrm>
              <a:off x="10154003" y="5132682"/>
              <a:ext cx="3060457" cy="1725318"/>
            </a:xfrm>
            <a:prstGeom prst="rect">
              <a:avLst/>
            </a:prstGeom>
          </p:spPr>
        </p:pic>
        <p:pic>
          <p:nvPicPr>
            <p:cNvPr id="23" name="Picture 22"/>
            <p:cNvPicPr>
              <a:picLocks noChangeAspect="1"/>
            </p:cNvPicPr>
            <p:nvPr userDrawn="1"/>
          </p:nvPicPr>
          <p:blipFill>
            <a:blip r:embed="rId3"/>
            <a:stretch>
              <a:fillRect/>
            </a:stretch>
          </p:blipFill>
          <p:spPr>
            <a:xfrm>
              <a:off x="10154003" y="3332846"/>
              <a:ext cx="3060457" cy="1731414"/>
            </a:xfrm>
            <a:prstGeom prst="rect">
              <a:avLst/>
            </a:prstGeom>
          </p:spPr>
        </p:pic>
      </p:grpSp>
      <p:grpSp>
        <p:nvGrpSpPr>
          <p:cNvPr id="19" name="Group 18"/>
          <p:cNvGrpSpPr/>
          <p:nvPr userDrawn="1"/>
        </p:nvGrpSpPr>
        <p:grpSpPr>
          <a:xfrm>
            <a:off x="12284310" y="2497574"/>
            <a:ext cx="1389888" cy="1233768"/>
            <a:chOff x="9215268" y="3023356"/>
            <a:chExt cx="1389888" cy="1233768"/>
          </a:xfrm>
        </p:grpSpPr>
        <p:sp>
          <p:nvSpPr>
            <p:cNvPr id="20" name="Rectangle 19"/>
            <p:cNvSpPr/>
            <p:nvPr userDrawn="1"/>
          </p:nvSpPr>
          <p:spPr>
            <a:xfrm>
              <a:off x="9215268" y="3023356"/>
              <a:ext cx="1389888" cy="123376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0" rtlCol="0" anchor="t"/>
            <a:lstStyle/>
            <a:p>
              <a:pPr algn="l"/>
              <a:r>
                <a:rPr lang="en-US" sz="1000" b="0" baseline="0" dirty="0">
                  <a:solidFill>
                    <a:schemeClr val="tx1"/>
                  </a:solidFill>
                </a:rPr>
                <a:t>Only use </a:t>
              </a:r>
              <a:r>
                <a:rPr lang="en-US" sz="1000" b="0" baseline="0" dirty="0">
                  <a:solidFill>
                    <a:srgbClr val="D6002A"/>
                  </a:solidFill>
                </a:rPr>
                <a:t>S&amp;P Global Red </a:t>
              </a:r>
              <a:r>
                <a:rPr lang="en-US" sz="1000" b="0" baseline="0" dirty="0">
                  <a:solidFill>
                    <a:schemeClr val="tx1"/>
                  </a:solidFill>
                </a:rPr>
                <a:t>for key text high-lights, not shapes or charts. </a:t>
              </a:r>
              <a:br>
                <a:rPr lang="en-US" sz="1000" b="0" baseline="0" dirty="0">
                  <a:solidFill>
                    <a:schemeClr val="tx1"/>
                  </a:solidFill>
                </a:rPr>
              </a:br>
              <a:r>
                <a:rPr lang="en-US" sz="1000" b="0" baseline="0" dirty="0">
                  <a:solidFill>
                    <a:schemeClr val="tx1"/>
                  </a:solidFill>
                </a:rPr>
                <a:t>It’s available in the custom color palette. </a:t>
              </a:r>
            </a:p>
          </p:txBody>
        </p:sp>
        <p:sp>
          <p:nvSpPr>
            <p:cNvPr id="21" name="Rectangle 20"/>
            <p:cNvSpPr/>
            <p:nvPr userDrawn="1"/>
          </p:nvSpPr>
          <p:spPr>
            <a:xfrm>
              <a:off x="9264542" y="4042368"/>
              <a:ext cx="126397" cy="126397"/>
            </a:xfrm>
            <a:prstGeom prst="rect">
              <a:avLst/>
            </a:prstGeom>
            <a:solidFill>
              <a:srgbClr val="D60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tx1"/>
                </a:solidFill>
              </a:endParaRPr>
            </a:p>
          </p:txBody>
        </p:sp>
      </p:grpSp>
    </p:spTree>
    <p:extLst>
      <p:ext uri="{BB962C8B-B14F-4D97-AF65-F5344CB8AC3E}">
        <p14:creationId xmlns:p14="http://schemas.microsoft.com/office/powerpoint/2010/main" val="275845755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ivider Image Big title">
    <p:spTree>
      <p:nvGrpSpPr>
        <p:cNvPr id="1" name=""/>
        <p:cNvGrpSpPr/>
        <p:nvPr/>
      </p:nvGrpSpPr>
      <p:grpSpPr>
        <a:xfrm>
          <a:off x="0" y="0"/>
          <a:ext cx="0" cy="0"/>
          <a:chOff x="0" y="0"/>
          <a:chExt cx="0" cy="0"/>
        </a:xfrm>
      </p:grpSpPr>
      <p:sp>
        <p:nvSpPr>
          <p:cNvPr id="2" name="Title 1"/>
          <p:cNvSpPr>
            <a:spLocks noGrp="1"/>
          </p:cNvSpPr>
          <p:nvPr>
            <p:ph type="title"/>
          </p:nvPr>
        </p:nvSpPr>
        <p:spPr>
          <a:xfrm>
            <a:off x="411480" y="206376"/>
            <a:ext cx="9490635" cy="2115484"/>
          </a:xfrm>
        </p:spPr>
        <p:txBody>
          <a:bodyPr tIns="0" anchor="t"/>
          <a:lstStyle>
            <a:lvl1pPr>
              <a:defRPr sz="4400" b="1"/>
            </a:lvl1pPr>
          </a:lstStyle>
          <a:p>
            <a:r>
              <a:rPr lang="en-US"/>
              <a:t>Click to edit Master title style</a:t>
            </a:r>
            <a:endParaRPr lang="en-US" dirty="0"/>
          </a:p>
        </p:txBody>
      </p:sp>
      <p:sp>
        <p:nvSpPr>
          <p:cNvPr id="5" name="Picture Placeholder 4"/>
          <p:cNvSpPr>
            <a:spLocks noGrp="1"/>
          </p:cNvSpPr>
          <p:nvPr>
            <p:ph type="pic" sz="quarter" idx="10" hasCustomPrompt="1"/>
          </p:nvPr>
        </p:nvSpPr>
        <p:spPr>
          <a:xfrm>
            <a:off x="411480" y="2411508"/>
            <a:ext cx="11379200" cy="3390900"/>
          </a:xfrm>
        </p:spPr>
        <p:txBody>
          <a:bodyPr anchor="ctr"/>
          <a:lstStyle>
            <a:lvl1pPr marL="0" indent="0" algn="ctr">
              <a:buNone/>
              <a:defRPr b="1"/>
            </a:lvl1pPr>
          </a:lstStyle>
          <a:p>
            <a:r>
              <a:rPr lang="en-US" dirty="0"/>
              <a:t>Click to add image</a:t>
            </a:r>
            <a:br>
              <a:rPr lang="en-US" dirty="0"/>
            </a:br>
            <a:r>
              <a:rPr lang="en-US" dirty="0"/>
              <a:t>– only use S&amp;P Global approved images for divider slides</a:t>
            </a:r>
          </a:p>
        </p:txBody>
      </p:sp>
      <p:sp>
        <p:nvSpPr>
          <p:cNvPr id="4" name="Rectangle 3"/>
          <p:cNvSpPr/>
          <p:nvPr userDrawn="1"/>
        </p:nvSpPr>
        <p:spPr>
          <a:xfrm>
            <a:off x="12287025" y="-4043"/>
            <a:ext cx="1386247" cy="243104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lstStyle/>
          <a:p>
            <a:pPr algn="l"/>
            <a:r>
              <a:rPr lang="en-US" sz="1000" b="1" dirty="0">
                <a:solidFill>
                  <a:schemeClr val="tx1"/>
                </a:solidFill>
              </a:rPr>
              <a:t>Divider + Image</a:t>
            </a:r>
            <a:endParaRPr lang="en-US" sz="1000" b="1" baseline="0" dirty="0">
              <a:solidFill>
                <a:schemeClr val="tx1"/>
              </a:solidFill>
            </a:endParaRPr>
          </a:p>
          <a:p>
            <a:pPr algn="l"/>
            <a:r>
              <a:rPr lang="en-US" sz="1000" baseline="0" dirty="0">
                <a:solidFill>
                  <a:schemeClr val="tx1"/>
                </a:solidFill>
              </a:rPr>
              <a:t>Click image icon to insert rectangular image. </a:t>
            </a:r>
            <a:endParaRPr lang="en-US" sz="1000" dirty="0">
              <a:solidFill>
                <a:schemeClr val="tx1"/>
              </a:solidFill>
            </a:endParaRPr>
          </a:p>
        </p:txBody>
      </p:sp>
      <p:grpSp>
        <p:nvGrpSpPr>
          <p:cNvPr id="7" name="Group 6"/>
          <p:cNvGrpSpPr/>
          <p:nvPr userDrawn="1"/>
        </p:nvGrpSpPr>
        <p:grpSpPr>
          <a:xfrm>
            <a:off x="12284310" y="2497574"/>
            <a:ext cx="1389888" cy="1233768"/>
            <a:chOff x="9215268" y="3023356"/>
            <a:chExt cx="1389888" cy="1233768"/>
          </a:xfrm>
        </p:grpSpPr>
        <p:sp>
          <p:nvSpPr>
            <p:cNvPr id="8" name="Rectangle 7"/>
            <p:cNvSpPr/>
            <p:nvPr userDrawn="1"/>
          </p:nvSpPr>
          <p:spPr>
            <a:xfrm>
              <a:off x="9215268" y="3023356"/>
              <a:ext cx="1389888" cy="123376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0" rtlCol="0" anchor="t"/>
            <a:lstStyle/>
            <a:p>
              <a:pPr algn="l"/>
              <a:r>
                <a:rPr lang="en-US" sz="1000" b="0" baseline="0" dirty="0">
                  <a:solidFill>
                    <a:schemeClr val="tx1"/>
                  </a:solidFill>
                </a:rPr>
                <a:t>Only use </a:t>
              </a:r>
              <a:r>
                <a:rPr lang="en-US" sz="1000" b="0" baseline="0" dirty="0">
                  <a:solidFill>
                    <a:srgbClr val="D6002A"/>
                  </a:solidFill>
                </a:rPr>
                <a:t>S&amp;P Global Red </a:t>
              </a:r>
              <a:r>
                <a:rPr lang="en-US" sz="1000" b="0" baseline="0" dirty="0">
                  <a:solidFill>
                    <a:schemeClr val="tx1"/>
                  </a:solidFill>
                </a:rPr>
                <a:t>for key text high-lights, not shapes or charts. </a:t>
              </a:r>
              <a:br>
                <a:rPr lang="en-US" sz="1000" b="0" baseline="0" dirty="0">
                  <a:solidFill>
                    <a:schemeClr val="tx1"/>
                  </a:solidFill>
                </a:rPr>
              </a:br>
              <a:r>
                <a:rPr lang="en-US" sz="1000" b="0" baseline="0" dirty="0">
                  <a:solidFill>
                    <a:schemeClr val="tx1"/>
                  </a:solidFill>
                </a:rPr>
                <a:t>It’s available in the custom color palette. </a:t>
              </a:r>
            </a:p>
          </p:txBody>
        </p:sp>
        <p:sp>
          <p:nvSpPr>
            <p:cNvPr id="9" name="Rectangle 8"/>
            <p:cNvSpPr/>
            <p:nvPr userDrawn="1"/>
          </p:nvSpPr>
          <p:spPr>
            <a:xfrm>
              <a:off x="9264542" y="4042368"/>
              <a:ext cx="126397" cy="126397"/>
            </a:xfrm>
            <a:prstGeom prst="rect">
              <a:avLst/>
            </a:prstGeom>
            <a:solidFill>
              <a:srgbClr val="D60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tx1"/>
                </a:solidFill>
              </a:endParaRPr>
            </a:p>
          </p:txBody>
        </p:sp>
      </p:grpSp>
    </p:spTree>
    <p:extLst>
      <p:ext uri="{BB962C8B-B14F-4D97-AF65-F5344CB8AC3E}">
        <p14:creationId xmlns:p14="http://schemas.microsoft.com/office/powerpoint/2010/main" val="1553545331"/>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Disclaimer">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246FB18-5DF1-419A-B975-14AFDDD65B9F}" type="slidenum">
              <a:rPr lang="en-US" smtClean="0"/>
              <a:t>‹#›</a:t>
            </a:fld>
            <a:endParaRPr lang="en-US"/>
          </a:p>
        </p:txBody>
      </p:sp>
      <p:sp>
        <p:nvSpPr>
          <p:cNvPr id="7" name="Text Placeholder 11"/>
          <p:cNvSpPr>
            <a:spLocks noGrp="1"/>
          </p:cNvSpPr>
          <p:nvPr>
            <p:ph type="body" sz="quarter" idx="15"/>
          </p:nvPr>
        </p:nvSpPr>
        <p:spPr>
          <a:xfrm>
            <a:off x="414529" y="206376"/>
            <a:ext cx="11371079" cy="5965824"/>
          </a:xfrm>
        </p:spPr>
        <p:txBody>
          <a:bodyPr tIns="0" bIns="0" anchor="t">
            <a:normAutofit/>
          </a:bodyPr>
          <a:lstStyle>
            <a:lvl1pPr marL="0" indent="0">
              <a:lnSpc>
                <a:spcPct val="70000"/>
              </a:lnSpc>
              <a:spcBef>
                <a:spcPts val="0"/>
              </a:spcBef>
              <a:spcAft>
                <a:spcPts val="200"/>
              </a:spcAft>
              <a:buSzPct val="25000"/>
              <a:buFont typeface="Arial" panose="020B0604020202020204" pitchFamily="34" charset="0"/>
              <a:buChar char=" "/>
              <a:defRPr sz="1050">
                <a:latin typeface="Arial Narrow" panose="020B0606020202030204" pitchFamily="34" charset="0"/>
              </a:defRPr>
            </a:lvl1pPr>
            <a:lvl2pPr marL="169863" indent="-112713">
              <a:lnSpc>
                <a:spcPct val="70000"/>
              </a:lnSpc>
              <a:spcBef>
                <a:spcPts val="0"/>
              </a:spcBef>
              <a:buFont typeface="Arial" panose="020B0604020202020204" pitchFamily="34" charset="0"/>
              <a:buChar char="•"/>
              <a:defRPr sz="1050">
                <a:latin typeface="Arial Narrow" panose="020B0606020202030204" pitchFamily="34" charset="0"/>
              </a:defRPr>
            </a:lvl2pPr>
            <a:lvl3pPr marL="341312" indent="0">
              <a:buNone/>
              <a:defRPr/>
            </a:lvl3pPr>
          </a:lstStyle>
          <a:p>
            <a:pPr lvl="0"/>
            <a:r>
              <a:rPr lang="en-US"/>
              <a:t>Click to edit Master text styles</a:t>
            </a:r>
          </a:p>
          <a:p>
            <a:pPr lvl="1"/>
            <a:r>
              <a:rPr lang="en-US"/>
              <a:t>Second level</a:t>
            </a:r>
          </a:p>
        </p:txBody>
      </p:sp>
      <p:sp>
        <p:nvSpPr>
          <p:cNvPr id="6" name="Rectangle 5"/>
          <p:cNvSpPr/>
          <p:nvPr userDrawn="1"/>
        </p:nvSpPr>
        <p:spPr>
          <a:xfrm>
            <a:off x="12287025" y="-4043"/>
            <a:ext cx="1386247" cy="243104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lstStyle/>
          <a:p>
            <a:pPr algn="l"/>
            <a:r>
              <a:rPr lang="en-US" sz="1000" b="1" dirty="0">
                <a:solidFill>
                  <a:schemeClr val="tx1"/>
                </a:solidFill>
              </a:rPr>
              <a:t>Disclaimer</a:t>
            </a:r>
          </a:p>
          <a:p>
            <a:pPr algn="l"/>
            <a:r>
              <a:rPr lang="en-US" sz="1000" b="0" baseline="0" dirty="0">
                <a:solidFill>
                  <a:schemeClr val="tx1"/>
                </a:solidFill>
              </a:rPr>
              <a:t>Add disclaimer text to placeholder by copying the text and pasting it as “Keep Text Only” to keep formatting. </a:t>
            </a:r>
          </a:p>
        </p:txBody>
      </p:sp>
      <p:grpSp>
        <p:nvGrpSpPr>
          <p:cNvPr id="9" name="Group 8"/>
          <p:cNvGrpSpPr/>
          <p:nvPr userDrawn="1"/>
        </p:nvGrpSpPr>
        <p:grpSpPr>
          <a:xfrm>
            <a:off x="12284310" y="2497574"/>
            <a:ext cx="1389888" cy="1233768"/>
            <a:chOff x="9215268" y="3023356"/>
            <a:chExt cx="1389888" cy="1233768"/>
          </a:xfrm>
        </p:grpSpPr>
        <p:sp>
          <p:nvSpPr>
            <p:cNvPr id="10" name="Rectangle 9"/>
            <p:cNvSpPr/>
            <p:nvPr userDrawn="1"/>
          </p:nvSpPr>
          <p:spPr>
            <a:xfrm>
              <a:off x="9215268" y="3023356"/>
              <a:ext cx="1389888" cy="123376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0" rtlCol="0" anchor="t"/>
            <a:lstStyle/>
            <a:p>
              <a:pPr algn="l"/>
              <a:r>
                <a:rPr lang="en-US" sz="1000" b="0" baseline="0" dirty="0">
                  <a:solidFill>
                    <a:schemeClr val="tx1"/>
                  </a:solidFill>
                </a:rPr>
                <a:t>Only use </a:t>
              </a:r>
              <a:r>
                <a:rPr lang="en-US" sz="1000" b="0" baseline="0" dirty="0">
                  <a:solidFill>
                    <a:srgbClr val="D6002A"/>
                  </a:solidFill>
                </a:rPr>
                <a:t>S&amp;P Global Red </a:t>
              </a:r>
              <a:r>
                <a:rPr lang="en-US" sz="1000" b="0" baseline="0" dirty="0">
                  <a:solidFill>
                    <a:schemeClr val="tx1"/>
                  </a:solidFill>
                </a:rPr>
                <a:t>for key text high-lights, not shapes or charts. </a:t>
              </a:r>
              <a:br>
                <a:rPr lang="en-US" sz="1000" b="0" baseline="0" dirty="0">
                  <a:solidFill>
                    <a:schemeClr val="tx1"/>
                  </a:solidFill>
                </a:rPr>
              </a:br>
              <a:r>
                <a:rPr lang="en-US" sz="1000" b="0" baseline="0" dirty="0">
                  <a:solidFill>
                    <a:schemeClr val="tx1"/>
                  </a:solidFill>
                </a:rPr>
                <a:t>It’s available in the custom color palette. </a:t>
              </a:r>
            </a:p>
          </p:txBody>
        </p:sp>
        <p:sp>
          <p:nvSpPr>
            <p:cNvPr id="11" name="Rectangle 10"/>
            <p:cNvSpPr/>
            <p:nvPr userDrawn="1"/>
          </p:nvSpPr>
          <p:spPr>
            <a:xfrm>
              <a:off x="9264542" y="4042368"/>
              <a:ext cx="126397" cy="126397"/>
            </a:xfrm>
            <a:prstGeom prst="rect">
              <a:avLst/>
            </a:prstGeom>
            <a:solidFill>
              <a:srgbClr val="D60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tx1"/>
                </a:solidFill>
              </a:endParaRPr>
            </a:p>
          </p:txBody>
        </p:sp>
      </p:grpSp>
    </p:spTree>
    <p:extLst>
      <p:ext uri="{BB962C8B-B14F-4D97-AF65-F5344CB8AC3E}">
        <p14:creationId xmlns:p14="http://schemas.microsoft.com/office/powerpoint/2010/main" val="2544939924"/>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vl1pPr>
          </a:lstStyle>
          <a:p>
            <a:r>
              <a:rPr lang="en-US"/>
              <a:t>Click to edit Master title style</a:t>
            </a:r>
            <a:endParaRPr lang="en-US" dirty="0"/>
          </a:p>
        </p:txBody>
      </p:sp>
      <p:sp>
        <p:nvSpPr>
          <p:cNvPr id="3" name="Content Placeholder 2"/>
          <p:cNvSpPr>
            <a:spLocks noGrp="1"/>
          </p:cNvSpPr>
          <p:nvPr>
            <p:ph idx="1"/>
          </p:nvPr>
        </p:nvSpPr>
        <p:spPr>
          <a:xfrm>
            <a:off x="411480" y="1794414"/>
            <a:ext cx="11367253" cy="3958686"/>
          </a:xfrm>
        </p:spPr>
        <p:txBody>
          <a:bodyPr/>
          <a:lstStyle>
            <a:lvl3pPr>
              <a:spcAft>
                <a:spcPts val="0"/>
              </a:spcAft>
              <a:defRPr/>
            </a:lvl3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246FB18-5DF1-419A-B975-14AFDDD65B9F}" type="slidenum">
              <a:rPr lang="en-US" smtClean="0"/>
              <a:t>‹#›</a:t>
            </a:fld>
            <a:endParaRPr lang="en-US"/>
          </a:p>
        </p:txBody>
      </p:sp>
      <p:sp>
        <p:nvSpPr>
          <p:cNvPr id="8" name="Text Placeholder 7"/>
          <p:cNvSpPr>
            <a:spLocks noGrp="1"/>
          </p:cNvSpPr>
          <p:nvPr>
            <p:ph type="body" sz="quarter" idx="13" hasCustomPrompt="1"/>
          </p:nvPr>
        </p:nvSpPr>
        <p:spPr>
          <a:xfrm>
            <a:off x="411480" y="1084264"/>
            <a:ext cx="11379200" cy="706437"/>
          </a:xfrm>
        </p:spPr>
        <p:txBody>
          <a:bodyPr/>
          <a:lstStyle>
            <a:lvl1pPr marL="0" indent="0">
              <a:buNone/>
              <a:defRPr b="0"/>
            </a:lvl1pPr>
            <a:lvl2pPr marL="169863" indent="0">
              <a:buNone/>
              <a:defRPr/>
            </a:lvl2pPr>
          </a:lstStyle>
          <a:p>
            <a:pPr lvl="0"/>
            <a:r>
              <a:rPr lang="en-US" dirty="0"/>
              <a:t>Click to add subtitle</a:t>
            </a:r>
          </a:p>
        </p:txBody>
      </p:sp>
      <p:sp>
        <p:nvSpPr>
          <p:cNvPr id="10" name="Text Placeholder 11"/>
          <p:cNvSpPr>
            <a:spLocks noGrp="1"/>
          </p:cNvSpPr>
          <p:nvPr>
            <p:ph type="body" sz="quarter" idx="15"/>
          </p:nvPr>
        </p:nvSpPr>
        <p:spPr>
          <a:xfrm>
            <a:off x="414529" y="5753100"/>
            <a:ext cx="11358880" cy="419100"/>
          </a:xfrm>
        </p:spPr>
        <p:txBody>
          <a:bodyPr tIns="0" bIns="0" anchor="b"/>
          <a:lstStyle>
            <a:lvl1pPr marL="0" indent="0">
              <a:lnSpc>
                <a:spcPct val="70000"/>
              </a:lnSpc>
              <a:spcBef>
                <a:spcPts val="0"/>
              </a:spcBef>
              <a:spcAft>
                <a:spcPts val="200"/>
              </a:spcAft>
              <a:buSzPct val="25000"/>
              <a:buFont typeface="Arial" panose="020B0604020202020204" pitchFamily="34" charset="0"/>
              <a:buChar char=" "/>
              <a:defRPr sz="900">
                <a:latin typeface="Arial Narrow" panose="020B0606020202030204" pitchFamily="34" charset="0"/>
              </a:defRPr>
            </a:lvl1pPr>
            <a:lvl2pPr marL="169863" indent="-112713">
              <a:lnSpc>
                <a:spcPct val="70000"/>
              </a:lnSpc>
              <a:spcBef>
                <a:spcPts val="0"/>
              </a:spcBef>
              <a:buFont typeface="Arial" panose="020B0604020202020204" pitchFamily="34" charset="0"/>
              <a:buChar char="•"/>
              <a:defRPr sz="900">
                <a:latin typeface="Arial Narrow" panose="020B0606020202030204" pitchFamily="34" charset="0"/>
              </a:defRPr>
            </a:lvl2pPr>
            <a:lvl3pPr marL="341312" indent="0">
              <a:buNone/>
              <a:defRPr/>
            </a:lvl3pPr>
          </a:lstStyle>
          <a:p>
            <a:pPr lvl="0"/>
            <a:r>
              <a:rPr lang="en-US"/>
              <a:t>Click to edit Master text styles</a:t>
            </a:r>
          </a:p>
          <a:p>
            <a:pPr lvl="1"/>
            <a:r>
              <a:rPr lang="en-US"/>
              <a:t>Second level</a:t>
            </a:r>
          </a:p>
        </p:txBody>
      </p:sp>
      <p:sp>
        <p:nvSpPr>
          <p:cNvPr id="11" name="Rectangle 10"/>
          <p:cNvSpPr/>
          <p:nvPr userDrawn="1"/>
        </p:nvSpPr>
        <p:spPr>
          <a:xfrm>
            <a:off x="12287025" y="-4042"/>
            <a:ext cx="1386247" cy="313517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lstStyle/>
          <a:p>
            <a:pPr algn="l"/>
            <a:r>
              <a:rPr lang="en-US" sz="1000" b="1" dirty="0">
                <a:solidFill>
                  <a:schemeClr val="tx1"/>
                </a:solidFill>
              </a:rPr>
              <a:t>Content </a:t>
            </a:r>
          </a:p>
          <a:p>
            <a:pPr algn="l"/>
            <a:r>
              <a:rPr lang="en-US" sz="1000" b="0" baseline="0" dirty="0">
                <a:solidFill>
                  <a:schemeClr val="tx1"/>
                </a:solidFill>
              </a:rPr>
              <a:t>Level 1 has a bullet turned on –you can turn bullets off by marking the Level 1 text and unclick the bullet icon on the Home Tab. </a:t>
            </a:r>
          </a:p>
          <a:p>
            <a:pPr algn="l"/>
            <a:endParaRPr lang="en-US" sz="1000" b="0" baseline="0" dirty="0">
              <a:solidFill>
                <a:schemeClr val="tx1"/>
              </a:solidFill>
            </a:endParaRPr>
          </a:p>
          <a:p>
            <a:pPr algn="l"/>
            <a:endParaRPr lang="en-US" sz="1000" b="0" baseline="0" dirty="0">
              <a:solidFill>
                <a:schemeClr val="tx1"/>
              </a:solidFill>
            </a:endParaRPr>
          </a:p>
          <a:p>
            <a:pPr algn="l"/>
            <a:r>
              <a:rPr lang="en-US" sz="1000" b="0" baseline="0" dirty="0">
                <a:solidFill>
                  <a:schemeClr val="tx1"/>
                </a:solidFill>
              </a:rPr>
              <a:t>To get to the next bullet level, use “Increase List level” on the Home Tab. </a:t>
            </a:r>
          </a:p>
        </p:txBody>
      </p:sp>
      <p:pic>
        <p:nvPicPr>
          <p:cNvPr id="16" name="bullets"/>
          <p:cNvPicPr>
            <a:picLocks noChangeAspect="1"/>
          </p:cNvPicPr>
          <p:nvPr userDrawn="1"/>
        </p:nvPicPr>
        <p:blipFill rotWithShape="1">
          <a:blip r:embed="rId2"/>
          <a:srcRect l="3717" t="5566" r="8072" b="8645"/>
          <a:stretch/>
        </p:blipFill>
        <p:spPr>
          <a:xfrm>
            <a:off x="12345151" y="1304623"/>
            <a:ext cx="277342" cy="241890"/>
          </a:xfrm>
          <a:prstGeom prst="rect">
            <a:avLst/>
          </a:prstGeom>
          <a:ln>
            <a:noFill/>
          </a:ln>
        </p:spPr>
      </p:pic>
      <p:pic>
        <p:nvPicPr>
          <p:cNvPr id="17" name="increase list level"/>
          <p:cNvPicPr>
            <a:picLocks noChangeAspect="1"/>
          </p:cNvPicPr>
          <p:nvPr userDrawn="1"/>
        </p:nvPicPr>
        <p:blipFill rotWithShape="1">
          <a:blip r:embed="rId3"/>
          <a:srcRect l="3946" t="825" r="7728" b="5818"/>
          <a:stretch/>
        </p:blipFill>
        <p:spPr>
          <a:xfrm>
            <a:off x="12342987" y="2219751"/>
            <a:ext cx="391318" cy="241890"/>
          </a:xfrm>
          <a:prstGeom prst="rect">
            <a:avLst/>
          </a:prstGeom>
        </p:spPr>
      </p:pic>
      <p:grpSp>
        <p:nvGrpSpPr>
          <p:cNvPr id="13" name="Group 12"/>
          <p:cNvGrpSpPr/>
          <p:nvPr userDrawn="1"/>
        </p:nvGrpSpPr>
        <p:grpSpPr>
          <a:xfrm>
            <a:off x="12284310" y="3212874"/>
            <a:ext cx="1389888" cy="1233768"/>
            <a:chOff x="9215268" y="3023356"/>
            <a:chExt cx="1389888" cy="1233768"/>
          </a:xfrm>
        </p:grpSpPr>
        <p:sp>
          <p:nvSpPr>
            <p:cNvPr id="15" name="Rectangle 14"/>
            <p:cNvSpPr/>
            <p:nvPr userDrawn="1"/>
          </p:nvSpPr>
          <p:spPr>
            <a:xfrm>
              <a:off x="9215268" y="3023356"/>
              <a:ext cx="1389888" cy="123376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0" rtlCol="0" anchor="t"/>
            <a:lstStyle/>
            <a:p>
              <a:pPr algn="l"/>
              <a:r>
                <a:rPr lang="en-US" sz="1000" b="0" baseline="0" dirty="0">
                  <a:solidFill>
                    <a:schemeClr val="tx1"/>
                  </a:solidFill>
                </a:rPr>
                <a:t>Only use </a:t>
              </a:r>
              <a:r>
                <a:rPr lang="en-US" sz="1000" b="0" baseline="0" dirty="0">
                  <a:solidFill>
                    <a:srgbClr val="D6002A"/>
                  </a:solidFill>
                </a:rPr>
                <a:t>S&amp;P Global Red </a:t>
              </a:r>
              <a:r>
                <a:rPr lang="en-US" sz="1000" b="0" baseline="0" dirty="0">
                  <a:solidFill>
                    <a:schemeClr val="tx1"/>
                  </a:solidFill>
                </a:rPr>
                <a:t>for key text high-lights, not shapes or charts. </a:t>
              </a:r>
              <a:br>
                <a:rPr lang="en-US" sz="1000" b="0" baseline="0" dirty="0">
                  <a:solidFill>
                    <a:schemeClr val="tx1"/>
                  </a:solidFill>
                </a:rPr>
              </a:br>
              <a:r>
                <a:rPr lang="en-US" sz="1000" b="0" baseline="0" dirty="0">
                  <a:solidFill>
                    <a:schemeClr val="tx1"/>
                  </a:solidFill>
                </a:rPr>
                <a:t>It’s available in the custom color palette. </a:t>
              </a:r>
            </a:p>
          </p:txBody>
        </p:sp>
        <p:sp>
          <p:nvSpPr>
            <p:cNvPr id="18" name="Rectangle 17"/>
            <p:cNvSpPr/>
            <p:nvPr userDrawn="1"/>
          </p:nvSpPr>
          <p:spPr>
            <a:xfrm>
              <a:off x="9264542" y="4042368"/>
              <a:ext cx="126397" cy="126397"/>
            </a:xfrm>
            <a:prstGeom prst="rect">
              <a:avLst/>
            </a:prstGeom>
            <a:solidFill>
              <a:srgbClr val="D60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tx1"/>
                </a:solidFill>
              </a:endParaRPr>
            </a:p>
          </p:txBody>
        </p:sp>
      </p:grpSp>
    </p:spTree>
    <p:extLst>
      <p:ext uri="{BB962C8B-B14F-4D97-AF65-F5344CB8AC3E}">
        <p14:creationId xmlns:p14="http://schemas.microsoft.com/office/powerpoint/2010/main" val="1337694903"/>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Content 2 column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411480" y="1792224"/>
            <a:ext cx="5491389" cy="3954370"/>
          </a:xfrm>
        </p:spPr>
        <p:txBody>
          <a:bodyPr>
            <a:normAutofit/>
          </a:bodyPr>
          <a:lstStyle>
            <a:lvl1pPr>
              <a:defRPr sz="2000"/>
            </a:lvl1pPr>
            <a:lvl2pPr>
              <a:defRPr sz="1800"/>
            </a:lvl2pPr>
            <a:lvl3pPr>
              <a:spcAft>
                <a:spcPts val="0"/>
              </a:spcAft>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99206" y="1792224"/>
            <a:ext cx="5491389" cy="3954370"/>
          </a:xfrm>
        </p:spPr>
        <p:txBody>
          <a:bodyPr>
            <a:normAutofit/>
          </a:bodyPr>
          <a:lstStyle>
            <a:lvl1pPr>
              <a:defRPr sz="2000"/>
            </a:lvl1pPr>
            <a:lvl2pPr>
              <a:defRPr sz="1800"/>
            </a:lvl2pPr>
            <a:lvl3pPr>
              <a:spcAft>
                <a:spcPts val="0"/>
              </a:spcAft>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246FB18-5DF1-419A-B975-14AFDDD65B9F}" type="slidenum">
              <a:rPr lang="en-US" smtClean="0"/>
              <a:t>‹#›</a:t>
            </a:fld>
            <a:endParaRPr lang="en-US"/>
          </a:p>
        </p:txBody>
      </p:sp>
      <p:sp>
        <p:nvSpPr>
          <p:cNvPr id="8" name="Text Placeholder 7"/>
          <p:cNvSpPr>
            <a:spLocks noGrp="1"/>
          </p:cNvSpPr>
          <p:nvPr>
            <p:ph type="body" sz="quarter" idx="13" hasCustomPrompt="1"/>
          </p:nvPr>
        </p:nvSpPr>
        <p:spPr>
          <a:xfrm>
            <a:off x="411480" y="1084264"/>
            <a:ext cx="11379200" cy="706437"/>
          </a:xfrm>
        </p:spPr>
        <p:txBody>
          <a:bodyPr/>
          <a:lstStyle>
            <a:lvl1pPr marL="0" indent="0">
              <a:buNone/>
              <a:defRPr b="0"/>
            </a:lvl1pPr>
            <a:lvl2pPr marL="169863" indent="0">
              <a:buNone/>
              <a:defRPr/>
            </a:lvl2pPr>
          </a:lstStyle>
          <a:p>
            <a:pPr lvl="0"/>
            <a:r>
              <a:rPr lang="en-US" dirty="0"/>
              <a:t>Click to add subtitle</a:t>
            </a:r>
          </a:p>
        </p:txBody>
      </p:sp>
      <p:sp>
        <p:nvSpPr>
          <p:cNvPr id="11" name="Text Placeholder 11"/>
          <p:cNvSpPr>
            <a:spLocks noGrp="1"/>
          </p:cNvSpPr>
          <p:nvPr>
            <p:ph type="body" sz="quarter" idx="15"/>
          </p:nvPr>
        </p:nvSpPr>
        <p:spPr>
          <a:xfrm>
            <a:off x="414529" y="5753100"/>
            <a:ext cx="11358880" cy="419100"/>
          </a:xfrm>
        </p:spPr>
        <p:txBody>
          <a:bodyPr tIns="0" bIns="0" anchor="b"/>
          <a:lstStyle>
            <a:lvl1pPr marL="0" indent="0">
              <a:lnSpc>
                <a:spcPct val="70000"/>
              </a:lnSpc>
              <a:spcBef>
                <a:spcPts val="0"/>
              </a:spcBef>
              <a:spcAft>
                <a:spcPts val="200"/>
              </a:spcAft>
              <a:buSzPct val="25000"/>
              <a:buFont typeface="Arial" panose="020B0604020202020204" pitchFamily="34" charset="0"/>
              <a:buChar char=" "/>
              <a:defRPr sz="900">
                <a:latin typeface="Arial Narrow" panose="020B0606020202030204" pitchFamily="34" charset="0"/>
              </a:defRPr>
            </a:lvl1pPr>
            <a:lvl2pPr marL="169863" indent="-112713">
              <a:lnSpc>
                <a:spcPct val="70000"/>
              </a:lnSpc>
              <a:spcBef>
                <a:spcPts val="0"/>
              </a:spcBef>
              <a:buFont typeface="Arial" panose="020B0604020202020204" pitchFamily="34" charset="0"/>
              <a:buChar char="•"/>
              <a:defRPr sz="900">
                <a:latin typeface="Arial Narrow" panose="020B0606020202030204" pitchFamily="34" charset="0"/>
              </a:defRPr>
            </a:lvl2pPr>
            <a:lvl3pPr marL="341312" indent="0">
              <a:buNone/>
              <a:defRPr/>
            </a:lvl3pPr>
          </a:lstStyle>
          <a:p>
            <a:pPr lvl="0"/>
            <a:r>
              <a:rPr lang="en-US"/>
              <a:t>Click to edit Master text styles</a:t>
            </a:r>
          </a:p>
          <a:p>
            <a:pPr lvl="1"/>
            <a:r>
              <a:rPr lang="en-US"/>
              <a:t>Second level</a:t>
            </a:r>
          </a:p>
        </p:txBody>
      </p:sp>
      <p:sp>
        <p:nvSpPr>
          <p:cNvPr id="10" name="Rectangle 9"/>
          <p:cNvSpPr/>
          <p:nvPr userDrawn="1"/>
        </p:nvSpPr>
        <p:spPr>
          <a:xfrm>
            <a:off x="12287025" y="-4042"/>
            <a:ext cx="1386247" cy="313517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lstStyle/>
          <a:p>
            <a:pPr algn="l"/>
            <a:r>
              <a:rPr lang="en-US" sz="1000" b="1" dirty="0">
                <a:solidFill>
                  <a:schemeClr val="tx1"/>
                </a:solidFill>
              </a:rPr>
              <a:t>Content – 2 columns </a:t>
            </a:r>
          </a:p>
          <a:p>
            <a:pPr algn="l"/>
            <a:r>
              <a:rPr lang="en-US" sz="1000" b="0" baseline="0" dirty="0">
                <a:solidFill>
                  <a:schemeClr val="tx1"/>
                </a:solidFill>
              </a:rPr>
              <a:t>Level 1 has a bullet turned on –you can turn bullets off by marking the Level 1 text and unclick the bullet icon on the Home Tab. </a:t>
            </a:r>
          </a:p>
          <a:p>
            <a:pPr algn="l"/>
            <a:endParaRPr lang="en-US" sz="1000" b="0" baseline="0" dirty="0">
              <a:solidFill>
                <a:schemeClr val="tx1"/>
              </a:solidFill>
            </a:endParaRPr>
          </a:p>
          <a:p>
            <a:pPr algn="l"/>
            <a:endParaRPr lang="en-US" sz="1000" b="0" baseline="0" dirty="0">
              <a:solidFill>
                <a:schemeClr val="tx1"/>
              </a:solidFill>
            </a:endParaRPr>
          </a:p>
          <a:p>
            <a:pPr algn="l"/>
            <a:r>
              <a:rPr lang="en-US" sz="1000" b="0" baseline="0" dirty="0">
                <a:solidFill>
                  <a:schemeClr val="tx1"/>
                </a:solidFill>
              </a:rPr>
              <a:t>To get to the next bullet level, use “Increase List level” on the Home Tab. </a:t>
            </a:r>
          </a:p>
        </p:txBody>
      </p:sp>
      <p:pic>
        <p:nvPicPr>
          <p:cNvPr id="15" name="bullets"/>
          <p:cNvPicPr>
            <a:picLocks noChangeAspect="1"/>
          </p:cNvPicPr>
          <p:nvPr userDrawn="1"/>
        </p:nvPicPr>
        <p:blipFill rotWithShape="1">
          <a:blip r:embed="rId2"/>
          <a:srcRect l="3717" t="5566" r="8072" b="8645"/>
          <a:stretch/>
        </p:blipFill>
        <p:spPr>
          <a:xfrm>
            <a:off x="12345151" y="1307765"/>
            <a:ext cx="277342" cy="241890"/>
          </a:xfrm>
          <a:prstGeom prst="rect">
            <a:avLst/>
          </a:prstGeom>
          <a:ln>
            <a:noFill/>
          </a:ln>
        </p:spPr>
      </p:pic>
      <p:pic>
        <p:nvPicPr>
          <p:cNvPr id="16" name="increase list level"/>
          <p:cNvPicPr>
            <a:picLocks noChangeAspect="1"/>
          </p:cNvPicPr>
          <p:nvPr userDrawn="1"/>
        </p:nvPicPr>
        <p:blipFill rotWithShape="1">
          <a:blip r:embed="rId3"/>
          <a:srcRect l="3946" t="825" r="7728" b="5818"/>
          <a:stretch/>
        </p:blipFill>
        <p:spPr>
          <a:xfrm>
            <a:off x="12342987" y="2222893"/>
            <a:ext cx="391318" cy="241890"/>
          </a:xfrm>
          <a:prstGeom prst="rect">
            <a:avLst/>
          </a:prstGeom>
        </p:spPr>
      </p:pic>
      <p:grpSp>
        <p:nvGrpSpPr>
          <p:cNvPr id="17" name="Group 16"/>
          <p:cNvGrpSpPr/>
          <p:nvPr userDrawn="1"/>
        </p:nvGrpSpPr>
        <p:grpSpPr>
          <a:xfrm>
            <a:off x="12284310" y="3212874"/>
            <a:ext cx="1389888" cy="1233768"/>
            <a:chOff x="9215268" y="3023356"/>
            <a:chExt cx="1389888" cy="1233768"/>
          </a:xfrm>
        </p:grpSpPr>
        <p:sp>
          <p:nvSpPr>
            <p:cNvPr id="18" name="Rectangle 17"/>
            <p:cNvSpPr/>
            <p:nvPr userDrawn="1"/>
          </p:nvSpPr>
          <p:spPr>
            <a:xfrm>
              <a:off x="9215268" y="3023356"/>
              <a:ext cx="1389888" cy="123376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0" rtlCol="0" anchor="t"/>
            <a:lstStyle/>
            <a:p>
              <a:pPr algn="l"/>
              <a:r>
                <a:rPr lang="en-US" sz="1000" b="0" baseline="0" dirty="0">
                  <a:solidFill>
                    <a:schemeClr val="tx1"/>
                  </a:solidFill>
                </a:rPr>
                <a:t>Only use </a:t>
              </a:r>
              <a:r>
                <a:rPr lang="en-US" sz="1000" b="0" baseline="0" dirty="0">
                  <a:solidFill>
                    <a:srgbClr val="D6002A"/>
                  </a:solidFill>
                </a:rPr>
                <a:t>S&amp;P Global Red </a:t>
              </a:r>
              <a:r>
                <a:rPr lang="en-US" sz="1000" b="0" baseline="0" dirty="0">
                  <a:solidFill>
                    <a:schemeClr val="tx1"/>
                  </a:solidFill>
                </a:rPr>
                <a:t>for key text high-lights, not shapes or charts. </a:t>
              </a:r>
              <a:br>
                <a:rPr lang="en-US" sz="1000" b="0" baseline="0" dirty="0">
                  <a:solidFill>
                    <a:schemeClr val="tx1"/>
                  </a:solidFill>
                </a:rPr>
              </a:br>
              <a:r>
                <a:rPr lang="en-US" sz="1000" b="0" baseline="0" dirty="0">
                  <a:solidFill>
                    <a:schemeClr val="tx1"/>
                  </a:solidFill>
                </a:rPr>
                <a:t>It’s available in the custom color palette. </a:t>
              </a:r>
            </a:p>
          </p:txBody>
        </p:sp>
        <p:sp>
          <p:nvSpPr>
            <p:cNvPr id="19" name="Rectangle 18"/>
            <p:cNvSpPr/>
            <p:nvPr userDrawn="1"/>
          </p:nvSpPr>
          <p:spPr>
            <a:xfrm>
              <a:off x="9264542" y="4042368"/>
              <a:ext cx="126397" cy="126397"/>
            </a:xfrm>
            <a:prstGeom prst="rect">
              <a:avLst/>
            </a:prstGeom>
            <a:solidFill>
              <a:srgbClr val="D60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tx1"/>
                </a:solidFill>
              </a:endParaRPr>
            </a:p>
          </p:txBody>
        </p:sp>
      </p:grpSp>
    </p:spTree>
    <p:extLst>
      <p:ext uri="{BB962C8B-B14F-4D97-AF65-F5344CB8AC3E}">
        <p14:creationId xmlns:p14="http://schemas.microsoft.com/office/powerpoint/2010/main" val="3736947460"/>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246FB18-5DF1-419A-B975-14AFDDD65B9F}" type="slidenum">
              <a:rPr lang="en-US" smtClean="0"/>
              <a:t>‹#›</a:t>
            </a:fld>
            <a:endParaRPr lang="en-US"/>
          </a:p>
        </p:txBody>
      </p:sp>
      <p:sp>
        <p:nvSpPr>
          <p:cNvPr id="6" name="Text Placeholder 7"/>
          <p:cNvSpPr>
            <a:spLocks noGrp="1"/>
          </p:cNvSpPr>
          <p:nvPr>
            <p:ph type="body" sz="quarter" idx="13" hasCustomPrompt="1"/>
          </p:nvPr>
        </p:nvSpPr>
        <p:spPr>
          <a:xfrm>
            <a:off x="411480" y="1084264"/>
            <a:ext cx="11379200" cy="706437"/>
          </a:xfrm>
        </p:spPr>
        <p:txBody>
          <a:bodyPr/>
          <a:lstStyle>
            <a:lvl1pPr marL="0" indent="0">
              <a:buNone/>
              <a:defRPr b="0"/>
            </a:lvl1pPr>
            <a:lvl2pPr marL="169863" indent="0">
              <a:buNone/>
              <a:defRPr/>
            </a:lvl2pPr>
          </a:lstStyle>
          <a:p>
            <a:pPr lvl="0"/>
            <a:r>
              <a:rPr lang="en-US" dirty="0"/>
              <a:t>Click to add subtitle</a:t>
            </a:r>
          </a:p>
        </p:txBody>
      </p:sp>
      <p:sp>
        <p:nvSpPr>
          <p:cNvPr id="9" name="Text Placeholder 11"/>
          <p:cNvSpPr>
            <a:spLocks noGrp="1"/>
          </p:cNvSpPr>
          <p:nvPr>
            <p:ph type="body" sz="quarter" idx="15"/>
          </p:nvPr>
        </p:nvSpPr>
        <p:spPr>
          <a:xfrm>
            <a:off x="414529" y="5753100"/>
            <a:ext cx="11358880" cy="419100"/>
          </a:xfrm>
        </p:spPr>
        <p:txBody>
          <a:bodyPr tIns="0" bIns="0" anchor="b"/>
          <a:lstStyle>
            <a:lvl1pPr marL="0" indent="0">
              <a:lnSpc>
                <a:spcPct val="70000"/>
              </a:lnSpc>
              <a:spcBef>
                <a:spcPts val="0"/>
              </a:spcBef>
              <a:spcAft>
                <a:spcPts val="200"/>
              </a:spcAft>
              <a:buSzPct val="25000"/>
              <a:buFont typeface="Arial" panose="020B0604020202020204" pitchFamily="34" charset="0"/>
              <a:buChar char=" "/>
              <a:defRPr sz="900">
                <a:latin typeface="Arial Narrow" panose="020B0606020202030204" pitchFamily="34" charset="0"/>
              </a:defRPr>
            </a:lvl1pPr>
            <a:lvl2pPr marL="169863" indent="-112713">
              <a:lnSpc>
                <a:spcPct val="70000"/>
              </a:lnSpc>
              <a:spcBef>
                <a:spcPts val="0"/>
              </a:spcBef>
              <a:buFont typeface="Arial" panose="020B0604020202020204" pitchFamily="34" charset="0"/>
              <a:buChar char="•"/>
              <a:defRPr sz="900">
                <a:latin typeface="Arial Narrow" panose="020B0606020202030204" pitchFamily="34" charset="0"/>
              </a:defRPr>
            </a:lvl2pPr>
            <a:lvl3pPr marL="341312" indent="0">
              <a:buNone/>
              <a:defRPr/>
            </a:lvl3pPr>
          </a:lstStyle>
          <a:p>
            <a:pPr lvl="0"/>
            <a:r>
              <a:rPr lang="en-US"/>
              <a:t>Click to edit Master text styles</a:t>
            </a:r>
          </a:p>
          <a:p>
            <a:pPr lvl="1"/>
            <a:r>
              <a:rPr lang="en-US"/>
              <a:t>Second level</a:t>
            </a:r>
          </a:p>
        </p:txBody>
      </p:sp>
      <p:sp>
        <p:nvSpPr>
          <p:cNvPr id="8" name="Rectangle 7"/>
          <p:cNvSpPr/>
          <p:nvPr userDrawn="1"/>
        </p:nvSpPr>
        <p:spPr>
          <a:xfrm>
            <a:off x="12287025" y="-4043"/>
            <a:ext cx="1386247" cy="243104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lstStyle/>
          <a:p>
            <a:pPr algn="l"/>
            <a:r>
              <a:rPr lang="en-US" sz="1000" b="1" dirty="0">
                <a:solidFill>
                  <a:schemeClr val="tx1"/>
                </a:solidFill>
              </a:rPr>
              <a:t>Title Only</a:t>
            </a:r>
          </a:p>
          <a:p>
            <a:pPr algn="l"/>
            <a:r>
              <a:rPr lang="en-US" sz="1000" b="0" baseline="0" dirty="0">
                <a:solidFill>
                  <a:schemeClr val="tx1"/>
                </a:solidFill>
              </a:rPr>
              <a:t>Use to create freehand content within the grid. </a:t>
            </a:r>
          </a:p>
        </p:txBody>
      </p:sp>
      <p:grpSp>
        <p:nvGrpSpPr>
          <p:cNvPr id="11" name="Group 10"/>
          <p:cNvGrpSpPr/>
          <p:nvPr userDrawn="1"/>
        </p:nvGrpSpPr>
        <p:grpSpPr>
          <a:xfrm>
            <a:off x="12284310" y="2497574"/>
            <a:ext cx="1389888" cy="1233768"/>
            <a:chOff x="9215268" y="3023356"/>
            <a:chExt cx="1389888" cy="1233768"/>
          </a:xfrm>
        </p:grpSpPr>
        <p:sp>
          <p:nvSpPr>
            <p:cNvPr id="12" name="Rectangle 11"/>
            <p:cNvSpPr/>
            <p:nvPr userDrawn="1"/>
          </p:nvSpPr>
          <p:spPr>
            <a:xfrm>
              <a:off x="9215268" y="3023356"/>
              <a:ext cx="1389888" cy="123376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0" rtlCol="0" anchor="t"/>
            <a:lstStyle/>
            <a:p>
              <a:pPr algn="l"/>
              <a:r>
                <a:rPr lang="en-US" sz="1000" b="0" baseline="0" dirty="0">
                  <a:solidFill>
                    <a:schemeClr val="tx1"/>
                  </a:solidFill>
                </a:rPr>
                <a:t>Only use </a:t>
              </a:r>
              <a:r>
                <a:rPr lang="en-US" sz="1000" b="0" baseline="0" dirty="0">
                  <a:solidFill>
                    <a:srgbClr val="D6002A"/>
                  </a:solidFill>
                </a:rPr>
                <a:t>S&amp;P Global Red </a:t>
              </a:r>
              <a:r>
                <a:rPr lang="en-US" sz="1000" b="0" baseline="0" dirty="0">
                  <a:solidFill>
                    <a:schemeClr val="tx1"/>
                  </a:solidFill>
                </a:rPr>
                <a:t>for key text high-lights, not shapes or charts. </a:t>
              </a:r>
              <a:br>
                <a:rPr lang="en-US" sz="1000" b="0" baseline="0" dirty="0">
                  <a:solidFill>
                    <a:schemeClr val="tx1"/>
                  </a:solidFill>
                </a:rPr>
              </a:br>
              <a:r>
                <a:rPr lang="en-US" sz="1000" b="0" baseline="0" dirty="0">
                  <a:solidFill>
                    <a:schemeClr val="tx1"/>
                  </a:solidFill>
                </a:rPr>
                <a:t>It’s available in the custom color palette. </a:t>
              </a:r>
            </a:p>
          </p:txBody>
        </p:sp>
        <p:sp>
          <p:nvSpPr>
            <p:cNvPr id="13" name="Rectangle 12"/>
            <p:cNvSpPr/>
            <p:nvPr userDrawn="1"/>
          </p:nvSpPr>
          <p:spPr>
            <a:xfrm>
              <a:off x="9264542" y="4042368"/>
              <a:ext cx="126397" cy="126397"/>
            </a:xfrm>
            <a:prstGeom prst="rect">
              <a:avLst/>
            </a:prstGeom>
            <a:solidFill>
              <a:srgbClr val="D60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tx1"/>
                </a:solidFill>
              </a:endParaRPr>
            </a:p>
          </p:txBody>
        </p:sp>
      </p:grpSp>
    </p:spTree>
    <p:extLst>
      <p:ext uri="{BB962C8B-B14F-4D97-AF65-F5344CB8AC3E}">
        <p14:creationId xmlns:p14="http://schemas.microsoft.com/office/powerpoint/2010/main" val="27586000"/>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246FB18-5DF1-419A-B975-14AFDDD65B9F}" type="slidenum">
              <a:rPr lang="en-US" smtClean="0"/>
              <a:t>‹#›</a:t>
            </a:fld>
            <a:endParaRPr lang="en-US"/>
          </a:p>
        </p:txBody>
      </p:sp>
      <p:sp>
        <p:nvSpPr>
          <p:cNvPr id="6" name="Text Placeholder 11"/>
          <p:cNvSpPr>
            <a:spLocks noGrp="1"/>
          </p:cNvSpPr>
          <p:nvPr>
            <p:ph type="body" sz="quarter" idx="15"/>
          </p:nvPr>
        </p:nvSpPr>
        <p:spPr>
          <a:xfrm>
            <a:off x="414529" y="5753100"/>
            <a:ext cx="11358880" cy="419100"/>
          </a:xfrm>
        </p:spPr>
        <p:txBody>
          <a:bodyPr tIns="0" bIns="0" anchor="b"/>
          <a:lstStyle>
            <a:lvl1pPr marL="0" indent="0">
              <a:lnSpc>
                <a:spcPct val="70000"/>
              </a:lnSpc>
              <a:spcBef>
                <a:spcPts val="0"/>
              </a:spcBef>
              <a:spcAft>
                <a:spcPts val="200"/>
              </a:spcAft>
              <a:buSzPct val="25000"/>
              <a:buFont typeface="Arial" panose="020B0604020202020204" pitchFamily="34" charset="0"/>
              <a:buChar char=" "/>
              <a:defRPr sz="900">
                <a:latin typeface="Arial Narrow" panose="020B0606020202030204" pitchFamily="34" charset="0"/>
              </a:defRPr>
            </a:lvl1pPr>
            <a:lvl2pPr marL="169863" indent="-112713">
              <a:lnSpc>
                <a:spcPct val="70000"/>
              </a:lnSpc>
              <a:spcBef>
                <a:spcPts val="0"/>
              </a:spcBef>
              <a:buFont typeface="Arial" panose="020B0604020202020204" pitchFamily="34" charset="0"/>
              <a:buChar char="•"/>
              <a:defRPr sz="900">
                <a:latin typeface="Arial Narrow" panose="020B0606020202030204" pitchFamily="34" charset="0"/>
              </a:defRPr>
            </a:lvl2pPr>
            <a:lvl3pPr marL="341312" indent="0">
              <a:buNone/>
              <a:defRPr/>
            </a:lvl3pPr>
          </a:lstStyle>
          <a:p>
            <a:pPr lvl="0"/>
            <a:r>
              <a:rPr lang="en-US"/>
              <a:t>Click to edit Master text styles</a:t>
            </a:r>
          </a:p>
          <a:p>
            <a:pPr lvl="1"/>
            <a:r>
              <a:rPr lang="en-US"/>
              <a:t>Second level</a:t>
            </a:r>
          </a:p>
        </p:txBody>
      </p:sp>
      <p:sp>
        <p:nvSpPr>
          <p:cNvPr id="7" name="Rectangle 6"/>
          <p:cNvSpPr/>
          <p:nvPr userDrawn="1"/>
        </p:nvSpPr>
        <p:spPr>
          <a:xfrm>
            <a:off x="12287025" y="-4043"/>
            <a:ext cx="1386247" cy="243104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lstStyle/>
          <a:p>
            <a:pPr algn="l"/>
            <a:r>
              <a:rPr lang="en-US" sz="1000" b="1" dirty="0">
                <a:solidFill>
                  <a:schemeClr val="tx1"/>
                </a:solidFill>
              </a:rPr>
              <a:t>Blank</a:t>
            </a:r>
          </a:p>
          <a:p>
            <a:pPr algn="l"/>
            <a:r>
              <a:rPr lang="en-US" sz="1000" b="0" baseline="0" dirty="0">
                <a:solidFill>
                  <a:schemeClr val="tx1"/>
                </a:solidFill>
              </a:rPr>
              <a:t>A blank slide layout with no headline, subtitle or content placeholders. </a:t>
            </a:r>
          </a:p>
        </p:txBody>
      </p:sp>
      <p:grpSp>
        <p:nvGrpSpPr>
          <p:cNvPr id="9" name="Group 8"/>
          <p:cNvGrpSpPr/>
          <p:nvPr userDrawn="1"/>
        </p:nvGrpSpPr>
        <p:grpSpPr>
          <a:xfrm>
            <a:off x="12284310" y="2497574"/>
            <a:ext cx="1389888" cy="1233768"/>
            <a:chOff x="9215268" y="3023356"/>
            <a:chExt cx="1389888" cy="1233768"/>
          </a:xfrm>
        </p:grpSpPr>
        <p:sp>
          <p:nvSpPr>
            <p:cNvPr id="10" name="Rectangle 9"/>
            <p:cNvSpPr/>
            <p:nvPr userDrawn="1"/>
          </p:nvSpPr>
          <p:spPr>
            <a:xfrm>
              <a:off x="9215268" y="3023356"/>
              <a:ext cx="1389888" cy="123376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0" rtlCol="0" anchor="t"/>
            <a:lstStyle/>
            <a:p>
              <a:pPr algn="l"/>
              <a:r>
                <a:rPr lang="en-US" sz="1000" b="0" baseline="0" dirty="0">
                  <a:solidFill>
                    <a:schemeClr val="tx1"/>
                  </a:solidFill>
                </a:rPr>
                <a:t>Only use </a:t>
              </a:r>
              <a:r>
                <a:rPr lang="en-US" sz="1000" b="0" baseline="0" dirty="0">
                  <a:solidFill>
                    <a:srgbClr val="D6002A"/>
                  </a:solidFill>
                </a:rPr>
                <a:t>S&amp;P Global Red </a:t>
              </a:r>
              <a:r>
                <a:rPr lang="en-US" sz="1000" b="0" baseline="0" dirty="0">
                  <a:solidFill>
                    <a:schemeClr val="tx1"/>
                  </a:solidFill>
                </a:rPr>
                <a:t>for key text high-lights, not shapes or charts. </a:t>
              </a:r>
              <a:br>
                <a:rPr lang="en-US" sz="1000" b="0" baseline="0" dirty="0">
                  <a:solidFill>
                    <a:schemeClr val="tx1"/>
                  </a:solidFill>
                </a:rPr>
              </a:br>
              <a:r>
                <a:rPr lang="en-US" sz="1000" b="0" baseline="0" dirty="0">
                  <a:solidFill>
                    <a:schemeClr val="tx1"/>
                  </a:solidFill>
                </a:rPr>
                <a:t>It’s available in the custom color palette. </a:t>
              </a:r>
            </a:p>
          </p:txBody>
        </p:sp>
        <p:sp>
          <p:nvSpPr>
            <p:cNvPr id="11" name="Rectangle 10"/>
            <p:cNvSpPr/>
            <p:nvPr userDrawn="1"/>
          </p:nvSpPr>
          <p:spPr>
            <a:xfrm>
              <a:off x="9264542" y="4042368"/>
              <a:ext cx="126397" cy="126397"/>
            </a:xfrm>
            <a:prstGeom prst="rect">
              <a:avLst/>
            </a:prstGeom>
            <a:solidFill>
              <a:srgbClr val="D60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tx1"/>
                </a:solidFill>
              </a:endParaRPr>
            </a:p>
          </p:txBody>
        </p:sp>
      </p:grpSp>
    </p:spTree>
    <p:extLst>
      <p:ext uri="{BB962C8B-B14F-4D97-AF65-F5344CB8AC3E}">
        <p14:creationId xmlns:p14="http://schemas.microsoft.com/office/powerpoint/2010/main" val="3134828460"/>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9" name="Content Placeholder 8"/>
          <p:cNvSpPr>
            <a:spLocks noGrp="1"/>
          </p:cNvSpPr>
          <p:nvPr>
            <p:ph sz="quarter" idx="13"/>
          </p:nvPr>
        </p:nvSpPr>
        <p:spPr>
          <a:xfrm>
            <a:off x="411480" y="1371600"/>
            <a:ext cx="11379205" cy="4381500"/>
          </a:xfrm>
          <a:ln cap="flat">
            <a:miter lim="800000"/>
          </a:ln>
        </p:spPr>
        <p:txBody>
          <a:bodyPr/>
          <a:lstStyle>
            <a:lvl3pPr>
              <a:spcAft>
                <a:spcPts val="0"/>
              </a:spcAft>
              <a:defRPr/>
            </a:lvl3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p:cNvSpPr>
            <a:spLocks noGrp="1"/>
          </p:cNvSpPr>
          <p:nvPr>
            <p:ph type="dt" sz="half" idx="14"/>
          </p:nvPr>
        </p:nvSpPr>
        <p:spPr/>
        <p:txBody>
          <a:bodyPr/>
          <a:lstStyle/>
          <a:p>
            <a:endParaRPr lang="en-US"/>
          </a:p>
        </p:txBody>
      </p:sp>
      <p:sp>
        <p:nvSpPr>
          <p:cNvPr id="7" name="Footer Placeholder 6"/>
          <p:cNvSpPr>
            <a:spLocks noGrp="1"/>
          </p:cNvSpPr>
          <p:nvPr>
            <p:ph type="ftr" sz="quarter" idx="15"/>
          </p:nvPr>
        </p:nvSpPr>
        <p:spPr/>
        <p:txBody>
          <a:bodyPr/>
          <a:lstStyle/>
          <a:p>
            <a:endParaRPr lang="en-US"/>
          </a:p>
        </p:txBody>
      </p:sp>
      <p:sp>
        <p:nvSpPr>
          <p:cNvPr id="8" name="Slide Number Placeholder 7"/>
          <p:cNvSpPr>
            <a:spLocks noGrp="1"/>
          </p:cNvSpPr>
          <p:nvPr>
            <p:ph type="sldNum" sz="quarter" idx="16"/>
          </p:nvPr>
        </p:nvSpPr>
        <p:spPr/>
        <p:txBody>
          <a:bodyPr/>
          <a:lstStyle/>
          <a:p>
            <a:fld id="{146682E1-A610-4FB0-BCC6-241ABE41C99B}" type="slidenum">
              <a:rPr lang="en-US" smtClean="0"/>
              <a:t>‹#›</a:t>
            </a:fld>
            <a:endParaRPr lang="en-US"/>
          </a:p>
        </p:txBody>
      </p:sp>
      <p:sp>
        <p:nvSpPr>
          <p:cNvPr id="10" name="Title 9"/>
          <p:cNvSpPr>
            <a:spLocks noGrp="1"/>
          </p:cNvSpPr>
          <p:nvPr>
            <p:ph type="title"/>
          </p:nvPr>
        </p:nvSpPr>
        <p:spPr/>
        <p:txBody>
          <a:bodyPr/>
          <a:lstStyle>
            <a:lvl1pPr>
              <a:defRPr>
                <a:latin typeface="+mj-lt"/>
              </a:defRPr>
            </a:lvl1pPr>
          </a:lstStyle>
          <a:p>
            <a:r>
              <a:rPr lang="en-US"/>
              <a:t>Click to edit Master title style</a:t>
            </a:r>
            <a:endParaRPr lang="en-US" dirty="0"/>
          </a:p>
        </p:txBody>
      </p:sp>
      <p:sp>
        <p:nvSpPr>
          <p:cNvPr id="12" name="Text Placeholder 11"/>
          <p:cNvSpPr>
            <a:spLocks noGrp="1"/>
          </p:cNvSpPr>
          <p:nvPr>
            <p:ph type="body" sz="quarter" idx="17"/>
          </p:nvPr>
        </p:nvSpPr>
        <p:spPr>
          <a:xfrm>
            <a:off x="414529" y="5753100"/>
            <a:ext cx="11358880" cy="419100"/>
          </a:xfrm>
        </p:spPr>
        <p:txBody>
          <a:bodyPr tIns="0" bIns="0" anchor="b"/>
          <a:lstStyle>
            <a:lvl1pPr marL="0" indent="0">
              <a:lnSpc>
                <a:spcPct val="70000"/>
              </a:lnSpc>
              <a:spcBef>
                <a:spcPts val="0"/>
              </a:spcBef>
              <a:spcAft>
                <a:spcPts val="200"/>
              </a:spcAft>
              <a:buSzPct val="25000"/>
              <a:buFont typeface="Arial" panose="020B0604020202020204" pitchFamily="34" charset="0"/>
              <a:buChar char=" "/>
              <a:defRPr sz="900">
                <a:latin typeface="Arial Narrow" panose="020B0606020202030204" pitchFamily="34" charset="0"/>
              </a:defRPr>
            </a:lvl1pPr>
            <a:lvl2pPr marL="169863" indent="-112713">
              <a:lnSpc>
                <a:spcPct val="70000"/>
              </a:lnSpc>
              <a:spcBef>
                <a:spcPts val="0"/>
              </a:spcBef>
              <a:buFont typeface="Arial" panose="020B0604020202020204" pitchFamily="34" charset="0"/>
              <a:buChar char="•"/>
              <a:defRPr sz="900">
                <a:latin typeface="Arial Narrow" panose="020B0606020202030204" pitchFamily="34" charset="0"/>
              </a:defRPr>
            </a:lvl2pPr>
            <a:lvl3pPr marL="341312" indent="0">
              <a:buNone/>
              <a:defRPr/>
            </a:lvl3pPr>
          </a:lstStyle>
          <a:p>
            <a:pPr lvl="0"/>
            <a:r>
              <a:rPr lang="en-US"/>
              <a:t>Click to edit Master text styles</a:t>
            </a:r>
          </a:p>
          <a:p>
            <a:pPr lvl="1"/>
            <a:r>
              <a:rPr lang="en-US"/>
              <a:t>Second level</a:t>
            </a:r>
          </a:p>
        </p:txBody>
      </p:sp>
      <p:sp>
        <p:nvSpPr>
          <p:cNvPr id="11" name="Rectangle 10"/>
          <p:cNvSpPr/>
          <p:nvPr userDrawn="1"/>
        </p:nvSpPr>
        <p:spPr>
          <a:xfrm>
            <a:off x="12287025" y="-4043"/>
            <a:ext cx="1386247" cy="243104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lstStyle/>
          <a:p>
            <a:pPr algn="l"/>
            <a:r>
              <a:rPr lang="en-US" sz="1000" b="1" dirty="0">
                <a:solidFill>
                  <a:schemeClr val="tx1"/>
                </a:solidFill>
              </a:rPr>
              <a:t>Title and Content</a:t>
            </a:r>
          </a:p>
          <a:p>
            <a:pPr algn="l"/>
            <a:r>
              <a:rPr lang="en-US" sz="1000" b="0" baseline="0" dirty="0">
                <a:solidFill>
                  <a:schemeClr val="tx1"/>
                </a:solidFill>
              </a:rPr>
              <a:t>Headline and content layout. </a:t>
            </a:r>
          </a:p>
        </p:txBody>
      </p:sp>
      <p:grpSp>
        <p:nvGrpSpPr>
          <p:cNvPr id="14" name="Group 13"/>
          <p:cNvGrpSpPr/>
          <p:nvPr userDrawn="1"/>
        </p:nvGrpSpPr>
        <p:grpSpPr>
          <a:xfrm>
            <a:off x="12284310" y="2497574"/>
            <a:ext cx="1389888" cy="1233768"/>
            <a:chOff x="9215268" y="3023356"/>
            <a:chExt cx="1389888" cy="1233768"/>
          </a:xfrm>
        </p:grpSpPr>
        <p:sp>
          <p:nvSpPr>
            <p:cNvPr id="15" name="Rectangle 14"/>
            <p:cNvSpPr/>
            <p:nvPr userDrawn="1"/>
          </p:nvSpPr>
          <p:spPr>
            <a:xfrm>
              <a:off x="9215268" y="3023356"/>
              <a:ext cx="1389888" cy="123376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0" rtlCol="0" anchor="t"/>
            <a:lstStyle/>
            <a:p>
              <a:pPr algn="l"/>
              <a:r>
                <a:rPr lang="en-US" sz="1000" b="0" baseline="0" dirty="0">
                  <a:solidFill>
                    <a:schemeClr val="tx1"/>
                  </a:solidFill>
                </a:rPr>
                <a:t>Only use </a:t>
              </a:r>
              <a:r>
                <a:rPr lang="en-US" sz="1000" b="0" baseline="0" dirty="0">
                  <a:solidFill>
                    <a:srgbClr val="D6002A"/>
                  </a:solidFill>
                </a:rPr>
                <a:t>S&amp;P Global Red </a:t>
              </a:r>
              <a:r>
                <a:rPr lang="en-US" sz="1000" b="0" baseline="0" dirty="0">
                  <a:solidFill>
                    <a:schemeClr val="tx1"/>
                  </a:solidFill>
                </a:rPr>
                <a:t>for key text high-lights, not shapes or charts. </a:t>
              </a:r>
              <a:br>
                <a:rPr lang="en-US" sz="1000" b="0" baseline="0" dirty="0">
                  <a:solidFill>
                    <a:schemeClr val="tx1"/>
                  </a:solidFill>
                </a:rPr>
              </a:br>
              <a:r>
                <a:rPr lang="en-US" sz="1000" b="0" baseline="0" dirty="0">
                  <a:solidFill>
                    <a:schemeClr val="tx1"/>
                  </a:solidFill>
                </a:rPr>
                <a:t>It’s available in the custom color palette. </a:t>
              </a:r>
            </a:p>
          </p:txBody>
        </p:sp>
        <p:sp>
          <p:nvSpPr>
            <p:cNvPr id="16" name="Rectangle 15"/>
            <p:cNvSpPr/>
            <p:nvPr userDrawn="1"/>
          </p:nvSpPr>
          <p:spPr>
            <a:xfrm>
              <a:off x="9264542" y="4042368"/>
              <a:ext cx="126397" cy="126397"/>
            </a:xfrm>
            <a:prstGeom prst="rect">
              <a:avLst/>
            </a:prstGeom>
            <a:solidFill>
              <a:srgbClr val="D60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tx1"/>
                </a:solidFill>
              </a:endParaRPr>
            </a:p>
          </p:txBody>
        </p:sp>
      </p:grpSp>
    </p:spTree>
    <p:extLst>
      <p:ext uri="{BB962C8B-B14F-4D97-AF65-F5344CB8AC3E}">
        <p14:creationId xmlns:p14="http://schemas.microsoft.com/office/powerpoint/2010/main" val="240610493"/>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Instruction">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5246FB18-5DF1-419A-B975-14AFDDD65B9F}" type="slidenum">
              <a:rPr lang="en-US" smtClean="0"/>
              <a:pPr/>
              <a:t>‹#›</a:t>
            </a:fld>
            <a:endParaRPr lang="en-US" dirty="0"/>
          </a:p>
        </p:txBody>
      </p:sp>
      <p:sp>
        <p:nvSpPr>
          <p:cNvPr id="6" name="TextBox 5"/>
          <p:cNvSpPr txBox="1"/>
          <p:nvPr userDrawn="1"/>
        </p:nvSpPr>
        <p:spPr>
          <a:xfrm>
            <a:off x="406400" y="445570"/>
            <a:ext cx="11078563" cy="3416320"/>
          </a:xfrm>
          <a:prstGeom prst="rect">
            <a:avLst/>
          </a:prstGeom>
          <a:noFill/>
        </p:spPr>
        <p:txBody>
          <a:bodyPr wrap="square" rtlCol="0">
            <a:spAutoFit/>
          </a:bodyPr>
          <a:lstStyle/>
          <a:p>
            <a:pPr>
              <a:lnSpc>
                <a:spcPct val="90000"/>
              </a:lnSpc>
            </a:pPr>
            <a:r>
              <a:rPr lang="en-US" sz="8000" b="1" dirty="0"/>
              <a:t>DO NOT USE ANY SLIDE LAYOUTS AFTER THIS LAYOUT! </a:t>
            </a:r>
          </a:p>
        </p:txBody>
      </p:sp>
    </p:spTree>
    <p:extLst>
      <p:ext uri="{BB962C8B-B14F-4D97-AF65-F5344CB8AC3E}">
        <p14:creationId xmlns:p14="http://schemas.microsoft.com/office/powerpoint/2010/main" val="696936829"/>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414528" y="1371600"/>
            <a:ext cx="11367253" cy="48006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246FB18-5DF1-419A-B975-14AFDDD65B9F}" type="slidenum">
              <a:rPr lang="en-US" smtClean="0"/>
              <a:t>‹#›</a:t>
            </a:fld>
            <a:endParaRPr lang="en-US"/>
          </a:p>
        </p:txBody>
      </p:sp>
    </p:spTree>
    <p:extLst>
      <p:ext uri="{BB962C8B-B14F-4D97-AF65-F5344CB8AC3E}">
        <p14:creationId xmlns:p14="http://schemas.microsoft.com/office/powerpoint/2010/main" val="345219665"/>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246FB18-5DF1-419A-B975-14AFDDD65B9F}" type="slidenum">
              <a:rPr lang="en-US" smtClean="0"/>
              <a:t>‹#›</a:t>
            </a:fld>
            <a:endParaRPr lang="en-US"/>
          </a:p>
        </p:txBody>
      </p:sp>
    </p:spTree>
    <p:extLst>
      <p:ext uri="{BB962C8B-B14F-4D97-AF65-F5344CB8AC3E}">
        <p14:creationId xmlns:p14="http://schemas.microsoft.com/office/powerpoint/2010/main" val="4134222939"/>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66060678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Divider Black Image Small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11480" y="206376"/>
            <a:ext cx="9490635" cy="2115484"/>
          </a:xfrm>
        </p:spPr>
        <p:txBody>
          <a:bodyPr tIns="0" anchor="t"/>
          <a:lstStyle>
            <a:lvl1pPr>
              <a:defRPr sz="4400" b="1"/>
            </a:lvl1pPr>
          </a:lstStyle>
          <a:p>
            <a:r>
              <a:rPr lang="en-US"/>
              <a:t>Click to edit Master title style</a:t>
            </a:r>
            <a:endParaRPr lang="en-US" dirty="0"/>
          </a:p>
        </p:txBody>
      </p:sp>
      <p:sp>
        <p:nvSpPr>
          <p:cNvPr id="5" name="Picture Placeholder 4"/>
          <p:cNvSpPr>
            <a:spLocks noGrp="1"/>
          </p:cNvSpPr>
          <p:nvPr>
            <p:ph type="pic" sz="quarter" idx="10" hasCustomPrompt="1"/>
          </p:nvPr>
        </p:nvSpPr>
        <p:spPr>
          <a:xfrm>
            <a:off x="411480" y="2411508"/>
            <a:ext cx="11379200" cy="3390900"/>
          </a:xfrm>
        </p:spPr>
        <p:txBody>
          <a:bodyPr anchor="ctr"/>
          <a:lstStyle>
            <a:lvl1pPr marL="0" indent="0" algn="ctr">
              <a:buNone/>
              <a:defRPr b="1"/>
            </a:lvl1pPr>
          </a:lstStyle>
          <a:p>
            <a:r>
              <a:rPr lang="en-US" dirty="0"/>
              <a:t>Click to add image</a:t>
            </a:r>
            <a:br>
              <a:rPr lang="en-US" dirty="0"/>
            </a:br>
            <a:r>
              <a:rPr lang="en-US" dirty="0"/>
              <a:t>– only use S&amp;P Global approved images for divider slides</a:t>
            </a:r>
          </a:p>
        </p:txBody>
      </p:sp>
      <p:sp>
        <p:nvSpPr>
          <p:cNvPr id="8" name="Rectangle 7"/>
          <p:cNvSpPr/>
          <p:nvPr userDrawn="1"/>
        </p:nvSpPr>
        <p:spPr>
          <a:xfrm>
            <a:off x="12287025" y="-4043"/>
            <a:ext cx="1386247" cy="243104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lstStyle/>
          <a:p>
            <a:pPr algn="l"/>
            <a:r>
              <a:rPr lang="en-US" sz="1000" b="1" dirty="0">
                <a:solidFill>
                  <a:schemeClr val="bg1"/>
                </a:solidFill>
              </a:rPr>
              <a:t>Divider + Image</a:t>
            </a:r>
            <a:endParaRPr lang="en-US" sz="1000" b="1" baseline="0" dirty="0">
              <a:solidFill>
                <a:schemeClr val="bg1"/>
              </a:solidFill>
            </a:endParaRPr>
          </a:p>
          <a:p>
            <a:pPr algn="l"/>
            <a:r>
              <a:rPr lang="en-US" sz="1000" baseline="0" dirty="0">
                <a:solidFill>
                  <a:schemeClr val="bg1"/>
                </a:solidFill>
              </a:rPr>
              <a:t>Click image icon to insert rectangular image. </a:t>
            </a:r>
            <a:endParaRPr lang="en-US" sz="1000" dirty="0">
              <a:solidFill>
                <a:schemeClr val="bg1"/>
              </a:solidFill>
            </a:endParaRPr>
          </a:p>
        </p:txBody>
      </p:sp>
      <p:sp>
        <p:nvSpPr>
          <p:cNvPr id="10" name="Rectangle 9"/>
          <p:cNvSpPr/>
          <p:nvPr userDrawn="1"/>
        </p:nvSpPr>
        <p:spPr>
          <a:xfrm>
            <a:off x="-13251" y="6889455"/>
            <a:ext cx="12205252" cy="36774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dirty="0" err="1">
              <a:solidFill>
                <a:schemeClr val="tx1"/>
              </a:solidFill>
            </a:endParaRPr>
          </a:p>
        </p:txBody>
      </p:sp>
      <p:sp>
        <p:nvSpPr>
          <p:cNvPr id="21" name="TextBox 20"/>
          <p:cNvSpPr txBox="1"/>
          <p:nvPr userDrawn="1"/>
        </p:nvSpPr>
        <p:spPr>
          <a:xfrm>
            <a:off x="12287024" y="5975774"/>
            <a:ext cx="1706880" cy="142555"/>
          </a:xfrm>
          <a:prstGeom prst="rect">
            <a:avLst/>
          </a:prstGeom>
          <a:noFill/>
        </p:spPr>
        <p:txBody>
          <a:bodyPr wrap="square" lIns="0" tIns="0" rIns="0" bIns="0" rtlCol="0">
            <a:noAutofit/>
          </a:bodyPr>
          <a:lstStyle/>
          <a:p>
            <a:pPr algn="l"/>
            <a:r>
              <a:rPr lang="en-US" sz="800" dirty="0">
                <a:solidFill>
                  <a:schemeClr val="tx1">
                    <a:lumMod val="65000"/>
                  </a:schemeClr>
                </a:solidFill>
                <a:latin typeface="Arial Narrow" panose="020B0606020202030204" pitchFamily="34" charset="0"/>
              </a:rPr>
              <a:t>No content below the line</a:t>
            </a:r>
          </a:p>
        </p:txBody>
      </p:sp>
      <p:sp>
        <p:nvSpPr>
          <p:cNvPr id="22" name="TextBox 21"/>
          <p:cNvSpPr txBox="1"/>
          <p:nvPr userDrawn="1"/>
        </p:nvSpPr>
        <p:spPr>
          <a:xfrm>
            <a:off x="-1786823" y="5987532"/>
            <a:ext cx="1706880" cy="142555"/>
          </a:xfrm>
          <a:prstGeom prst="rect">
            <a:avLst/>
          </a:prstGeom>
          <a:noFill/>
        </p:spPr>
        <p:txBody>
          <a:bodyPr wrap="square" lIns="0" tIns="0" rIns="0" bIns="0" rtlCol="0">
            <a:noAutofit/>
          </a:bodyPr>
          <a:lstStyle/>
          <a:p>
            <a:pPr algn="r"/>
            <a:r>
              <a:rPr lang="en-US" sz="800" dirty="0">
                <a:solidFill>
                  <a:schemeClr val="tx1">
                    <a:lumMod val="65000"/>
                  </a:schemeClr>
                </a:solidFill>
                <a:latin typeface="Arial Narrow" panose="020B0606020202030204" pitchFamily="34" charset="0"/>
              </a:rPr>
              <a:t>No content below the line</a:t>
            </a:r>
          </a:p>
        </p:txBody>
      </p:sp>
      <p:cxnSp>
        <p:nvCxnSpPr>
          <p:cNvPr id="23" name="Straight Connector 22"/>
          <p:cNvCxnSpPr/>
          <p:nvPr userDrawn="1"/>
        </p:nvCxnSpPr>
        <p:spPr>
          <a:xfrm>
            <a:off x="-395621" y="6090880"/>
            <a:ext cx="395621" cy="0"/>
          </a:xfrm>
          <a:prstGeom prst="line">
            <a:avLst/>
          </a:prstGeom>
          <a:ln w="3175">
            <a:solidFill>
              <a:schemeClr val="tx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userDrawn="1"/>
        </p:nvCxnSpPr>
        <p:spPr>
          <a:xfrm>
            <a:off x="12192000" y="6091822"/>
            <a:ext cx="395621" cy="0"/>
          </a:xfrm>
          <a:prstGeom prst="line">
            <a:avLst/>
          </a:prstGeom>
          <a:ln w="3175">
            <a:solidFill>
              <a:schemeClr val="tx1">
                <a:lumMod val="65000"/>
              </a:schemeClr>
            </a:solidFill>
          </a:ln>
        </p:spPr>
        <p:style>
          <a:lnRef idx="1">
            <a:schemeClr val="accent1"/>
          </a:lnRef>
          <a:fillRef idx="0">
            <a:schemeClr val="accent1"/>
          </a:fillRef>
          <a:effectRef idx="0">
            <a:schemeClr val="accent1"/>
          </a:effectRef>
          <a:fontRef idx="minor">
            <a:schemeClr val="tx1"/>
          </a:fontRef>
        </p:style>
      </p:cxnSp>
      <p:grpSp>
        <p:nvGrpSpPr>
          <p:cNvPr id="25" name="Group 24"/>
          <p:cNvGrpSpPr/>
          <p:nvPr userDrawn="1"/>
        </p:nvGrpSpPr>
        <p:grpSpPr>
          <a:xfrm>
            <a:off x="12284310" y="2497574"/>
            <a:ext cx="1389888" cy="1233768"/>
            <a:chOff x="9215268" y="3023356"/>
            <a:chExt cx="1389888" cy="1233768"/>
          </a:xfrm>
        </p:grpSpPr>
        <p:sp>
          <p:nvSpPr>
            <p:cNvPr id="26" name="Rectangle 25"/>
            <p:cNvSpPr/>
            <p:nvPr userDrawn="1"/>
          </p:nvSpPr>
          <p:spPr>
            <a:xfrm>
              <a:off x="9215268" y="3023356"/>
              <a:ext cx="1389888" cy="123376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0" rtlCol="0" anchor="t"/>
            <a:lstStyle/>
            <a:p>
              <a:pPr algn="l"/>
              <a:r>
                <a:rPr lang="en-US" sz="1000" b="0" baseline="0" dirty="0">
                  <a:solidFill>
                    <a:schemeClr val="bg1"/>
                  </a:solidFill>
                </a:rPr>
                <a:t>Only use </a:t>
              </a:r>
              <a:r>
                <a:rPr lang="en-US" sz="1000" b="0" baseline="0" dirty="0">
                  <a:solidFill>
                    <a:srgbClr val="D6002A"/>
                  </a:solidFill>
                </a:rPr>
                <a:t>S&amp;P Global Red </a:t>
              </a:r>
              <a:r>
                <a:rPr lang="en-US" sz="1000" b="0" baseline="0" dirty="0">
                  <a:solidFill>
                    <a:schemeClr val="bg1"/>
                  </a:solidFill>
                </a:rPr>
                <a:t>for key text high-lights, not shapes or charts. </a:t>
              </a:r>
              <a:br>
                <a:rPr lang="en-US" sz="1000" b="0" baseline="0" dirty="0">
                  <a:solidFill>
                    <a:schemeClr val="bg1"/>
                  </a:solidFill>
                </a:rPr>
              </a:br>
              <a:r>
                <a:rPr lang="en-US" sz="1000" b="0" baseline="0" dirty="0">
                  <a:solidFill>
                    <a:schemeClr val="bg1"/>
                  </a:solidFill>
                </a:rPr>
                <a:t>It’s available in the custom color palette</a:t>
              </a:r>
              <a:r>
                <a:rPr lang="en-US" sz="1000" b="0" baseline="0" dirty="0">
                  <a:solidFill>
                    <a:schemeClr val="tx1"/>
                  </a:solidFill>
                </a:rPr>
                <a:t>. </a:t>
              </a:r>
            </a:p>
          </p:txBody>
        </p:sp>
        <p:sp>
          <p:nvSpPr>
            <p:cNvPr id="27" name="Rectangle 26"/>
            <p:cNvSpPr/>
            <p:nvPr userDrawn="1"/>
          </p:nvSpPr>
          <p:spPr>
            <a:xfrm>
              <a:off x="9264542" y="4042368"/>
              <a:ext cx="126397" cy="126397"/>
            </a:xfrm>
            <a:prstGeom prst="rect">
              <a:avLst/>
            </a:prstGeom>
            <a:solidFill>
              <a:srgbClr val="D60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tx1"/>
                </a:solidFill>
              </a:endParaRPr>
            </a:p>
          </p:txBody>
        </p:sp>
      </p:grpSp>
      <p:pic>
        <p:nvPicPr>
          <p:cNvPr id="17" name="Platts"/>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67575" y="6081748"/>
            <a:ext cx="1255954" cy="713232"/>
          </a:xfrm>
          <a:prstGeom prst="rect">
            <a:avLst/>
          </a:prstGeom>
        </p:spPr>
      </p:pic>
      <p:sp>
        <p:nvSpPr>
          <p:cNvPr id="19" name="Rectangle 18"/>
          <p:cNvSpPr/>
          <p:nvPr userDrawn="1"/>
        </p:nvSpPr>
        <p:spPr>
          <a:xfrm>
            <a:off x="-13251" y="6878697"/>
            <a:ext cx="12205252" cy="36774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dirty="0" err="1">
              <a:solidFill>
                <a:schemeClr val="tx1"/>
              </a:solidFill>
            </a:endParaRPr>
          </a:p>
        </p:txBody>
      </p:sp>
      <p:sp>
        <p:nvSpPr>
          <p:cNvPr id="28" name="Rectangle 27"/>
          <p:cNvSpPr/>
          <p:nvPr userDrawn="1"/>
        </p:nvSpPr>
        <p:spPr>
          <a:xfrm>
            <a:off x="0" y="6874278"/>
            <a:ext cx="12192000" cy="34286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tx1"/>
              </a:solidFill>
            </a:endParaRPr>
          </a:p>
        </p:txBody>
      </p:sp>
      <p:cxnSp>
        <p:nvCxnSpPr>
          <p:cNvPr id="29" name="Straight Connector 28"/>
          <p:cNvCxnSpPr/>
          <p:nvPr userDrawn="1"/>
        </p:nvCxnSpPr>
        <p:spPr>
          <a:xfrm rot="5400000" flipH="1" flipV="1">
            <a:off x="5947642" y="7006358"/>
            <a:ext cx="296716" cy="0"/>
          </a:xfrm>
          <a:prstGeom prst="line">
            <a:avLst/>
          </a:prstGeom>
          <a:ln w="31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userDrawn="1"/>
        </p:nvCxnSpPr>
        <p:spPr>
          <a:xfrm rot="5400000" flipH="1" flipV="1">
            <a:off x="11637249" y="7006358"/>
            <a:ext cx="296716" cy="0"/>
          </a:xfrm>
          <a:prstGeom prst="line">
            <a:avLst/>
          </a:prstGeom>
          <a:ln w="31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31" name="Rectangle 30"/>
          <p:cNvSpPr/>
          <p:nvPr userDrawn="1"/>
        </p:nvSpPr>
        <p:spPr>
          <a:xfrm>
            <a:off x="6311590" y="6892980"/>
            <a:ext cx="5880409" cy="2866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45720" tIns="0" rIns="45720" bIns="0" rtlCol="0" anchor="ctr"/>
          <a:lstStyle/>
          <a:p>
            <a:pPr algn="l"/>
            <a:r>
              <a:rPr lang="en-US" sz="1000" b="1" baseline="0" dirty="0">
                <a:solidFill>
                  <a:schemeClr val="bg1"/>
                </a:solidFill>
              </a:rPr>
              <a:t>Footer :  </a:t>
            </a:r>
            <a:r>
              <a:rPr lang="en-US" sz="1000" baseline="0" dirty="0">
                <a:solidFill>
                  <a:schemeClr val="bg1"/>
                </a:solidFill>
                <a:sym typeface="Wingdings 3" panose="05040102010807070707" pitchFamily="18" charset="2"/>
              </a:rPr>
              <a:t>Never change the footer text on individual slides. Change, t</a:t>
            </a:r>
            <a:r>
              <a:rPr lang="en-US" sz="1000" baseline="0" dirty="0">
                <a:solidFill>
                  <a:schemeClr val="bg1"/>
                </a:solidFill>
              </a:rPr>
              <a:t>urn on or off footer by using </a:t>
            </a:r>
            <a:br>
              <a:rPr lang="en-US" sz="1000" baseline="0" dirty="0">
                <a:solidFill>
                  <a:schemeClr val="bg1"/>
                </a:solidFill>
              </a:rPr>
            </a:br>
            <a:r>
              <a:rPr lang="en-US" sz="1000" baseline="0" dirty="0">
                <a:solidFill>
                  <a:schemeClr val="bg1"/>
                </a:solidFill>
              </a:rPr>
              <a:t>Insert </a:t>
            </a:r>
            <a:r>
              <a:rPr lang="en-US" sz="1000" baseline="0" dirty="0">
                <a:solidFill>
                  <a:schemeClr val="bg1"/>
                </a:solidFill>
                <a:sym typeface="Wingdings 3" panose="05040102010807070707" pitchFamily="18" charset="2"/>
              </a:rPr>
              <a:t> Header &amp; Footer Enter / change text  Click Apply All. </a:t>
            </a:r>
            <a:endParaRPr lang="en-US" sz="1000" baseline="0" dirty="0">
              <a:solidFill>
                <a:schemeClr val="bg1"/>
              </a:solidFill>
            </a:endParaRPr>
          </a:p>
        </p:txBody>
      </p:sp>
      <p:sp>
        <p:nvSpPr>
          <p:cNvPr id="32" name="TextBox 31"/>
          <p:cNvSpPr txBox="1"/>
          <p:nvPr userDrawn="1"/>
        </p:nvSpPr>
        <p:spPr>
          <a:xfrm>
            <a:off x="55813" y="6883559"/>
            <a:ext cx="903163" cy="142555"/>
          </a:xfrm>
          <a:prstGeom prst="rect">
            <a:avLst/>
          </a:prstGeom>
          <a:noFill/>
        </p:spPr>
        <p:txBody>
          <a:bodyPr wrap="square" lIns="0" tIns="0" rIns="0" bIns="0" rtlCol="0">
            <a:noAutofit/>
          </a:bodyPr>
          <a:lstStyle/>
          <a:p>
            <a:pPr algn="l"/>
            <a:r>
              <a:rPr lang="en-US" sz="800" dirty="0">
                <a:solidFill>
                  <a:schemeClr val="bg1"/>
                </a:solidFill>
                <a:latin typeface="Arial Narrow" panose="020B0606020202030204" pitchFamily="34" charset="0"/>
              </a:rPr>
              <a:t>Data color order</a:t>
            </a:r>
            <a:r>
              <a:rPr lang="en-US" sz="800" baseline="0" dirty="0">
                <a:solidFill>
                  <a:schemeClr val="bg1"/>
                </a:solidFill>
                <a:latin typeface="Arial Narrow" panose="020B0606020202030204" pitchFamily="34" charset="0"/>
              </a:rPr>
              <a:t>:</a:t>
            </a:r>
            <a:endParaRPr lang="en-US" sz="800" dirty="0">
              <a:solidFill>
                <a:schemeClr val="bg1"/>
              </a:solidFill>
              <a:latin typeface="Arial Narrow" panose="020B0606020202030204" pitchFamily="34" charset="0"/>
            </a:endParaRPr>
          </a:p>
        </p:txBody>
      </p:sp>
      <p:sp>
        <p:nvSpPr>
          <p:cNvPr id="33" name="TextBox 32"/>
          <p:cNvSpPr txBox="1"/>
          <p:nvPr userDrawn="1"/>
        </p:nvSpPr>
        <p:spPr>
          <a:xfrm>
            <a:off x="2804797" y="7042641"/>
            <a:ext cx="1320629" cy="136444"/>
          </a:xfrm>
          <a:prstGeom prst="rect">
            <a:avLst/>
          </a:prstGeom>
          <a:noFill/>
        </p:spPr>
        <p:txBody>
          <a:bodyPr wrap="square" lIns="0" tIns="0" rIns="0" bIns="0" rtlCol="0">
            <a:noAutofit/>
          </a:bodyPr>
          <a:lstStyle/>
          <a:p>
            <a:pPr algn="l"/>
            <a:r>
              <a:rPr lang="en-US" sz="800" dirty="0">
                <a:solidFill>
                  <a:schemeClr val="bg1"/>
                </a:solidFill>
                <a:latin typeface="Arial Narrow" panose="020B0606020202030204" pitchFamily="34" charset="0"/>
              </a:rPr>
              <a:t>Used with accent colors: </a:t>
            </a:r>
          </a:p>
        </p:txBody>
      </p:sp>
      <p:grpSp>
        <p:nvGrpSpPr>
          <p:cNvPr id="34" name="Group 33"/>
          <p:cNvGrpSpPr/>
          <p:nvPr userDrawn="1"/>
        </p:nvGrpSpPr>
        <p:grpSpPr>
          <a:xfrm>
            <a:off x="731575" y="6907927"/>
            <a:ext cx="1601607" cy="100584"/>
            <a:chOff x="914339" y="6913770"/>
            <a:chExt cx="1558450" cy="100584"/>
          </a:xfrm>
        </p:grpSpPr>
        <p:sp>
          <p:nvSpPr>
            <p:cNvPr id="35" name="Rectangle 34"/>
            <p:cNvSpPr/>
            <p:nvPr/>
          </p:nvSpPr>
          <p:spPr>
            <a:xfrm>
              <a:off x="914339" y="6913770"/>
              <a:ext cx="100584" cy="100584"/>
            </a:xfrm>
            <a:prstGeom prst="rect">
              <a:avLst/>
            </a:prstGeom>
            <a:solidFill>
              <a:srgbClr val="4F99C1"/>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36" name="Rectangle 35"/>
            <p:cNvSpPr/>
            <p:nvPr/>
          </p:nvSpPr>
          <p:spPr>
            <a:xfrm>
              <a:off x="1138627" y="6913770"/>
              <a:ext cx="100584" cy="100584"/>
            </a:xfrm>
            <a:prstGeom prst="rect">
              <a:avLst/>
            </a:prstGeom>
            <a:solidFill>
              <a:srgbClr val="FCB316"/>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chemeClr val="bg1"/>
                </a:solidFill>
                <a:effectLst/>
                <a:uLnTx/>
                <a:uFillTx/>
                <a:latin typeface="Akkurat Pro" pitchFamily="34" charset="0"/>
                <a:cs typeface="Arial"/>
              </a:endParaRPr>
            </a:p>
          </p:txBody>
        </p:sp>
        <p:sp>
          <p:nvSpPr>
            <p:cNvPr id="37" name="Rectangle 36"/>
            <p:cNvSpPr/>
            <p:nvPr/>
          </p:nvSpPr>
          <p:spPr>
            <a:xfrm>
              <a:off x="1026483" y="6913770"/>
              <a:ext cx="100584" cy="100584"/>
            </a:xfrm>
            <a:prstGeom prst="rect">
              <a:avLst/>
            </a:prstGeom>
            <a:solidFill>
              <a:srgbClr val="002B5F"/>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38" name="Rectangle 37"/>
            <p:cNvSpPr/>
            <p:nvPr/>
          </p:nvSpPr>
          <p:spPr>
            <a:xfrm>
              <a:off x="1250771" y="6913770"/>
              <a:ext cx="100584" cy="100584"/>
            </a:xfrm>
            <a:prstGeom prst="rect">
              <a:avLst/>
            </a:prstGeom>
            <a:solidFill>
              <a:srgbClr val="50280A"/>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l-NL"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39" name="Rectangle 38"/>
            <p:cNvSpPr/>
            <p:nvPr/>
          </p:nvSpPr>
          <p:spPr>
            <a:xfrm>
              <a:off x="1362915" y="6913770"/>
              <a:ext cx="100584" cy="100584"/>
            </a:xfrm>
            <a:prstGeom prst="rect">
              <a:avLst/>
            </a:prstGeom>
            <a:solidFill>
              <a:srgbClr val="DE8BA4"/>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40" name="Rectangle 39"/>
            <p:cNvSpPr/>
            <p:nvPr/>
          </p:nvSpPr>
          <p:spPr>
            <a:xfrm>
              <a:off x="1475059" y="6913770"/>
              <a:ext cx="100584" cy="100584"/>
            </a:xfrm>
            <a:prstGeom prst="rect">
              <a:avLst/>
            </a:prstGeom>
            <a:solidFill>
              <a:srgbClr val="6A035C"/>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41" name="Rectangle 40"/>
            <p:cNvSpPr/>
            <p:nvPr/>
          </p:nvSpPr>
          <p:spPr>
            <a:xfrm>
              <a:off x="1587203" y="6913770"/>
              <a:ext cx="100584" cy="100584"/>
            </a:xfrm>
            <a:prstGeom prst="rect">
              <a:avLst/>
            </a:prstGeom>
            <a:solidFill>
              <a:srgbClr val="00B3A0"/>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42" name="Rectangle 41"/>
            <p:cNvSpPr/>
            <p:nvPr/>
          </p:nvSpPr>
          <p:spPr>
            <a:xfrm>
              <a:off x="1699347" y="6913770"/>
              <a:ext cx="100584" cy="100584"/>
            </a:xfrm>
            <a:prstGeom prst="rect">
              <a:avLst/>
            </a:prstGeom>
            <a:solidFill>
              <a:srgbClr val="004D47"/>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rgbClr val="712300"/>
                </a:solidFill>
                <a:effectLst/>
                <a:uLnTx/>
                <a:uFillTx/>
                <a:latin typeface="Akkurat Pro" pitchFamily="34" charset="0"/>
                <a:cs typeface="Arial"/>
              </a:endParaRPr>
            </a:p>
          </p:txBody>
        </p:sp>
        <p:sp>
          <p:nvSpPr>
            <p:cNvPr id="43" name="Rectangle 42"/>
            <p:cNvSpPr/>
            <p:nvPr/>
          </p:nvSpPr>
          <p:spPr>
            <a:xfrm>
              <a:off x="1811491" y="6913770"/>
              <a:ext cx="100584" cy="100584"/>
            </a:xfrm>
            <a:prstGeom prst="rect">
              <a:avLst/>
            </a:prstGeom>
            <a:solidFill>
              <a:srgbClr val="F79668"/>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pt-BR" sz="200" b="0" i="0" u="none" strike="noStrike" kern="0" cap="none" spc="0" normalizeH="0" baseline="0" noProof="0" dirty="0">
                <a:ln>
                  <a:noFill/>
                </a:ln>
                <a:solidFill>
                  <a:schemeClr val="bg1"/>
                </a:solidFill>
                <a:effectLst/>
                <a:uLnTx/>
                <a:uFillTx/>
                <a:latin typeface="Akkurat Pro" pitchFamily="34" charset="0"/>
                <a:cs typeface="Arial"/>
              </a:endParaRPr>
            </a:p>
          </p:txBody>
        </p:sp>
        <p:sp>
          <p:nvSpPr>
            <p:cNvPr id="44" name="Rectangle 43"/>
            <p:cNvSpPr/>
            <p:nvPr/>
          </p:nvSpPr>
          <p:spPr>
            <a:xfrm>
              <a:off x="1923635" y="6913770"/>
              <a:ext cx="100584" cy="100584"/>
            </a:xfrm>
            <a:prstGeom prst="rect">
              <a:avLst/>
            </a:prstGeom>
            <a:solidFill>
              <a:srgbClr val="712300"/>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rgbClr val="6A035C"/>
                </a:solidFill>
                <a:effectLst/>
                <a:uLnTx/>
                <a:uFillTx/>
                <a:latin typeface="Akkurat Pro" pitchFamily="34" charset="0"/>
                <a:cs typeface="Arial"/>
              </a:endParaRPr>
            </a:p>
          </p:txBody>
        </p:sp>
        <p:sp>
          <p:nvSpPr>
            <p:cNvPr id="45" name="Rectangle 44"/>
            <p:cNvSpPr/>
            <p:nvPr/>
          </p:nvSpPr>
          <p:spPr>
            <a:xfrm>
              <a:off x="2035779" y="6913770"/>
              <a:ext cx="100584" cy="100584"/>
            </a:xfrm>
            <a:prstGeom prst="rect">
              <a:avLst/>
            </a:prstGeom>
            <a:solidFill>
              <a:srgbClr val="908EC5"/>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46" name="Rectangle 45"/>
            <p:cNvSpPr/>
            <p:nvPr/>
          </p:nvSpPr>
          <p:spPr>
            <a:xfrm>
              <a:off x="2147923" y="6913770"/>
              <a:ext cx="100584" cy="100584"/>
            </a:xfrm>
            <a:prstGeom prst="rect">
              <a:avLst/>
            </a:prstGeom>
            <a:solidFill>
              <a:srgbClr val="37237B"/>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rgbClr val="712300"/>
                </a:solidFill>
                <a:effectLst/>
                <a:uLnTx/>
                <a:uFillTx/>
                <a:latin typeface="Akkurat Pro" pitchFamily="34" charset="0"/>
                <a:cs typeface="Arial"/>
              </a:endParaRPr>
            </a:p>
          </p:txBody>
        </p:sp>
        <p:sp>
          <p:nvSpPr>
            <p:cNvPr id="47" name="Rectangle 46"/>
            <p:cNvSpPr/>
            <p:nvPr/>
          </p:nvSpPr>
          <p:spPr>
            <a:xfrm>
              <a:off x="2260067" y="6913770"/>
              <a:ext cx="100584" cy="100584"/>
            </a:xfrm>
            <a:prstGeom prst="rect">
              <a:avLst/>
            </a:prstGeom>
            <a:solidFill>
              <a:srgbClr val="A4C032"/>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pt-BR" sz="200" b="0" i="0" u="none" strike="noStrike" kern="0" cap="none" spc="0" normalizeH="0" baseline="0" noProof="0" dirty="0">
                <a:ln>
                  <a:noFill/>
                </a:ln>
                <a:solidFill>
                  <a:schemeClr val="bg1"/>
                </a:solidFill>
                <a:effectLst/>
                <a:uLnTx/>
                <a:uFillTx/>
                <a:latin typeface="Akkurat Pro" pitchFamily="34" charset="0"/>
                <a:cs typeface="Arial"/>
              </a:endParaRPr>
            </a:p>
          </p:txBody>
        </p:sp>
        <p:sp>
          <p:nvSpPr>
            <p:cNvPr id="48" name="Rectangle 47"/>
            <p:cNvSpPr/>
            <p:nvPr/>
          </p:nvSpPr>
          <p:spPr>
            <a:xfrm>
              <a:off x="2372205" y="6913770"/>
              <a:ext cx="100584" cy="100584"/>
            </a:xfrm>
            <a:prstGeom prst="rect">
              <a:avLst/>
            </a:prstGeom>
            <a:solidFill>
              <a:srgbClr val="2C3B0D"/>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rgbClr val="6A035C"/>
                </a:solidFill>
                <a:effectLst/>
                <a:uLnTx/>
                <a:uFillTx/>
                <a:latin typeface="Akkurat Pro" pitchFamily="34" charset="0"/>
                <a:cs typeface="Arial"/>
              </a:endParaRPr>
            </a:p>
          </p:txBody>
        </p:sp>
      </p:grpSp>
      <p:sp>
        <p:nvSpPr>
          <p:cNvPr id="49" name="TextBox 48"/>
          <p:cNvSpPr txBox="1"/>
          <p:nvPr userDrawn="1"/>
        </p:nvSpPr>
        <p:spPr>
          <a:xfrm>
            <a:off x="2535078" y="6883559"/>
            <a:ext cx="907901" cy="142555"/>
          </a:xfrm>
          <a:prstGeom prst="rect">
            <a:avLst/>
          </a:prstGeom>
          <a:noFill/>
        </p:spPr>
        <p:txBody>
          <a:bodyPr wrap="square" lIns="0" tIns="0" rIns="0" bIns="0" rtlCol="0">
            <a:noAutofit/>
          </a:bodyPr>
          <a:lstStyle/>
          <a:p>
            <a:pPr algn="l"/>
            <a:r>
              <a:rPr lang="en-US" sz="800" dirty="0">
                <a:solidFill>
                  <a:schemeClr val="bg1"/>
                </a:solidFill>
                <a:latin typeface="Arial Narrow" panose="020B0606020202030204" pitchFamily="34" charset="0"/>
              </a:rPr>
              <a:t>Complimentary colors:</a:t>
            </a:r>
          </a:p>
        </p:txBody>
      </p:sp>
      <p:grpSp>
        <p:nvGrpSpPr>
          <p:cNvPr id="50" name="Group 49"/>
          <p:cNvGrpSpPr/>
          <p:nvPr userDrawn="1"/>
        </p:nvGrpSpPr>
        <p:grpSpPr>
          <a:xfrm>
            <a:off x="2551546" y="7022893"/>
            <a:ext cx="218964" cy="91440"/>
            <a:chOff x="2279174" y="7027888"/>
            <a:chExt cx="164223" cy="91440"/>
          </a:xfrm>
        </p:grpSpPr>
        <p:cxnSp>
          <p:nvCxnSpPr>
            <p:cNvPr id="51" name="Straight Arrow Connector 50"/>
            <p:cNvCxnSpPr>
              <a:cxnSpLocks/>
            </p:cNvCxnSpPr>
            <p:nvPr userDrawn="1"/>
          </p:nvCxnSpPr>
          <p:spPr>
            <a:xfrm>
              <a:off x="2279174" y="7114593"/>
              <a:ext cx="164223" cy="0"/>
            </a:xfrm>
            <a:prstGeom prst="straightConnector1">
              <a:avLst/>
            </a:prstGeom>
            <a:ln w="9525">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a:cxnSpLocks/>
            </p:cNvCxnSpPr>
            <p:nvPr userDrawn="1"/>
          </p:nvCxnSpPr>
          <p:spPr>
            <a:xfrm flipV="1">
              <a:off x="2281672" y="7027888"/>
              <a:ext cx="0" cy="9144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grpSp>
      <p:grpSp>
        <p:nvGrpSpPr>
          <p:cNvPr id="53" name="Group 52"/>
          <p:cNvGrpSpPr/>
          <p:nvPr userDrawn="1"/>
        </p:nvGrpSpPr>
        <p:grpSpPr>
          <a:xfrm>
            <a:off x="3760820" y="7063094"/>
            <a:ext cx="778165" cy="100584"/>
            <a:chOff x="1566748" y="7022234"/>
            <a:chExt cx="778165" cy="100584"/>
          </a:xfrm>
        </p:grpSpPr>
        <p:sp>
          <p:nvSpPr>
            <p:cNvPr id="54" name="Rectangle 53"/>
            <p:cNvSpPr/>
            <p:nvPr userDrawn="1"/>
          </p:nvSpPr>
          <p:spPr>
            <a:xfrm>
              <a:off x="1566748" y="7022234"/>
              <a:ext cx="100584" cy="100584"/>
            </a:xfrm>
            <a:prstGeom prst="rect">
              <a:avLst/>
            </a:prstGeom>
            <a:solidFill>
              <a:srgbClr val="007EAE"/>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55" name="Rectangle 54"/>
            <p:cNvSpPr/>
            <p:nvPr userDrawn="1"/>
          </p:nvSpPr>
          <p:spPr>
            <a:xfrm>
              <a:off x="1793022" y="7022234"/>
              <a:ext cx="100584" cy="100584"/>
            </a:xfrm>
            <a:prstGeom prst="rect">
              <a:avLst/>
            </a:prstGeom>
            <a:solidFill>
              <a:srgbClr val="C40067"/>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chemeClr val="bg1"/>
                </a:solidFill>
                <a:effectLst/>
                <a:uLnTx/>
                <a:uFillTx/>
                <a:latin typeface="Akkurat Pro" pitchFamily="34" charset="0"/>
                <a:cs typeface="Arial"/>
              </a:endParaRPr>
            </a:p>
          </p:txBody>
        </p:sp>
        <p:sp>
          <p:nvSpPr>
            <p:cNvPr id="56" name="Rectangle 55"/>
            <p:cNvSpPr/>
            <p:nvPr userDrawn="1"/>
          </p:nvSpPr>
          <p:spPr>
            <a:xfrm>
              <a:off x="1679885" y="7022234"/>
              <a:ext cx="100584" cy="100584"/>
            </a:xfrm>
            <a:prstGeom prst="rect">
              <a:avLst/>
            </a:prstGeom>
            <a:solidFill>
              <a:srgbClr val="FFAC17"/>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57" name="Rectangle 56"/>
            <p:cNvSpPr/>
            <p:nvPr userDrawn="1"/>
          </p:nvSpPr>
          <p:spPr>
            <a:xfrm>
              <a:off x="1906159" y="7022234"/>
              <a:ext cx="100584" cy="100584"/>
            </a:xfrm>
            <a:prstGeom prst="rect">
              <a:avLst/>
            </a:prstGeom>
            <a:solidFill>
              <a:srgbClr val="08C3A5"/>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l-NL"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58" name="Rectangle 57"/>
            <p:cNvSpPr/>
            <p:nvPr userDrawn="1"/>
          </p:nvSpPr>
          <p:spPr>
            <a:xfrm>
              <a:off x="2019296" y="7022234"/>
              <a:ext cx="100584" cy="100584"/>
            </a:xfrm>
            <a:prstGeom prst="rect">
              <a:avLst/>
            </a:prstGeom>
            <a:solidFill>
              <a:srgbClr val="F36C35"/>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59" name="Rectangle 58"/>
            <p:cNvSpPr/>
            <p:nvPr userDrawn="1"/>
          </p:nvSpPr>
          <p:spPr>
            <a:xfrm>
              <a:off x="2132432" y="7022234"/>
              <a:ext cx="100584" cy="100584"/>
            </a:xfrm>
            <a:prstGeom prst="rect">
              <a:avLst/>
            </a:prstGeom>
            <a:solidFill>
              <a:srgbClr val="6A6AB1"/>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60" name="Rectangle 59"/>
            <p:cNvSpPr/>
            <p:nvPr userDrawn="1"/>
          </p:nvSpPr>
          <p:spPr>
            <a:xfrm>
              <a:off x="2244329" y="7022234"/>
              <a:ext cx="100584" cy="100584"/>
            </a:xfrm>
            <a:prstGeom prst="rect">
              <a:avLst/>
            </a:prstGeom>
            <a:solidFill>
              <a:srgbClr val="A4C032"/>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grpSp>
      <p:grpSp>
        <p:nvGrpSpPr>
          <p:cNvPr id="61" name="Group 60"/>
          <p:cNvGrpSpPr/>
          <p:nvPr userDrawn="1"/>
        </p:nvGrpSpPr>
        <p:grpSpPr>
          <a:xfrm>
            <a:off x="3475603" y="6905748"/>
            <a:ext cx="549776" cy="100584"/>
            <a:chOff x="3141899" y="6907927"/>
            <a:chExt cx="549776" cy="100584"/>
          </a:xfrm>
        </p:grpSpPr>
        <p:sp>
          <p:nvSpPr>
            <p:cNvPr id="62" name="Rectangle 61"/>
            <p:cNvSpPr/>
            <p:nvPr/>
          </p:nvSpPr>
          <p:spPr>
            <a:xfrm>
              <a:off x="3141899" y="6907927"/>
              <a:ext cx="100584" cy="100584"/>
            </a:xfrm>
            <a:prstGeom prst="rect">
              <a:avLst/>
            </a:prstGeom>
            <a:solidFill>
              <a:srgbClr val="000000"/>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63" name="Rectangle 62"/>
            <p:cNvSpPr/>
            <p:nvPr/>
          </p:nvSpPr>
          <p:spPr>
            <a:xfrm>
              <a:off x="3366495" y="6907927"/>
              <a:ext cx="100584" cy="100584"/>
            </a:xfrm>
            <a:prstGeom prst="rect">
              <a:avLst/>
            </a:prstGeom>
            <a:solidFill>
              <a:srgbClr val="666666"/>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chemeClr val="bg1"/>
                </a:solidFill>
                <a:effectLst/>
                <a:uLnTx/>
                <a:uFillTx/>
                <a:latin typeface="Akkurat Pro" pitchFamily="34" charset="0"/>
                <a:cs typeface="Arial"/>
              </a:endParaRPr>
            </a:p>
          </p:txBody>
        </p:sp>
        <p:sp>
          <p:nvSpPr>
            <p:cNvPr id="64" name="Rectangle 63"/>
            <p:cNvSpPr/>
            <p:nvPr/>
          </p:nvSpPr>
          <p:spPr>
            <a:xfrm>
              <a:off x="3254197" y="6907927"/>
              <a:ext cx="100584" cy="100584"/>
            </a:xfrm>
            <a:prstGeom prst="rect">
              <a:avLst/>
            </a:prstGeom>
            <a:solidFill>
              <a:srgbClr val="333333"/>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65" name="Rectangle 64"/>
            <p:cNvSpPr/>
            <p:nvPr/>
          </p:nvSpPr>
          <p:spPr>
            <a:xfrm>
              <a:off x="3478793" y="6907927"/>
              <a:ext cx="100584" cy="100584"/>
            </a:xfrm>
            <a:prstGeom prst="rect">
              <a:avLst/>
            </a:prstGeom>
            <a:solidFill>
              <a:srgbClr val="999999"/>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l-NL"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66" name="Rectangle 65"/>
            <p:cNvSpPr/>
            <p:nvPr/>
          </p:nvSpPr>
          <p:spPr>
            <a:xfrm>
              <a:off x="3591091" y="6907927"/>
              <a:ext cx="100584" cy="100584"/>
            </a:xfrm>
            <a:prstGeom prst="rect">
              <a:avLst/>
            </a:prstGeom>
            <a:solidFill>
              <a:srgbClr val="CCCCCC"/>
            </a:solidFill>
            <a:ln w="3175">
              <a:solidFill>
                <a:srgbClr val="A7A9AC"/>
              </a:solid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grpSp>
      <p:grpSp>
        <p:nvGrpSpPr>
          <p:cNvPr id="67" name="Group 66"/>
          <p:cNvGrpSpPr/>
          <p:nvPr userDrawn="1"/>
        </p:nvGrpSpPr>
        <p:grpSpPr>
          <a:xfrm>
            <a:off x="4110314" y="6905748"/>
            <a:ext cx="549777" cy="100584"/>
            <a:chOff x="2057435" y="7026985"/>
            <a:chExt cx="549777" cy="100584"/>
          </a:xfrm>
        </p:grpSpPr>
        <p:sp>
          <p:nvSpPr>
            <p:cNvPr id="68" name="Rectangle 67"/>
            <p:cNvSpPr/>
            <p:nvPr/>
          </p:nvSpPr>
          <p:spPr>
            <a:xfrm>
              <a:off x="2057435" y="7026985"/>
              <a:ext cx="100584" cy="100584"/>
            </a:xfrm>
            <a:prstGeom prst="rect">
              <a:avLst/>
            </a:prstGeom>
            <a:solidFill>
              <a:srgbClr val="473729"/>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69" name="Rectangle 68"/>
            <p:cNvSpPr/>
            <p:nvPr/>
          </p:nvSpPr>
          <p:spPr>
            <a:xfrm>
              <a:off x="2282031" y="7026985"/>
              <a:ext cx="100584" cy="100584"/>
            </a:xfrm>
            <a:prstGeom prst="rect">
              <a:avLst/>
            </a:prstGeom>
            <a:solidFill>
              <a:srgbClr val="A39382"/>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chemeClr val="bg1"/>
                </a:solidFill>
                <a:effectLst/>
                <a:uLnTx/>
                <a:uFillTx/>
                <a:latin typeface="Akkurat Pro" pitchFamily="34" charset="0"/>
                <a:cs typeface="Arial"/>
              </a:endParaRPr>
            </a:p>
          </p:txBody>
        </p:sp>
        <p:sp>
          <p:nvSpPr>
            <p:cNvPr id="70" name="Rectangle 69"/>
            <p:cNvSpPr/>
            <p:nvPr/>
          </p:nvSpPr>
          <p:spPr>
            <a:xfrm>
              <a:off x="2169733" y="7026985"/>
              <a:ext cx="100584" cy="100584"/>
            </a:xfrm>
            <a:prstGeom prst="rect">
              <a:avLst/>
            </a:prstGeom>
            <a:solidFill>
              <a:srgbClr val="7A6855"/>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71" name="Rectangle 70"/>
            <p:cNvSpPr/>
            <p:nvPr/>
          </p:nvSpPr>
          <p:spPr>
            <a:xfrm>
              <a:off x="2394329" y="7026985"/>
              <a:ext cx="100584" cy="100584"/>
            </a:xfrm>
            <a:prstGeom prst="rect">
              <a:avLst/>
            </a:prstGeom>
            <a:solidFill>
              <a:srgbClr val="B7A99A"/>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l-NL"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72" name="Rectangle 71"/>
            <p:cNvSpPr/>
            <p:nvPr/>
          </p:nvSpPr>
          <p:spPr>
            <a:xfrm>
              <a:off x="2506628" y="7026985"/>
              <a:ext cx="100584" cy="100584"/>
            </a:xfrm>
            <a:prstGeom prst="rect">
              <a:avLst/>
            </a:prstGeom>
            <a:solidFill>
              <a:srgbClr val="CEC2B4"/>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grpSp>
      <p:grpSp>
        <p:nvGrpSpPr>
          <p:cNvPr id="73" name="Group 72"/>
          <p:cNvGrpSpPr/>
          <p:nvPr userDrawn="1"/>
        </p:nvGrpSpPr>
        <p:grpSpPr>
          <a:xfrm>
            <a:off x="12229770" y="6237765"/>
            <a:ext cx="739028" cy="978343"/>
            <a:chOff x="9173426" y="6237765"/>
            <a:chExt cx="739028" cy="978343"/>
          </a:xfrm>
        </p:grpSpPr>
        <p:sp>
          <p:nvSpPr>
            <p:cNvPr id="74" name="Rectangle 73"/>
            <p:cNvSpPr/>
            <p:nvPr userDrawn="1"/>
          </p:nvSpPr>
          <p:spPr>
            <a:xfrm>
              <a:off x="9173426" y="6237765"/>
              <a:ext cx="739028" cy="97834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tx1"/>
                </a:solidFill>
              </a:endParaRPr>
            </a:p>
          </p:txBody>
        </p:sp>
        <p:grpSp>
          <p:nvGrpSpPr>
            <p:cNvPr id="75" name="Group 74"/>
            <p:cNvGrpSpPr/>
            <p:nvPr userDrawn="1"/>
          </p:nvGrpSpPr>
          <p:grpSpPr>
            <a:xfrm>
              <a:off x="9218311" y="6565676"/>
              <a:ext cx="609784" cy="615127"/>
              <a:chOff x="9218311" y="6565676"/>
              <a:chExt cx="609784" cy="615127"/>
            </a:xfrm>
          </p:grpSpPr>
          <p:sp>
            <p:nvSpPr>
              <p:cNvPr id="77" name="Rectangle 76"/>
              <p:cNvSpPr/>
              <p:nvPr/>
            </p:nvSpPr>
            <p:spPr>
              <a:xfrm>
                <a:off x="9218311" y="6565676"/>
                <a:ext cx="100584" cy="100584"/>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78" name="Rectangle 77"/>
              <p:cNvSpPr/>
              <p:nvPr/>
            </p:nvSpPr>
            <p:spPr>
              <a:xfrm>
                <a:off x="9493231" y="6565676"/>
                <a:ext cx="100584" cy="100584"/>
              </a:xfrm>
              <a:prstGeom prst="rect">
                <a:avLst/>
              </a:prstGeom>
              <a:solidFill>
                <a:srgbClr val="7B9133"/>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chemeClr val="bg1"/>
                  </a:solidFill>
                  <a:effectLst/>
                  <a:uLnTx/>
                  <a:uFillTx/>
                  <a:latin typeface="Akkurat Pro" pitchFamily="34" charset="0"/>
                  <a:cs typeface="Arial"/>
                </a:endParaRPr>
              </a:p>
            </p:txBody>
          </p:sp>
          <p:sp>
            <p:nvSpPr>
              <p:cNvPr id="79" name="Rectangle 78"/>
              <p:cNvSpPr/>
              <p:nvPr/>
            </p:nvSpPr>
            <p:spPr>
              <a:xfrm>
                <a:off x="9376091" y="6565676"/>
                <a:ext cx="100584" cy="100584"/>
              </a:xfrm>
              <a:prstGeom prst="rect">
                <a:avLst/>
              </a:prstGeom>
              <a:solidFill>
                <a:srgbClr val="2B3B0D"/>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80" name="Rectangle 79"/>
              <p:cNvSpPr/>
              <p:nvPr/>
            </p:nvSpPr>
            <p:spPr>
              <a:xfrm>
                <a:off x="9610371" y="6565676"/>
                <a:ext cx="100584" cy="100584"/>
              </a:xfrm>
              <a:prstGeom prst="rect">
                <a:avLst/>
              </a:prstGeom>
              <a:solidFill>
                <a:srgbClr val="7B9133"/>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l-NL"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81" name="Rectangle 80"/>
              <p:cNvSpPr/>
              <p:nvPr/>
            </p:nvSpPr>
            <p:spPr>
              <a:xfrm>
                <a:off x="9727511" y="6565676"/>
                <a:ext cx="100584" cy="100584"/>
              </a:xfrm>
              <a:prstGeom prst="rect">
                <a:avLst/>
              </a:prstGeom>
              <a:solidFill>
                <a:srgbClr val="C5D582"/>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82" name="Rectangle 81"/>
              <p:cNvSpPr/>
              <p:nvPr userDrawn="1"/>
            </p:nvSpPr>
            <p:spPr>
              <a:xfrm>
                <a:off x="9218311" y="6694312"/>
                <a:ext cx="100584" cy="100584"/>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83" name="Rectangle 82"/>
              <p:cNvSpPr/>
              <p:nvPr userDrawn="1"/>
            </p:nvSpPr>
            <p:spPr>
              <a:xfrm>
                <a:off x="9493231" y="6694312"/>
                <a:ext cx="100584" cy="100584"/>
              </a:xfrm>
              <a:prstGeom prst="rect">
                <a:avLst/>
              </a:prstGeom>
              <a:solidFill>
                <a:srgbClr val="D05883"/>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chemeClr val="bg1"/>
                  </a:solidFill>
                  <a:effectLst/>
                  <a:uLnTx/>
                  <a:uFillTx/>
                  <a:latin typeface="Akkurat Pro" pitchFamily="34" charset="0"/>
                  <a:cs typeface="Arial"/>
                </a:endParaRPr>
              </a:p>
            </p:txBody>
          </p:sp>
          <p:sp>
            <p:nvSpPr>
              <p:cNvPr id="84" name="Rectangle 83"/>
              <p:cNvSpPr/>
              <p:nvPr userDrawn="1"/>
            </p:nvSpPr>
            <p:spPr>
              <a:xfrm>
                <a:off x="9376091" y="6694312"/>
                <a:ext cx="100584" cy="100584"/>
              </a:xfrm>
              <a:prstGeom prst="rect">
                <a:avLst/>
              </a:prstGeom>
              <a:solidFill>
                <a:srgbClr val="69025C"/>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85" name="Rectangle 84"/>
              <p:cNvSpPr/>
              <p:nvPr userDrawn="1"/>
            </p:nvSpPr>
            <p:spPr>
              <a:xfrm>
                <a:off x="9610371" y="6694312"/>
                <a:ext cx="100584" cy="100584"/>
              </a:xfrm>
              <a:prstGeom prst="rect">
                <a:avLst/>
              </a:prstGeom>
              <a:solidFill>
                <a:srgbClr val="DD8BA4"/>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l-NL"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86" name="Rectangle 85"/>
              <p:cNvSpPr/>
              <p:nvPr userDrawn="1"/>
            </p:nvSpPr>
            <p:spPr>
              <a:xfrm>
                <a:off x="9727511" y="6694312"/>
                <a:ext cx="100584" cy="100584"/>
              </a:xfrm>
              <a:prstGeom prst="rect">
                <a:avLst/>
              </a:prstGeom>
              <a:solidFill>
                <a:srgbClr val="ECC0CB"/>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87" name="Rectangle 86"/>
              <p:cNvSpPr/>
              <p:nvPr userDrawn="1"/>
            </p:nvSpPr>
            <p:spPr>
              <a:xfrm>
                <a:off x="9218311" y="6822948"/>
                <a:ext cx="100584" cy="10058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88" name="Rectangle 87"/>
              <p:cNvSpPr/>
              <p:nvPr userDrawn="1"/>
            </p:nvSpPr>
            <p:spPr>
              <a:xfrm>
                <a:off x="9493231" y="6822948"/>
                <a:ext cx="100584" cy="100584"/>
              </a:xfrm>
              <a:prstGeom prst="rect">
                <a:avLst/>
              </a:prstGeom>
              <a:solidFill>
                <a:srgbClr val="BD4618"/>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chemeClr val="bg1"/>
                  </a:solidFill>
                  <a:effectLst/>
                  <a:uLnTx/>
                  <a:uFillTx/>
                  <a:latin typeface="Akkurat Pro" pitchFamily="34" charset="0"/>
                  <a:cs typeface="Arial"/>
                </a:endParaRPr>
              </a:p>
            </p:txBody>
          </p:sp>
          <p:sp>
            <p:nvSpPr>
              <p:cNvPr id="89" name="Rectangle 88"/>
              <p:cNvSpPr/>
              <p:nvPr userDrawn="1"/>
            </p:nvSpPr>
            <p:spPr>
              <a:xfrm>
                <a:off x="9376091" y="6822948"/>
                <a:ext cx="100584" cy="100584"/>
              </a:xfrm>
              <a:prstGeom prst="rect">
                <a:avLst/>
              </a:prstGeom>
              <a:solidFill>
                <a:srgbClr val="712200"/>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90" name="Rectangle 89"/>
              <p:cNvSpPr/>
              <p:nvPr userDrawn="1"/>
            </p:nvSpPr>
            <p:spPr>
              <a:xfrm>
                <a:off x="9610371" y="6822948"/>
                <a:ext cx="100584" cy="100584"/>
              </a:xfrm>
              <a:prstGeom prst="rect">
                <a:avLst/>
              </a:prstGeom>
              <a:solidFill>
                <a:srgbClr val="F69567"/>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l-NL"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91" name="Rectangle 90"/>
              <p:cNvSpPr/>
              <p:nvPr userDrawn="1"/>
            </p:nvSpPr>
            <p:spPr>
              <a:xfrm>
                <a:off x="9727511" y="6822948"/>
                <a:ext cx="100584" cy="100584"/>
              </a:xfrm>
              <a:prstGeom prst="rect">
                <a:avLst/>
              </a:prstGeom>
              <a:solidFill>
                <a:srgbClr val="FABD9B"/>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92" name="Rectangle 91"/>
              <p:cNvSpPr/>
              <p:nvPr userDrawn="1"/>
            </p:nvSpPr>
            <p:spPr>
              <a:xfrm>
                <a:off x="9218311" y="6951584"/>
                <a:ext cx="100584" cy="100584"/>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93" name="Rectangle 92"/>
              <p:cNvSpPr/>
              <p:nvPr userDrawn="1"/>
            </p:nvSpPr>
            <p:spPr>
              <a:xfrm>
                <a:off x="9493231" y="6951584"/>
                <a:ext cx="100584" cy="100584"/>
              </a:xfrm>
              <a:prstGeom prst="rect">
                <a:avLst/>
              </a:prstGeom>
              <a:solidFill>
                <a:srgbClr val="4F99C0"/>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chemeClr val="bg1"/>
                  </a:solidFill>
                  <a:effectLst/>
                  <a:uLnTx/>
                  <a:uFillTx/>
                  <a:latin typeface="Akkurat Pro" pitchFamily="34" charset="0"/>
                  <a:cs typeface="Arial"/>
                </a:endParaRPr>
              </a:p>
            </p:txBody>
          </p:sp>
          <p:sp>
            <p:nvSpPr>
              <p:cNvPr id="94" name="Rectangle 93"/>
              <p:cNvSpPr/>
              <p:nvPr userDrawn="1"/>
            </p:nvSpPr>
            <p:spPr>
              <a:xfrm>
                <a:off x="9376091" y="6951584"/>
                <a:ext cx="100584" cy="100584"/>
              </a:xfrm>
              <a:prstGeom prst="rect">
                <a:avLst/>
              </a:prstGeom>
              <a:solidFill>
                <a:srgbClr val="002B5E"/>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95" name="Rectangle 94"/>
              <p:cNvSpPr/>
              <p:nvPr userDrawn="1"/>
            </p:nvSpPr>
            <p:spPr>
              <a:xfrm>
                <a:off x="9610371" y="6951584"/>
                <a:ext cx="100584" cy="100584"/>
              </a:xfrm>
              <a:prstGeom prst="rect">
                <a:avLst/>
              </a:prstGeom>
              <a:solidFill>
                <a:srgbClr val="4F99C0"/>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l-NL"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96" name="Rectangle 95"/>
              <p:cNvSpPr/>
              <p:nvPr userDrawn="1"/>
            </p:nvSpPr>
            <p:spPr>
              <a:xfrm>
                <a:off x="9727511" y="6951584"/>
                <a:ext cx="100584" cy="100584"/>
              </a:xfrm>
              <a:prstGeom prst="rect">
                <a:avLst/>
              </a:prstGeom>
              <a:solidFill>
                <a:srgbClr val="A0C3DA"/>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97" name="Rectangle 96"/>
              <p:cNvSpPr/>
              <p:nvPr userDrawn="1"/>
            </p:nvSpPr>
            <p:spPr>
              <a:xfrm>
                <a:off x="9218311" y="7080219"/>
                <a:ext cx="100584" cy="100584"/>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98" name="Rectangle 97"/>
              <p:cNvSpPr/>
              <p:nvPr userDrawn="1"/>
            </p:nvSpPr>
            <p:spPr>
              <a:xfrm>
                <a:off x="9493231" y="7080219"/>
                <a:ext cx="100584" cy="100584"/>
              </a:xfrm>
              <a:prstGeom prst="rect">
                <a:avLst/>
              </a:prstGeom>
              <a:solidFill>
                <a:srgbClr val="534F9E"/>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chemeClr val="bg1"/>
                  </a:solidFill>
                  <a:effectLst/>
                  <a:uLnTx/>
                  <a:uFillTx/>
                  <a:latin typeface="Akkurat Pro" pitchFamily="34" charset="0"/>
                  <a:cs typeface="Arial"/>
                </a:endParaRPr>
              </a:p>
            </p:txBody>
          </p:sp>
          <p:sp>
            <p:nvSpPr>
              <p:cNvPr id="99" name="Rectangle 98"/>
              <p:cNvSpPr/>
              <p:nvPr userDrawn="1"/>
            </p:nvSpPr>
            <p:spPr>
              <a:xfrm>
                <a:off x="9376091" y="7080219"/>
                <a:ext cx="100584" cy="100584"/>
              </a:xfrm>
              <a:prstGeom prst="rect">
                <a:avLst/>
              </a:prstGeom>
              <a:solidFill>
                <a:srgbClr val="37227A"/>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100" name="Rectangle 99"/>
              <p:cNvSpPr/>
              <p:nvPr userDrawn="1"/>
            </p:nvSpPr>
            <p:spPr>
              <a:xfrm>
                <a:off x="9610371" y="7080219"/>
                <a:ext cx="100584" cy="100584"/>
              </a:xfrm>
              <a:prstGeom prst="rect">
                <a:avLst/>
              </a:prstGeom>
              <a:solidFill>
                <a:srgbClr val="908DC5"/>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l-NL"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101" name="Rectangle 100"/>
              <p:cNvSpPr/>
              <p:nvPr userDrawn="1"/>
            </p:nvSpPr>
            <p:spPr>
              <a:xfrm>
                <a:off x="9727511" y="7080219"/>
                <a:ext cx="100584" cy="100584"/>
              </a:xfrm>
              <a:prstGeom prst="rect">
                <a:avLst/>
              </a:prstGeom>
              <a:solidFill>
                <a:srgbClr val="BBB9DC"/>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grpSp>
        <p:sp>
          <p:nvSpPr>
            <p:cNvPr id="76" name="TextBox 75"/>
            <p:cNvSpPr txBox="1"/>
            <p:nvPr userDrawn="1"/>
          </p:nvSpPr>
          <p:spPr>
            <a:xfrm>
              <a:off x="9203119" y="6283237"/>
              <a:ext cx="677372" cy="142555"/>
            </a:xfrm>
            <a:prstGeom prst="rect">
              <a:avLst/>
            </a:prstGeom>
            <a:noFill/>
          </p:spPr>
          <p:txBody>
            <a:bodyPr wrap="square" lIns="0" tIns="0" rIns="0" bIns="0" rtlCol="0">
              <a:noAutofit/>
            </a:bodyPr>
            <a:lstStyle/>
            <a:p>
              <a:pPr algn="l"/>
              <a:r>
                <a:rPr lang="en-US" sz="800" dirty="0" err="1">
                  <a:solidFill>
                    <a:schemeClr val="bg1"/>
                  </a:solidFill>
                  <a:latin typeface="Arial Narrow" panose="020B0606020202030204" pitchFamily="34" charset="0"/>
                </a:rPr>
                <a:t>Platts</a:t>
              </a:r>
              <a:r>
                <a:rPr lang="en-US" sz="800" dirty="0">
                  <a:solidFill>
                    <a:schemeClr val="bg1"/>
                  </a:solidFill>
                  <a:latin typeface="Arial Narrow" panose="020B0606020202030204" pitchFamily="34" charset="0"/>
                </a:rPr>
                <a:t> Commodity Colors: </a:t>
              </a:r>
            </a:p>
          </p:txBody>
        </p:sp>
      </p:grpSp>
    </p:spTree>
    <p:extLst>
      <p:ext uri="{BB962C8B-B14F-4D97-AF65-F5344CB8AC3E}">
        <p14:creationId xmlns:p14="http://schemas.microsoft.com/office/powerpoint/2010/main" val="2065760329"/>
      </p:ext>
    </p:extLst>
  </p:cSld>
  <p:clrMapOvr>
    <a:overrideClrMapping bg1="dk1" tx1="lt1" bg2="dk2" tx2="lt2" accent1="accent1" accent2="accent2" accent3="accent3" accent4="accent4" accent5="accent5" accent6="accent6" hlink="hlink" folHlink="folHlink"/>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showMasterSp="0" preserve="1" userDrawn="1">
  <p:cSld name="Cover white plain">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14529" y="143622"/>
            <a:ext cx="7231529" cy="2576289"/>
          </a:xfrm>
        </p:spPr>
        <p:txBody>
          <a:bodyPr tIns="0" rIns="0" anchor="t">
            <a:noAutofit/>
          </a:bodyPr>
          <a:lstStyle>
            <a:lvl1pPr algn="l">
              <a:defRPr sz="4400" b="1" baseline="0"/>
            </a:lvl1pPr>
          </a:lstStyle>
          <a:p>
            <a:r>
              <a:rPr lang="en-US" dirty="0"/>
              <a:t>Click to insert Presentation Title</a:t>
            </a:r>
          </a:p>
        </p:txBody>
      </p:sp>
      <p:sp>
        <p:nvSpPr>
          <p:cNvPr id="3" name="Subtitle 2"/>
          <p:cNvSpPr>
            <a:spLocks noGrp="1"/>
          </p:cNvSpPr>
          <p:nvPr>
            <p:ph type="subTitle" idx="1" hasCustomPrompt="1"/>
          </p:nvPr>
        </p:nvSpPr>
        <p:spPr>
          <a:xfrm>
            <a:off x="414529" y="2719911"/>
            <a:ext cx="7207623" cy="1181195"/>
          </a:xfrm>
        </p:spPr>
        <p:txBody>
          <a:bodyPr/>
          <a:lstStyle>
            <a:lvl1pPr marL="0" indent="0" algn="l">
              <a:spcBef>
                <a:spcPts val="0"/>
              </a:spcBef>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insert subtitle</a:t>
            </a:r>
          </a:p>
        </p:txBody>
      </p:sp>
      <p:sp>
        <p:nvSpPr>
          <p:cNvPr id="15" name="Text Placeholder 5"/>
          <p:cNvSpPr>
            <a:spLocks noGrp="1"/>
          </p:cNvSpPr>
          <p:nvPr>
            <p:ph type="body" sz="quarter" idx="10" hasCustomPrompt="1"/>
          </p:nvPr>
        </p:nvSpPr>
        <p:spPr>
          <a:xfrm>
            <a:off x="8618071" y="152585"/>
            <a:ext cx="3169920" cy="896287"/>
          </a:xfrm>
        </p:spPr>
        <p:txBody>
          <a:bodyPr>
            <a:noAutofit/>
          </a:bodyPr>
          <a:lstStyle>
            <a:lvl1pPr marL="0" indent="0">
              <a:spcBef>
                <a:spcPts val="300"/>
              </a:spcBef>
              <a:spcAft>
                <a:spcPts val="0"/>
              </a:spcAft>
              <a:buNone/>
              <a:defRPr sz="1100" b="1" baseline="0"/>
            </a:lvl1pPr>
          </a:lstStyle>
          <a:p>
            <a:pPr lvl="0"/>
            <a:r>
              <a:rPr lang="en-US" dirty="0"/>
              <a:t>Alternative 2: Click to insert Presenter Name(s)</a:t>
            </a:r>
            <a:br>
              <a:rPr lang="en-US" dirty="0"/>
            </a:br>
            <a:r>
              <a:rPr lang="en-US" dirty="0"/>
              <a:t>Job Title</a:t>
            </a:r>
            <a:br>
              <a:rPr lang="en-US" dirty="0"/>
            </a:br>
            <a:r>
              <a:rPr lang="en-US" dirty="0"/>
              <a:t>Department / Sector</a:t>
            </a:r>
          </a:p>
        </p:txBody>
      </p:sp>
      <p:sp>
        <p:nvSpPr>
          <p:cNvPr id="16" name="Text Placeholder 5"/>
          <p:cNvSpPr>
            <a:spLocks noGrp="1"/>
          </p:cNvSpPr>
          <p:nvPr>
            <p:ph type="body" sz="quarter" idx="11" hasCustomPrompt="1"/>
          </p:nvPr>
        </p:nvSpPr>
        <p:spPr>
          <a:xfrm>
            <a:off x="8618071" y="1111722"/>
            <a:ext cx="3169920" cy="259884"/>
          </a:xfrm>
        </p:spPr>
        <p:txBody>
          <a:bodyPr>
            <a:noAutofit/>
          </a:bodyPr>
          <a:lstStyle>
            <a:lvl1pPr marL="0" indent="0">
              <a:buNone/>
              <a:defRPr sz="1050" b="0"/>
            </a:lvl1pPr>
          </a:lstStyle>
          <a:p>
            <a:pPr lvl="0"/>
            <a:r>
              <a:rPr lang="en-US" dirty="0"/>
              <a:t>Click to insert date</a:t>
            </a:r>
          </a:p>
        </p:txBody>
      </p:sp>
      <p:sp>
        <p:nvSpPr>
          <p:cNvPr id="13" name="Rectangle 12"/>
          <p:cNvSpPr/>
          <p:nvPr userDrawn="1"/>
        </p:nvSpPr>
        <p:spPr>
          <a:xfrm>
            <a:off x="1" y="6879917"/>
            <a:ext cx="12205252" cy="3677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err="1">
              <a:solidFill>
                <a:schemeClr val="tx1"/>
              </a:solidFill>
            </a:endParaRPr>
          </a:p>
        </p:txBody>
      </p:sp>
      <p:sp>
        <p:nvSpPr>
          <p:cNvPr id="36" name="Rectangle 35"/>
          <p:cNvSpPr/>
          <p:nvPr userDrawn="1"/>
        </p:nvSpPr>
        <p:spPr>
          <a:xfrm>
            <a:off x="12287025" y="-4042"/>
            <a:ext cx="1386247" cy="295152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lstStyle/>
          <a:p>
            <a:pPr algn="l"/>
            <a:r>
              <a:rPr lang="en-US" sz="1000" b="1" dirty="0">
                <a:solidFill>
                  <a:schemeClr val="tx1"/>
                </a:solidFill>
              </a:rPr>
              <a:t>Cover</a:t>
            </a:r>
            <a:endParaRPr lang="en-US" sz="1000" b="1" baseline="0" dirty="0">
              <a:solidFill>
                <a:schemeClr val="tx1"/>
              </a:solidFill>
            </a:endParaRPr>
          </a:p>
          <a:p>
            <a:pPr algn="l"/>
            <a:r>
              <a:rPr lang="en-US" sz="1000" baseline="0" dirty="0">
                <a:solidFill>
                  <a:schemeClr val="tx1"/>
                </a:solidFill>
              </a:rPr>
              <a:t>Do not change the size of the title. Keep the title short and use the subtitle area for longer descriptions if needed. </a:t>
            </a:r>
          </a:p>
          <a:p>
            <a:pPr algn="l"/>
            <a:endParaRPr lang="en-US" sz="1000" baseline="0" dirty="0">
              <a:solidFill>
                <a:schemeClr val="tx1"/>
              </a:solidFill>
            </a:endParaRPr>
          </a:p>
          <a:p>
            <a:pPr algn="l"/>
            <a:r>
              <a:rPr lang="en-US" sz="1000" baseline="0" dirty="0">
                <a:solidFill>
                  <a:schemeClr val="tx1"/>
                </a:solidFill>
              </a:rPr>
              <a:t>Choose where to add presenter name(s) – upper right corner and under title/ subtitle. Remove unused placeholders. </a:t>
            </a:r>
          </a:p>
        </p:txBody>
      </p:sp>
      <p:sp>
        <p:nvSpPr>
          <p:cNvPr id="19" name="Text Placeholder 5"/>
          <p:cNvSpPr>
            <a:spLocks noGrp="1"/>
          </p:cNvSpPr>
          <p:nvPr>
            <p:ph type="body" sz="quarter" idx="12" hasCustomPrompt="1"/>
          </p:nvPr>
        </p:nvSpPr>
        <p:spPr>
          <a:xfrm>
            <a:off x="6096000" y="5762825"/>
            <a:ext cx="5689600" cy="739505"/>
          </a:xfrm>
        </p:spPr>
        <p:txBody>
          <a:bodyPr tIns="0" rIns="0" bIns="0">
            <a:noAutofit/>
          </a:bodyPr>
          <a:lstStyle>
            <a:lvl1pPr marL="0" indent="0" algn="r">
              <a:buNone/>
              <a:defRPr sz="900" b="0">
                <a:solidFill>
                  <a:schemeClr val="bg1">
                    <a:lumMod val="50000"/>
                  </a:schemeClr>
                </a:solidFill>
                <a:latin typeface="Arial Narrow" panose="020B0606020202030204" pitchFamily="34" charset="0"/>
              </a:defRPr>
            </a:lvl1pPr>
          </a:lstStyle>
          <a:p>
            <a:pPr lvl="0"/>
            <a:r>
              <a:rPr lang="en-US" dirty="0"/>
              <a:t>Click to insert disclaimer paragraph</a:t>
            </a:r>
          </a:p>
        </p:txBody>
      </p:sp>
      <p:sp>
        <p:nvSpPr>
          <p:cNvPr id="20" name="Text Placeholder 5"/>
          <p:cNvSpPr>
            <a:spLocks noGrp="1"/>
          </p:cNvSpPr>
          <p:nvPr>
            <p:ph type="body" sz="quarter" idx="13" hasCustomPrompt="1"/>
          </p:nvPr>
        </p:nvSpPr>
        <p:spPr>
          <a:xfrm>
            <a:off x="414529" y="4196049"/>
            <a:ext cx="7231529" cy="777168"/>
          </a:xfrm>
        </p:spPr>
        <p:txBody>
          <a:bodyPr>
            <a:noAutofit/>
          </a:bodyPr>
          <a:lstStyle>
            <a:lvl1pPr marL="0" indent="0">
              <a:spcBef>
                <a:spcPts val="300"/>
              </a:spcBef>
              <a:spcAft>
                <a:spcPts val="0"/>
              </a:spcAft>
              <a:buNone/>
              <a:defRPr sz="1100" b="1" baseline="0"/>
            </a:lvl1pPr>
          </a:lstStyle>
          <a:p>
            <a:pPr lvl="0"/>
            <a:r>
              <a:rPr lang="en-US" dirty="0"/>
              <a:t>Alternative 1: Click to insert Presenter Name(s)</a:t>
            </a:r>
            <a:br>
              <a:rPr lang="en-US" dirty="0"/>
            </a:br>
            <a:r>
              <a:rPr lang="en-US" dirty="0"/>
              <a:t>Job Title</a:t>
            </a:r>
            <a:br>
              <a:rPr lang="en-US" dirty="0"/>
            </a:br>
            <a:r>
              <a:rPr lang="en-US" dirty="0"/>
              <a:t>Department / Sector</a:t>
            </a:r>
          </a:p>
        </p:txBody>
      </p:sp>
      <p:sp>
        <p:nvSpPr>
          <p:cNvPr id="21" name="Text Placeholder 5"/>
          <p:cNvSpPr>
            <a:spLocks noGrp="1"/>
          </p:cNvSpPr>
          <p:nvPr>
            <p:ph type="body" sz="quarter" idx="14" hasCustomPrompt="1"/>
          </p:nvPr>
        </p:nvSpPr>
        <p:spPr>
          <a:xfrm>
            <a:off x="414528" y="5024553"/>
            <a:ext cx="3169920" cy="259884"/>
          </a:xfrm>
        </p:spPr>
        <p:txBody>
          <a:bodyPr>
            <a:noAutofit/>
          </a:bodyPr>
          <a:lstStyle>
            <a:lvl1pPr marL="0" indent="0">
              <a:buNone/>
              <a:defRPr sz="1050" b="0"/>
            </a:lvl1pPr>
          </a:lstStyle>
          <a:p>
            <a:pPr lvl="0"/>
            <a:r>
              <a:rPr lang="en-US" dirty="0"/>
              <a:t>Click to insert date</a:t>
            </a:r>
          </a:p>
        </p:txBody>
      </p:sp>
      <p:grpSp>
        <p:nvGrpSpPr>
          <p:cNvPr id="26" name="Group 25"/>
          <p:cNvGrpSpPr/>
          <p:nvPr userDrawn="1"/>
        </p:nvGrpSpPr>
        <p:grpSpPr>
          <a:xfrm>
            <a:off x="12287025" y="3023356"/>
            <a:ext cx="1386247" cy="1481802"/>
            <a:chOff x="9215268" y="3023356"/>
            <a:chExt cx="1039685" cy="1481802"/>
          </a:xfrm>
        </p:grpSpPr>
        <p:sp>
          <p:nvSpPr>
            <p:cNvPr id="27" name="Rectangle 26"/>
            <p:cNvSpPr/>
            <p:nvPr userDrawn="1"/>
          </p:nvSpPr>
          <p:spPr>
            <a:xfrm>
              <a:off x="9215268" y="3023356"/>
              <a:ext cx="1039685" cy="148180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0" rtlCol="0" anchor="t"/>
            <a:lstStyle/>
            <a:p>
              <a:pPr algn="l"/>
              <a:r>
                <a:rPr lang="en-US" sz="1000" b="0" baseline="0" dirty="0">
                  <a:solidFill>
                    <a:schemeClr val="tx1"/>
                  </a:solidFill>
                </a:rPr>
                <a:t>Only use </a:t>
              </a:r>
              <a:r>
                <a:rPr lang="en-US" sz="1000" b="0" baseline="0" dirty="0">
                  <a:solidFill>
                    <a:srgbClr val="D6002A"/>
                  </a:solidFill>
                </a:rPr>
                <a:t>S&amp;P Global Red </a:t>
              </a:r>
              <a:r>
                <a:rPr lang="en-US" sz="1000" b="0" baseline="0" dirty="0">
                  <a:solidFill>
                    <a:schemeClr val="tx1"/>
                  </a:solidFill>
                </a:rPr>
                <a:t>for key </a:t>
              </a:r>
              <a:r>
                <a:rPr lang="en-US" sz="1000" b="0" baseline="0" dirty="0" err="1">
                  <a:solidFill>
                    <a:schemeClr val="tx1"/>
                  </a:solidFill>
                </a:rPr>
                <a:t>telt</a:t>
              </a:r>
              <a:r>
                <a:rPr lang="en-US" sz="1000" b="0" baseline="0" dirty="0">
                  <a:solidFill>
                    <a:schemeClr val="tx1"/>
                  </a:solidFill>
                </a:rPr>
                <a:t> high-lights, not shapes or charts. </a:t>
              </a:r>
              <a:br>
                <a:rPr lang="en-US" sz="1000" b="0" baseline="0" dirty="0">
                  <a:solidFill>
                    <a:schemeClr val="tx1"/>
                  </a:solidFill>
                </a:rPr>
              </a:br>
              <a:r>
                <a:rPr lang="en-US" sz="1000" b="0" baseline="0" dirty="0">
                  <a:solidFill>
                    <a:schemeClr val="tx1"/>
                  </a:solidFill>
                </a:rPr>
                <a:t>It’s available in the custom color palette. </a:t>
              </a:r>
            </a:p>
          </p:txBody>
        </p:sp>
        <p:sp>
          <p:nvSpPr>
            <p:cNvPr id="28" name="Rectangle 27"/>
            <p:cNvSpPr/>
            <p:nvPr userDrawn="1"/>
          </p:nvSpPr>
          <p:spPr>
            <a:xfrm>
              <a:off x="9264542" y="4329961"/>
              <a:ext cx="126397" cy="126397"/>
            </a:xfrm>
            <a:prstGeom prst="rect">
              <a:avLst/>
            </a:prstGeom>
            <a:solidFill>
              <a:srgbClr val="D60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err="1">
                <a:solidFill>
                  <a:schemeClr val="tx1"/>
                </a:solidFill>
              </a:endParaRPr>
            </a:p>
          </p:txBody>
        </p:sp>
      </p:grpSp>
      <p:pic>
        <p:nvPicPr>
          <p:cNvPr id="17" name="Platts">
            <a:extLst>
              <a:ext uri="{FF2B5EF4-FFF2-40B4-BE49-F238E27FC236}">
                <a16:creationId xmlns:a16="http://schemas.microsoft.com/office/drawing/2014/main" id="{554CA8D3-3394-4BEC-84A0-9BDD4D7CA356}"/>
              </a:ext>
            </a:extLst>
          </p:cNvPr>
          <p:cNvPicPr>
            <a:picLocks noChangeAspect="1"/>
          </p:cNvPicPr>
          <p:nvPr userDrawn="1"/>
        </p:nvPicPr>
        <p:blipFill>
          <a:blip r:embed="rId2"/>
          <a:stretch>
            <a:fillRect/>
          </a:stretch>
        </p:blipFill>
        <p:spPr>
          <a:xfrm>
            <a:off x="51609" y="5935160"/>
            <a:ext cx="1451900" cy="824051"/>
          </a:xfrm>
          <a:prstGeom prst="rect">
            <a:avLst/>
          </a:prstGeom>
        </p:spPr>
      </p:pic>
    </p:spTree>
    <p:extLst>
      <p:ext uri="{BB962C8B-B14F-4D97-AF65-F5344CB8AC3E}">
        <p14:creationId xmlns:p14="http://schemas.microsoft.com/office/powerpoint/2010/main" val="2323021443"/>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showMasterSp="0" preserve="1" userDrawn="1">
  <p:cSld name="Cover black plain">
    <p:bg>
      <p:bgRef idx="1001">
        <a:schemeClr val="bg1"/>
      </p:bgRef>
    </p:bg>
    <p:spTree>
      <p:nvGrpSpPr>
        <p:cNvPr id="1" name=""/>
        <p:cNvGrpSpPr/>
        <p:nvPr/>
      </p:nvGrpSpPr>
      <p:grpSpPr>
        <a:xfrm>
          <a:off x="0" y="0"/>
          <a:ext cx="0" cy="0"/>
          <a:chOff x="0" y="0"/>
          <a:chExt cx="0" cy="0"/>
        </a:xfrm>
      </p:grpSpPr>
      <p:pic>
        <p:nvPicPr>
          <p:cNvPr id="24" name="Platts"/>
          <p:cNvPicPr>
            <a:picLocks noChangeAspect="1"/>
          </p:cNvPicPr>
          <p:nvPr userDrawn="1"/>
        </p:nvPicPr>
        <p:blipFill>
          <a:blip r:embed="rId2"/>
          <a:stretch>
            <a:fillRect/>
          </a:stretch>
        </p:blipFill>
        <p:spPr>
          <a:xfrm>
            <a:off x="67135" y="5502808"/>
            <a:ext cx="2962763" cy="1261872"/>
          </a:xfrm>
          <a:prstGeom prst="rect">
            <a:avLst/>
          </a:prstGeom>
        </p:spPr>
      </p:pic>
      <p:sp>
        <p:nvSpPr>
          <p:cNvPr id="2" name="Title 1"/>
          <p:cNvSpPr>
            <a:spLocks noGrp="1"/>
          </p:cNvSpPr>
          <p:nvPr>
            <p:ph type="ctrTitle" hasCustomPrompt="1"/>
          </p:nvPr>
        </p:nvSpPr>
        <p:spPr>
          <a:xfrm>
            <a:off x="414528" y="146304"/>
            <a:ext cx="7205472" cy="2578608"/>
          </a:xfrm>
        </p:spPr>
        <p:txBody>
          <a:bodyPr tIns="0" anchor="t">
            <a:noAutofit/>
          </a:bodyPr>
          <a:lstStyle>
            <a:lvl1pPr algn="l">
              <a:defRPr sz="4400" b="1" baseline="0"/>
            </a:lvl1pPr>
          </a:lstStyle>
          <a:p>
            <a:r>
              <a:rPr lang="en-US" dirty="0"/>
              <a:t>Click to insert Presentation Title</a:t>
            </a:r>
          </a:p>
        </p:txBody>
      </p:sp>
      <p:sp>
        <p:nvSpPr>
          <p:cNvPr id="3" name="Subtitle 2"/>
          <p:cNvSpPr>
            <a:spLocks noGrp="1"/>
          </p:cNvSpPr>
          <p:nvPr>
            <p:ph type="subTitle" idx="1" hasCustomPrompt="1"/>
          </p:nvPr>
        </p:nvSpPr>
        <p:spPr>
          <a:xfrm>
            <a:off x="414528" y="2743200"/>
            <a:ext cx="7205472" cy="1179576"/>
          </a:xfrm>
        </p:spPr>
        <p:txBody>
          <a:bodyPr/>
          <a:lstStyle>
            <a:lvl1pPr marL="0" indent="0" algn="l">
              <a:spcBef>
                <a:spcPts val="0"/>
              </a:spcBef>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insert subtitle</a:t>
            </a:r>
          </a:p>
        </p:txBody>
      </p:sp>
      <p:sp>
        <p:nvSpPr>
          <p:cNvPr id="7" name="Text Placeholder 5"/>
          <p:cNvSpPr>
            <a:spLocks noGrp="1"/>
          </p:cNvSpPr>
          <p:nvPr>
            <p:ph type="body" sz="quarter" idx="11" hasCustomPrompt="1"/>
          </p:nvPr>
        </p:nvSpPr>
        <p:spPr>
          <a:xfrm>
            <a:off x="8618071" y="1111722"/>
            <a:ext cx="3169920" cy="259884"/>
          </a:xfrm>
        </p:spPr>
        <p:txBody>
          <a:bodyPr>
            <a:noAutofit/>
          </a:bodyPr>
          <a:lstStyle>
            <a:lvl1pPr marL="0" indent="0">
              <a:buNone/>
              <a:defRPr sz="1050" b="0"/>
            </a:lvl1pPr>
          </a:lstStyle>
          <a:p>
            <a:pPr lvl="0"/>
            <a:r>
              <a:rPr lang="en-US" dirty="0"/>
              <a:t>Click to insert date</a:t>
            </a:r>
          </a:p>
        </p:txBody>
      </p:sp>
      <p:sp>
        <p:nvSpPr>
          <p:cNvPr id="13" name="Text Placeholder 5"/>
          <p:cNvSpPr>
            <a:spLocks noGrp="1"/>
          </p:cNvSpPr>
          <p:nvPr>
            <p:ph type="body" sz="quarter" idx="10" hasCustomPrompt="1"/>
          </p:nvPr>
        </p:nvSpPr>
        <p:spPr>
          <a:xfrm>
            <a:off x="8618071" y="152585"/>
            <a:ext cx="3169920" cy="896287"/>
          </a:xfrm>
        </p:spPr>
        <p:txBody>
          <a:bodyPr>
            <a:noAutofit/>
          </a:bodyPr>
          <a:lstStyle>
            <a:lvl1pPr marL="0" indent="0">
              <a:spcBef>
                <a:spcPts val="300"/>
              </a:spcBef>
              <a:spcAft>
                <a:spcPts val="0"/>
              </a:spcAft>
              <a:buNone/>
              <a:defRPr sz="1100" b="1" baseline="0"/>
            </a:lvl1pPr>
          </a:lstStyle>
          <a:p>
            <a:pPr lvl="0"/>
            <a:r>
              <a:rPr lang="en-US" dirty="0"/>
              <a:t>Alternative 2: Click to insert Presenter Name(s)</a:t>
            </a:r>
            <a:br>
              <a:rPr lang="en-US" dirty="0"/>
            </a:br>
            <a:r>
              <a:rPr lang="en-US" dirty="0"/>
              <a:t>Job Title</a:t>
            </a:r>
            <a:br>
              <a:rPr lang="en-US" dirty="0"/>
            </a:br>
            <a:r>
              <a:rPr lang="en-US" dirty="0"/>
              <a:t>Department / Sector</a:t>
            </a:r>
          </a:p>
        </p:txBody>
      </p:sp>
      <p:sp>
        <p:nvSpPr>
          <p:cNvPr id="9" name="Rectangle 8"/>
          <p:cNvSpPr/>
          <p:nvPr userDrawn="1"/>
        </p:nvSpPr>
        <p:spPr>
          <a:xfrm>
            <a:off x="12287025" y="-4043"/>
            <a:ext cx="1386247" cy="295152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lstStyle/>
          <a:p>
            <a:pPr algn="l"/>
            <a:r>
              <a:rPr lang="en-US" sz="1000" b="1" baseline="0" dirty="0">
                <a:solidFill>
                  <a:schemeClr val="bg1"/>
                </a:solidFill>
              </a:rPr>
              <a:t>Cover</a:t>
            </a:r>
          </a:p>
          <a:p>
            <a:pPr algn="l"/>
            <a:r>
              <a:rPr lang="en-US" sz="1000" baseline="0" dirty="0">
                <a:solidFill>
                  <a:schemeClr val="bg1"/>
                </a:solidFill>
              </a:rPr>
              <a:t>Do not change the size of the title. Keep the title short and use the subtitle area for longer descriptions if needed. </a:t>
            </a:r>
          </a:p>
          <a:p>
            <a:pPr algn="l"/>
            <a:endParaRPr lang="en-US" sz="1000" baseline="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aseline="0" dirty="0">
                <a:solidFill>
                  <a:schemeClr val="bg1"/>
                </a:solidFill>
              </a:rPr>
              <a:t>Choose where to add presenter name(s) – upper right corner and under title/ subtitle. Remove unused placeholders. </a:t>
            </a:r>
          </a:p>
          <a:p>
            <a:pPr algn="l"/>
            <a:endParaRPr lang="en-US" sz="1000" dirty="0">
              <a:solidFill>
                <a:schemeClr val="bg1"/>
              </a:solidFill>
            </a:endParaRPr>
          </a:p>
        </p:txBody>
      </p:sp>
      <p:sp>
        <p:nvSpPr>
          <p:cNvPr id="15" name="Rectangle 14"/>
          <p:cNvSpPr/>
          <p:nvPr userDrawn="1"/>
        </p:nvSpPr>
        <p:spPr>
          <a:xfrm>
            <a:off x="-13251" y="6867939"/>
            <a:ext cx="12205252" cy="36774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err="1">
              <a:solidFill>
                <a:schemeClr val="tx1"/>
              </a:solidFill>
            </a:endParaRPr>
          </a:p>
        </p:txBody>
      </p:sp>
      <p:sp>
        <p:nvSpPr>
          <p:cNvPr id="19" name="Text Placeholder 5"/>
          <p:cNvSpPr>
            <a:spLocks noGrp="1"/>
          </p:cNvSpPr>
          <p:nvPr>
            <p:ph type="body" sz="quarter" idx="12" hasCustomPrompt="1"/>
          </p:nvPr>
        </p:nvSpPr>
        <p:spPr>
          <a:xfrm>
            <a:off x="6096000" y="5762825"/>
            <a:ext cx="5689600" cy="739505"/>
          </a:xfrm>
        </p:spPr>
        <p:txBody>
          <a:bodyPr tIns="0" rIns="0" bIns="0">
            <a:noAutofit/>
          </a:bodyPr>
          <a:lstStyle>
            <a:lvl1pPr marL="0" indent="0" algn="r">
              <a:buNone/>
              <a:defRPr sz="900" b="0">
                <a:solidFill>
                  <a:schemeClr val="tx1"/>
                </a:solidFill>
                <a:latin typeface="Arial Narrow" panose="020B0606020202030204" pitchFamily="34" charset="0"/>
              </a:defRPr>
            </a:lvl1pPr>
          </a:lstStyle>
          <a:p>
            <a:pPr lvl="0"/>
            <a:r>
              <a:rPr lang="en-US" dirty="0"/>
              <a:t>Click to insert disclaimer paragraph</a:t>
            </a:r>
          </a:p>
        </p:txBody>
      </p:sp>
      <p:sp>
        <p:nvSpPr>
          <p:cNvPr id="20" name="Text Placeholder 5"/>
          <p:cNvSpPr>
            <a:spLocks noGrp="1"/>
          </p:cNvSpPr>
          <p:nvPr>
            <p:ph type="body" sz="quarter" idx="13" hasCustomPrompt="1"/>
          </p:nvPr>
        </p:nvSpPr>
        <p:spPr>
          <a:xfrm>
            <a:off x="414529" y="4196049"/>
            <a:ext cx="7231529" cy="777168"/>
          </a:xfrm>
        </p:spPr>
        <p:txBody>
          <a:bodyPr>
            <a:noAutofit/>
          </a:bodyPr>
          <a:lstStyle>
            <a:lvl1pPr marL="0" indent="0">
              <a:spcBef>
                <a:spcPts val="300"/>
              </a:spcBef>
              <a:spcAft>
                <a:spcPts val="0"/>
              </a:spcAft>
              <a:buNone/>
              <a:defRPr sz="1100" b="1" baseline="0"/>
            </a:lvl1pPr>
          </a:lstStyle>
          <a:p>
            <a:pPr lvl="0"/>
            <a:r>
              <a:rPr lang="en-US" dirty="0"/>
              <a:t>Alternative 1: Click to insert Presenter Name(s)</a:t>
            </a:r>
            <a:br>
              <a:rPr lang="en-US" dirty="0"/>
            </a:br>
            <a:r>
              <a:rPr lang="en-US" dirty="0"/>
              <a:t>Job Title</a:t>
            </a:r>
            <a:br>
              <a:rPr lang="en-US" dirty="0"/>
            </a:br>
            <a:r>
              <a:rPr lang="en-US" dirty="0"/>
              <a:t>Department / Sector</a:t>
            </a:r>
          </a:p>
        </p:txBody>
      </p:sp>
      <p:sp>
        <p:nvSpPr>
          <p:cNvPr id="21" name="Text Placeholder 5"/>
          <p:cNvSpPr>
            <a:spLocks noGrp="1"/>
          </p:cNvSpPr>
          <p:nvPr>
            <p:ph type="body" sz="quarter" idx="14" hasCustomPrompt="1"/>
          </p:nvPr>
        </p:nvSpPr>
        <p:spPr>
          <a:xfrm>
            <a:off x="414528" y="5024553"/>
            <a:ext cx="3169920" cy="259884"/>
          </a:xfrm>
        </p:spPr>
        <p:txBody>
          <a:bodyPr>
            <a:noAutofit/>
          </a:bodyPr>
          <a:lstStyle>
            <a:lvl1pPr marL="0" indent="0">
              <a:buNone/>
              <a:defRPr sz="1050" b="0"/>
            </a:lvl1pPr>
          </a:lstStyle>
          <a:p>
            <a:pPr lvl="0"/>
            <a:r>
              <a:rPr lang="en-US" dirty="0"/>
              <a:t>Click to insert date</a:t>
            </a:r>
          </a:p>
        </p:txBody>
      </p:sp>
      <p:grpSp>
        <p:nvGrpSpPr>
          <p:cNvPr id="27" name="Group 26"/>
          <p:cNvGrpSpPr/>
          <p:nvPr userDrawn="1"/>
        </p:nvGrpSpPr>
        <p:grpSpPr>
          <a:xfrm>
            <a:off x="12287025" y="3023356"/>
            <a:ext cx="1386247" cy="1481802"/>
            <a:chOff x="9215268" y="3023356"/>
            <a:chExt cx="1039685" cy="1481802"/>
          </a:xfrm>
        </p:grpSpPr>
        <p:sp>
          <p:nvSpPr>
            <p:cNvPr id="28" name="Rectangle 27"/>
            <p:cNvSpPr/>
            <p:nvPr userDrawn="1"/>
          </p:nvSpPr>
          <p:spPr>
            <a:xfrm>
              <a:off x="9215268" y="3023356"/>
              <a:ext cx="1039685" cy="148180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0" rtlCol="0" anchor="t"/>
            <a:lstStyle/>
            <a:p>
              <a:pPr algn="l"/>
              <a:r>
                <a:rPr lang="en-US" sz="1000" b="0" baseline="0" dirty="0">
                  <a:solidFill>
                    <a:schemeClr val="bg1"/>
                  </a:solidFill>
                </a:rPr>
                <a:t>Only use </a:t>
              </a:r>
              <a:r>
                <a:rPr lang="en-US" sz="1000" b="0" baseline="0" dirty="0">
                  <a:solidFill>
                    <a:srgbClr val="D6002A"/>
                  </a:solidFill>
                </a:rPr>
                <a:t>S&amp;P Global Red </a:t>
              </a:r>
              <a:r>
                <a:rPr lang="en-US" sz="1000" b="0" baseline="0" dirty="0">
                  <a:solidFill>
                    <a:schemeClr val="bg1"/>
                  </a:solidFill>
                </a:rPr>
                <a:t>for key </a:t>
              </a:r>
              <a:r>
                <a:rPr lang="en-US" sz="1000" b="0" baseline="0" dirty="0" err="1">
                  <a:solidFill>
                    <a:schemeClr val="bg1"/>
                  </a:solidFill>
                </a:rPr>
                <a:t>telt</a:t>
              </a:r>
              <a:r>
                <a:rPr lang="en-US" sz="1000" b="0" baseline="0" dirty="0">
                  <a:solidFill>
                    <a:schemeClr val="bg1"/>
                  </a:solidFill>
                </a:rPr>
                <a:t> high-lights, not shapes or charts. </a:t>
              </a:r>
              <a:br>
                <a:rPr lang="en-US" sz="1000" b="0" baseline="0" dirty="0">
                  <a:solidFill>
                    <a:schemeClr val="bg1"/>
                  </a:solidFill>
                </a:rPr>
              </a:br>
              <a:r>
                <a:rPr lang="en-US" sz="1000" b="0" baseline="0" dirty="0">
                  <a:solidFill>
                    <a:schemeClr val="bg1"/>
                  </a:solidFill>
                </a:rPr>
                <a:t>It’s available in the custom color palette. </a:t>
              </a:r>
            </a:p>
          </p:txBody>
        </p:sp>
        <p:sp>
          <p:nvSpPr>
            <p:cNvPr id="29" name="Rectangle 28"/>
            <p:cNvSpPr/>
            <p:nvPr userDrawn="1"/>
          </p:nvSpPr>
          <p:spPr>
            <a:xfrm>
              <a:off x="9264542" y="4329961"/>
              <a:ext cx="126397" cy="126397"/>
            </a:xfrm>
            <a:prstGeom prst="rect">
              <a:avLst/>
            </a:prstGeom>
            <a:solidFill>
              <a:srgbClr val="D60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err="1">
                <a:solidFill>
                  <a:schemeClr val="tx1"/>
                </a:solidFill>
              </a:endParaRPr>
            </a:p>
          </p:txBody>
        </p:sp>
      </p:grpSp>
    </p:spTree>
    <p:extLst>
      <p:ext uri="{BB962C8B-B14F-4D97-AF65-F5344CB8AC3E}">
        <p14:creationId xmlns:p14="http://schemas.microsoft.com/office/powerpoint/2010/main" val="3324934522"/>
      </p:ext>
    </p:extLst>
  </p:cSld>
  <p:clrMapOvr>
    <a:overrideClrMapping bg1="dk1" tx1="lt1" bg2="dk2" tx2="lt2" accent1="accent1" accent2="accent2" accent3="accent3" accent4="accent4" accent5="accent5" accent6="accent6" hlink="hlink" folHlink="folHlink"/>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showMasterSp="0" preserve="1" userDrawn="1">
  <p:cSld name="CC_Cover white Slim imag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14528" y="164235"/>
            <a:ext cx="6705600" cy="1568639"/>
          </a:xfrm>
        </p:spPr>
        <p:txBody>
          <a:bodyPr tIns="0" anchor="t">
            <a:normAutofit/>
          </a:bodyPr>
          <a:lstStyle>
            <a:lvl1pPr algn="l">
              <a:defRPr sz="3600" b="1" baseline="0"/>
            </a:lvl1pPr>
          </a:lstStyle>
          <a:p>
            <a:r>
              <a:rPr lang="en-US" dirty="0"/>
              <a:t>Click to insert Presentation Title </a:t>
            </a:r>
          </a:p>
        </p:txBody>
      </p:sp>
      <p:sp>
        <p:nvSpPr>
          <p:cNvPr id="3" name="Subtitle 2"/>
          <p:cNvSpPr>
            <a:spLocks noGrp="1"/>
          </p:cNvSpPr>
          <p:nvPr>
            <p:ph type="subTitle" idx="1" hasCustomPrompt="1"/>
          </p:nvPr>
        </p:nvSpPr>
        <p:spPr>
          <a:xfrm>
            <a:off x="414528" y="1751715"/>
            <a:ext cx="6705600" cy="579110"/>
          </a:xfrm>
        </p:spPr>
        <p:txBody>
          <a:bodyPr>
            <a:normAutofit/>
          </a:bodyPr>
          <a:lstStyle>
            <a:lvl1pPr marL="0" indent="0" algn="l">
              <a:spcBef>
                <a:spcPts val="0"/>
              </a:spcBef>
              <a:buNone/>
              <a:defRPr sz="1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insert subtitle</a:t>
            </a:r>
          </a:p>
        </p:txBody>
      </p:sp>
      <p:sp>
        <p:nvSpPr>
          <p:cNvPr id="7" name="Text Placeholder 5"/>
          <p:cNvSpPr>
            <a:spLocks noGrp="1"/>
          </p:cNvSpPr>
          <p:nvPr>
            <p:ph type="body" sz="quarter" idx="11" hasCustomPrompt="1"/>
          </p:nvPr>
        </p:nvSpPr>
        <p:spPr>
          <a:xfrm>
            <a:off x="8618069" y="1111722"/>
            <a:ext cx="3169920" cy="259884"/>
          </a:xfrm>
        </p:spPr>
        <p:txBody>
          <a:bodyPr>
            <a:noAutofit/>
          </a:bodyPr>
          <a:lstStyle>
            <a:lvl1pPr marL="0" indent="0">
              <a:buNone/>
              <a:defRPr sz="1050" b="0"/>
            </a:lvl1pPr>
          </a:lstStyle>
          <a:p>
            <a:pPr lvl="0"/>
            <a:r>
              <a:rPr lang="en-US" dirty="0"/>
              <a:t>Click to insert date</a:t>
            </a:r>
          </a:p>
        </p:txBody>
      </p:sp>
      <p:sp>
        <p:nvSpPr>
          <p:cNvPr id="12" name="Text Placeholder 5"/>
          <p:cNvSpPr>
            <a:spLocks noGrp="1"/>
          </p:cNvSpPr>
          <p:nvPr>
            <p:ph type="body" sz="quarter" idx="10" hasCustomPrompt="1"/>
          </p:nvPr>
        </p:nvSpPr>
        <p:spPr>
          <a:xfrm>
            <a:off x="8618071" y="152585"/>
            <a:ext cx="3169920" cy="896287"/>
          </a:xfrm>
        </p:spPr>
        <p:txBody>
          <a:bodyPr>
            <a:noAutofit/>
          </a:bodyPr>
          <a:lstStyle>
            <a:lvl1pPr marL="0" indent="0">
              <a:spcBef>
                <a:spcPts val="300"/>
              </a:spcBef>
              <a:spcAft>
                <a:spcPts val="0"/>
              </a:spcAft>
              <a:buNone/>
              <a:defRPr sz="1100" b="1" baseline="0"/>
            </a:lvl1pPr>
          </a:lstStyle>
          <a:p>
            <a:pPr lvl="0"/>
            <a:r>
              <a:rPr lang="en-US" dirty="0"/>
              <a:t>Click to insert Presenter Name(s)</a:t>
            </a:r>
            <a:br>
              <a:rPr lang="en-US" dirty="0"/>
            </a:br>
            <a:r>
              <a:rPr lang="en-US" dirty="0"/>
              <a:t>Job Title</a:t>
            </a:r>
            <a:br>
              <a:rPr lang="en-US" dirty="0"/>
            </a:br>
            <a:r>
              <a:rPr lang="en-US" dirty="0"/>
              <a:t>Department / Sector</a:t>
            </a:r>
          </a:p>
        </p:txBody>
      </p:sp>
      <p:sp>
        <p:nvSpPr>
          <p:cNvPr id="9" name="Rectangle 8"/>
          <p:cNvSpPr/>
          <p:nvPr userDrawn="1"/>
        </p:nvSpPr>
        <p:spPr>
          <a:xfrm>
            <a:off x="12287025" y="-4043"/>
            <a:ext cx="1386247" cy="211485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lstStyle/>
          <a:p>
            <a:pPr algn="l"/>
            <a:r>
              <a:rPr lang="en-US" sz="1000" b="1" dirty="0">
                <a:solidFill>
                  <a:schemeClr val="tx1"/>
                </a:solidFill>
              </a:rPr>
              <a:t>Cover</a:t>
            </a:r>
            <a:r>
              <a:rPr lang="en-US" sz="1000" b="1" baseline="0" dirty="0">
                <a:solidFill>
                  <a:schemeClr val="tx1"/>
                </a:solidFill>
              </a:rPr>
              <a:t> + Image</a:t>
            </a:r>
          </a:p>
          <a:p>
            <a:pPr algn="l"/>
            <a:r>
              <a:rPr lang="en-US" sz="1000" baseline="0" dirty="0">
                <a:solidFill>
                  <a:schemeClr val="tx1"/>
                </a:solidFill>
              </a:rPr>
              <a:t>Do not change the size of the title. Keep the title short and use the subtitle area for longer descriptions if needed. Insert rectangular image by clicking the image icon. </a:t>
            </a:r>
            <a:endParaRPr lang="en-US" sz="1000" dirty="0">
              <a:solidFill>
                <a:schemeClr val="tx1"/>
              </a:solidFill>
            </a:endParaRPr>
          </a:p>
        </p:txBody>
      </p:sp>
      <p:sp>
        <p:nvSpPr>
          <p:cNvPr id="14" name="Rectangle 13"/>
          <p:cNvSpPr/>
          <p:nvPr userDrawn="1"/>
        </p:nvSpPr>
        <p:spPr>
          <a:xfrm>
            <a:off x="-13251" y="6867939"/>
            <a:ext cx="12205252" cy="3677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err="1">
              <a:solidFill>
                <a:schemeClr val="tx1"/>
              </a:solidFill>
            </a:endParaRPr>
          </a:p>
        </p:txBody>
      </p:sp>
      <p:grpSp>
        <p:nvGrpSpPr>
          <p:cNvPr id="23" name="Group 22"/>
          <p:cNvGrpSpPr/>
          <p:nvPr userDrawn="1"/>
        </p:nvGrpSpPr>
        <p:grpSpPr>
          <a:xfrm>
            <a:off x="12287025" y="2212324"/>
            <a:ext cx="1386247" cy="1481802"/>
            <a:chOff x="9215268" y="3023356"/>
            <a:chExt cx="1039685" cy="1481802"/>
          </a:xfrm>
        </p:grpSpPr>
        <p:sp>
          <p:nvSpPr>
            <p:cNvPr id="25" name="Rectangle 24"/>
            <p:cNvSpPr/>
            <p:nvPr userDrawn="1"/>
          </p:nvSpPr>
          <p:spPr>
            <a:xfrm>
              <a:off x="9215268" y="3023356"/>
              <a:ext cx="1039685" cy="148180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0" rtlCol="0" anchor="t"/>
            <a:lstStyle/>
            <a:p>
              <a:pPr algn="l"/>
              <a:r>
                <a:rPr lang="en-US" sz="1000" b="0" baseline="0" dirty="0">
                  <a:solidFill>
                    <a:schemeClr val="tx1"/>
                  </a:solidFill>
                </a:rPr>
                <a:t>Only use </a:t>
              </a:r>
              <a:r>
                <a:rPr lang="en-US" sz="1000" b="0" baseline="0" dirty="0">
                  <a:solidFill>
                    <a:srgbClr val="D6002A"/>
                  </a:solidFill>
                </a:rPr>
                <a:t>S&amp;P Global Red </a:t>
              </a:r>
              <a:r>
                <a:rPr lang="en-US" sz="1000" b="0" baseline="0" dirty="0">
                  <a:solidFill>
                    <a:schemeClr val="tx1"/>
                  </a:solidFill>
                </a:rPr>
                <a:t>for key </a:t>
              </a:r>
              <a:r>
                <a:rPr lang="en-US" sz="1000" b="0" baseline="0" dirty="0" err="1">
                  <a:solidFill>
                    <a:schemeClr val="tx1"/>
                  </a:solidFill>
                </a:rPr>
                <a:t>telt</a:t>
              </a:r>
              <a:r>
                <a:rPr lang="en-US" sz="1000" b="0" baseline="0" dirty="0">
                  <a:solidFill>
                    <a:schemeClr val="tx1"/>
                  </a:solidFill>
                </a:rPr>
                <a:t> high-lights, not shapes or charts. </a:t>
              </a:r>
              <a:br>
                <a:rPr lang="en-US" sz="1000" b="0" baseline="0" dirty="0">
                  <a:solidFill>
                    <a:schemeClr val="tx1"/>
                  </a:solidFill>
                </a:rPr>
              </a:br>
              <a:r>
                <a:rPr lang="en-US" sz="1000" b="0" baseline="0" dirty="0">
                  <a:solidFill>
                    <a:schemeClr val="tx1"/>
                  </a:solidFill>
                </a:rPr>
                <a:t>It’s available in the custom color palette. </a:t>
              </a:r>
            </a:p>
          </p:txBody>
        </p:sp>
        <p:sp>
          <p:nvSpPr>
            <p:cNvPr id="26" name="Rectangle 25"/>
            <p:cNvSpPr/>
            <p:nvPr userDrawn="1"/>
          </p:nvSpPr>
          <p:spPr>
            <a:xfrm>
              <a:off x="9264542" y="4329961"/>
              <a:ext cx="126397" cy="126397"/>
            </a:xfrm>
            <a:prstGeom prst="rect">
              <a:avLst/>
            </a:prstGeom>
            <a:solidFill>
              <a:srgbClr val="D60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err="1">
                <a:solidFill>
                  <a:schemeClr val="tx1"/>
                </a:solidFill>
              </a:endParaRPr>
            </a:p>
          </p:txBody>
        </p:sp>
      </p:grpSp>
      <p:pic>
        <p:nvPicPr>
          <p:cNvPr id="17" name="Picture 16"/>
          <p:cNvPicPr>
            <a:picLocks noChangeAspect="1"/>
          </p:cNvPicPr>
          <p:nvPr userDrawn="1"/>
        </p:nvPicPr>
        <p:blipFill rotWithShape="1">
          <a:blip r:embed="rId2">
            <a:extLst>
              <a:ext uri="{28A0092B-C50C-407E-A947-70E740481C1C}">
                <a14:useLocalDpi xmlns:a14="http://schemas.microsoft.com/office/drawing/2010/main" val="0"/>
              </a:ext>
            </a:extLst>
          </a:blip>
          <a:srcRect t="8674" b="8674"/>
          <a:stretch/>
        </p:blipFill>
        <p:spPr>
          <a:xfrm>
            <a:off x="415932" y="2424635"/>
            <a:ext cx="11378704" cy="2543761"/>
          </a:xfrm>
          <a:prstGeom prst="rect">
            <a:avLst/>
          </a:prstGeom>
        </p:spPr>
      </p:pic>
      <p:sp>
        <p:nvSpPr>
          <p:cNvPr id="16" name="Text Placeholder 5"/>
          <p:cNvSpPr>
            <a:spLocks noGrp="1"/>
          </p:cNvSpPr>
          <p:nvPr>
            <p:ph type="body" sz="quarter" idx="12" hasCustomPrompt="1"/>
          </p:nvPr>
        </p:nvSpPr>
        <p:spPr>
          <a:xfrm>
            <a:off x="6096000" y="5762825"/>
            <a:ext cx="5689600" cy="739505"/>
          </a:xfrm>
        </p:spPr>
        <p:txBody>
          <a:bodyPr tIns="0" rIns="0" bIns="0">
            <a:noAutofit/>
          </a:bodyPr>
          <a:lstStyle>
            <a:lvl1pPr marL="0" indent="0" algn="r">
              <a:buNone/>
              <a:defRPr sz="900" b="0">
                <a:solidFill>
                  <a:schemeClr val="bg1">
                    <a:lumMod val="50000"/>
                  </a:schemeClr>
                </a:solidFill>
                <a:latin typeface="Arial Narrow" panose="020B0606020202030204" pitchFamily="34" charset="0"/>
              </a:defRPr>
            </a:lvl1pPr>
          </a:lstStyle>
          <a:p>
            <a:pPr lvl="0"/>
            <a:r>
              <a:rPr lang="en-US" dirty="0"/>
              <a:t>Click to insert disclaimer paragraph</a:t>
            </a:r>
          </a:p>
        </p:txBody>
      </p:sp>
      <p:pic>
        <p:nvPicPr>
          <p:cNvPr id="15" name="Platts">
            <a:extLst>
              <a:ext uri="{FF2B5EF4-FFF2-40B4-BE49-F238E27FC236}">
                <a16:creationId xmlns:a16="http://schemas.microsoft.com/office/drawing/2014/main" id="{08677D91-288C-4104-9855-8C24B25A8825}"/>
              </a:ext>
            </a:extLst>
          </p:cNvPr>
          <p:cNvPicPr>
            <a:picLocks noChangeAspect="1"/>
          </p:cNvPicPr>
          <p:nvPr userDrawn="1"/>
        </p:nvPicPr>
        <p:blipFill>
          <a:blip r:embed="rId3"/>
          <a:stretch>
            <a:fillRect/>
          </a:stretch>
        </p:blipFill>
        <p:spPr>
          <a:xfrm>
            <a:off x="51609" y="5935160"/>
            <a:ext cx="1451900" cy="824051"/>
          </a:xfrm>
          <a:prstGeom prst="rect">
            <a:avLst/>
          </a:prstGeom>
        </p:spPr>
      </p:pic>
    </p:spTree>
    <p:extLst>
      <p:ext uri="{BB962C8B-B14F-4D97-AF65-F5344CB8AC3E}">
        <p14:creationId xmlns:p14="http://schemas.microsoft.com/office/powerpoint/2010/main" val="1052149918"/>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showMasterSp="0" preserve="1" userDrawn="1">
  <p:cSld name="CC_Cover black Slim image">
    <p:bg>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14528" y="164593"/>
            <a:ext cx="6705600" cy="1568639"/>
          </a:xfrm>
        </p:spPr>
        <p:txBody>
          <a:bodyPr tIns="0" anchor="t">
            <a:normAutofit/>
          </a:bodyPr>
          <a:lstStyle>
            <a:lvl1pPr algn="l">
              <a:defRPr sz="3600" b="1" baseline="0"/>
            </a:lvl1pPr>
          </a:lstStyle>
          <a:p>
            <a:r>
              <a:rPr lang="en-US" dirty="0"/>
              <a:t>Click to insert Presentation Title</a:t>
            </a:r>
          </a:p>
        </p:txBody>
      </p:sp>
      <p:sp>
        <p:nvSpPr>
          <p:cNvPr id="3" name="Subtitle 2"/>
          <p:cNvSpPr>
            <a:spLocks noGrp="1"/>
          </p:cNvSpPr>
          <p:nvPr>
            <p:ph type="subTitle" idx="1" hasCustomPrompt="1"/>
          </p:nvPr>
        </p:nvSpPr>
        <p:spPr>
          <a:xfrm>
            <a:off x="414528" y="1755648"/>
            <a:ext cx="6705600" cy="579110"/>
          </a:xfrm>
        </p:spPr>
        <p:txBody>
          <a:bodyPr>
            <a:normAutofit/>
          </a:bodyPr>
          <a:lstStyle>
            <a:lvl1pPr marL="0" indent="0" algn="l">
              <a:spcBef>
                <a:spcPts val="0"/>
              </a:spcBef>
              <a:buNone/>
              <a:defRPr sz="1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insert subtitle</a:t>
            </a:r>
          </a:p>
        </p:txBody>
      </p:sp>
      <p:sp>
        <p:nvSpPr>
          <p:cNvPr id="7" name="Text Placeholder 5"/>
          <p:cNvSpPr>
            <a:spLocks noGrp="1"/>
          </p:cNvSpPr>
          <p:nvPr>
            <p:ph type="body" sz="quarter" idx="11" hasCustomPrompt="1"/>
          </p:nvPr>
        </p:nvSpPr>
        <p:spPr>
          <a:xfrm>
            <a:off x="8618069" y="1111722"/>
            <a:ext cx="3169920" cy="259884"/>
          </a:xfrm>
        </p:spPr>
        <p:txBody>
          <a:bodyPr>
            <a:noAutofit/>
          </a:bodyPr>
          <a:lstStyle>
            <a:lvl1pPr marL="0" indent="0">
              <a:buNone/>
              <a:defRPr sz="1050" b="0"/>
            </a:lvl1pPr>
          </a:lstStyle>
          <a:p>
            <a:pPr lvl="0"/>
            <a:r>
              <a:rPr lang="en-US" dirty="0"/>
              <a:t>Click to insert date</a:t>
            </a:r>
          </a:p>
        </p:txBody>
      </p:sp>
      <p:sp>
        <p:nvSpPr>
          <p:cNvPr id="14" name="Text Placeholder 5"/>
          <p:cNvSpPr>
            <a:spLocks noGrp="1"/>
          </p:cNvSpPr>
          <p:nvPr>
            <p:ph type="body" sz="quarter" idx="10" hasCustomPrompt="1"/>
          </p:nvPr>
        </p:nvSpPr>
        <p:spPr>
          <a:xfrm>
            <a:off x="8618071" y="152585"/>
            <a:ext cx="3169920" cy="896287"/>
          </a:xfrm>
        </p:spPr>
        <p:txBody>
          <a:bodyPr>
            <a:noAutofit/>
          </a:bodyPr>
          <a:lstStyle>
            <a:lvl1pPr marL="0" indent="0">
              <a:spcBef>
                <a:spcPts val="300"/>
              </a:spcBef>
              <a:spcAft>
                <a:spcPts val="0"/>
              </a:spcAft>
              <a:buNone/>
              <a:defRPr sz="1100" b="1" baseline="0"/>
            </a:lvl1pPr>
          </a:lstStyle>
          <a:p>
            <a:pPr lvl="0"/>
            <a:r>
              <a:rPr lang="en-US" dirty="0"/>
              <a:t>Click to insert Presenter Name(s)</a:t>
            </a:r>
            <a:br>
              <a:rPr lang="en-US" dirty="0"/>
            </a:br>
            <a:r>
              <a:rPr lang="en-US" dirty="0"/>
              <a:t>Job Title</a:t>
            </a:r>
            <a:br>
              <a:rPr lang="en-US" dirty="0"/>
            </a:br>
            <a:r>
              <a:rPr lang="en-US" dirty="0"/>
              <a:t>Department / Sector</a:t>
            </a:r>
          </a:p>
        </p:txBody>
      </p:sp>
      <p:sp>
        <p:nvSpPr>
          <p:cNvPr id="9" name="Rectangle 8"/>
          <p:cNvSpPr/>
          <p:nvPr userDrawn="1"/>
        </p:nvSpPr>
        <p:spPr>
          <a:xfrm>
            <a:off x="12287025" y="-4043"/>
            <a:ext cx="1386247" cy="211485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lstStyle/>
          <a:p>
            <a:pPr algn="l"/>
            <a:r>
              <a:rPr lang="en-US" sz="1000" b="1" dirty="0">
                <a:solidFill>
                  <a:schemeClr val="bg1"/>
                </a:solidFill>
              </a:rPr>
              <a:t>Cover</a:t>
            </a:r>
            <a:r>
              <a:rPr lang="en-US" sz="1000" b="1" baseline="0" dirty="0">
                <a:solidFill>
                  <a:schemeClr val="bg1"/>
                </a:solidFill>
              </a:rPr>
              <a:t> + Image</a:t>
            </a:r>
          </a:p>
          <a:p>
            <a:pPr algn="l"/>
            <a:r>
              <a:rPr lang="en-US" sz="1000" baseline="0" dirty="0">
                <a:solidFill>
                  <a:schemeClr val="bg1"/>
                </a:solidFill>
              </a:rPr>
              <a:t>Do not change the size of the title. Keep the title short and use the subtitle area for longer descriptions if needed. Insert rectangular image by clicking the image icon. </a:t>
            </a:r>
            <a:endParaRPr lang="en-US" sz="1000" dirty="0">
              <a:solidFill>
                <a:schemeClr val="bg1"/>
              </a:solidFill>
            </a:endParaRPr>
          </a:p>
        </p:txBody>
      </p:sp>
      <p:sp>
        <p:nvSpPr>
          <p:cNvPr id="12" name="Rectangle 11"/>
          <p:cNvSpPr/>
          <p:nvPr userDrawn="1"/>
        </p:nvSpPr>
        <p:spPr>
          <a:xfrm>
            <a:off x="-13251" y="6867939"/>
            <a:ext cx="12205252" cy="36774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err="1">
              <a:solidFill>
                <a:schemeClr val="tx1"/>
              </a:solidFill>
            </a:endParaRPr>
          </a:p>
        </p:txBody>
      </p:sp>
      <p:pic>
        <p:nvPicPr>
          <p:cNvPr id="18" name="Platts"/>
          <p:cNvPicPr>
            <a:picLocks noChangeAspect="1"/>
          </p:cNvPicPr>
          <p:nvPr userDrawn="1"/>
        </p:nvPicPr>
        <p:blipFill>
          <a:blip r:embed="rId2"/>
          <a:stretch>
            <a:fillRect/>
          </a:stretch>
        </p:blipFill>
        <p:spPr>
          <a:xfrm>
            <a:off x="67135" y="5502808"/>
            <a:ext cx="2962763" cy="1261872"/>
          </a:xfrm>
          <a:prstGeom prst="rect">
            <a:avLst/>
          </a:prstGeom>
        </p:spPr>
      </p:pic>
      <p:grpSp>
        <p:nvGrpSpPr>
          <p:cNvPr id="24" name="Group 23"/>
          <p:cNvGrpSpPr/>
          <p:nvPr userDrawn="1"/>
        </p:nvGrpSpPr>
        <p:grpSpPr>
          <a:xfrm>
            <a:off x="12287025" y="2219022"/>
            <a:ext cx="1386247" cy="1481802"/>
            <a:chOff x="9215268" y="3023356"/>
            <a:chExt cx="1039685" cy="1481802"/>
          </a:xfrm>
        </p:grpSpPr>
        <p:sp>
          <p:nvSpPr>
            <p:cNvPr id="25" name="Rectangle 24"/>
            <p:cNvSpPr/>
            <p:nvPr userDrawn="1"/>
          </p:nvSpPr>
          <p:spPr>
            <a:xfrm>
              <a:off x="9215268" y="3023356"/>
              <a:ext cx="1039685" cy="148180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0" rtlCol="0" anchor="t"/>
            <a:lstStyle/>
            <a:p>
              <a:pPr algn="l"/>
              <a:r>
                <a:rPr lang="en-US" sz="1000" b="0" baseline="0" dirty="0">
                  <a:solidFill>
                    <a:schemeClr val="bg1"/>
                  </a:solidFill>
                </a:rPr>
                <a:t>Only use </a:t>
              </a:r>
              <a:r>
                <a:rPr lang="en-US" sz="1000" b="0" baseline="0" dirty="0">
                  <a:solidFill>
                    <a:srgbClr val="D6002A"/>
                  </a:solidFill>
                </a:rPr>
                <a:t>S&amp;P Global Red </a:t>
              </a:r>
              <a:r>
                <a:rPr lang="en-US" sz="1000" b="0" baseline="0" dirty="0">
                  <a:solidFill>
                    <a:schemeClr val="bg1"/>
                  </a:solidFill>
                </a:rPr>
                <a:t>for key </a:t>
              </a:r>
              <a:r>
                <a:rPr lang="en-US" sz="1000" b="0" baseline="0" dirty="0" err="1">
                  <a:solidFill>
                    <a:schemeClr val="bg1"/>
                  </a:solidFill>
                </a:rPr>
                <a:t>telt</a:t>
              </a:r>
              <a:r>
                <a:rPr lang="en-US" sz="1000" b="0" baseline="0" dirty="0">
                  <a:solidFill>
                    <a:schemeClr val="bg1"/>
                  </a:solidFill>
                </a:rPr>
                <a:t> high-lights, not shapes or charts. </a:t>
              </a:r>
              <a:br>
                <a:rPr lang="en-US" sz="1000" b="0" baseline="0" dirty="0">
                  <a:solidFill>
                    <a:schemeClr val="bg1"/>
                  </a:solidFill>
                </a:rPr>
              </a:br>
              <a:r>
                <a:rPr lang="en-US" sz="1000" b="0" baseline="0" dirty="0">
                  <a:solidFill>
                    <a:schemeClr val="bg1"/>
                  </a:solidFill>
                </a:rPr>
                <a:t>It’s available in the custom color palette. </a:t>
              </a:r>
            </a:p>
          </p:txBody>
        </p:sp>
        <p:sp>
          <p:nvSpPr>
            <p:cNvPr id="26" name="Rectangle 25"/>
            <p:cNvSpPr/>
            <p:nvPr userDrawn="1"/>
          </p:nvSpPr>
          <p:spPr>
            <a:xfrm>
              <a:off x="9264542" y="4329961"/>
              <a:ext cx="126397" cy="126397"/>
            </a:xfrm>
            <a:prstGeom prst="rect">
              <a:avLst/>
            </a:prstGeom>
            <a:solidFill>
              <a:srgbClr val="D60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err="1">
                <a:solidFill>
                  <a:schemeClr val="tx1"/>
                </a:solidFill>
              </a:endParaRPr>
            </a:p>
          </p:txBody>
        </p:sp>
      </p:grpSp>
      <p:pic>
        <p:nvPicPr>
          <p:cNvPr id="19" name="Picture 18"/>
          <p:cNvPicPr>
            <a:picLocks noChangeAspect="1"/>
          </p:cNvPicPr>
          <p:nvPr userDrawn="1"/>
        </p:nvPicPr>
        <p:blipFill rotWithShape="1">
          <a:blip r:embed="rId3">
            <a:extLst>
              <a:ext uri="{28A0092B-C50C-407E-A947-70E740481C1C}">
                <a14:useLocalDpi xmlns:a14="http://schemas.microsoft.com/office/drawing/2010/main" val="0"/>
              </a:ext>
            </a:extLst>
          </a:blip>
          <a:srcRect t="8674" b="8674"/>
          <a:stretch/>
        </p:blipFill>
        <p:spPr>
          <a:xfrm>
            <a:off x="415932" y="2424635"/>
            <a:ext cx="11378704" cy="2543761"/>
          </a:xfrm>
          <a:prstGeom prst="rect">
            <a:avLst/>
          </a:prstGeom>
        </p:spPr>
      </p:pic>
      <p:sp>
        <p:nvSpPr>
          <p:cNvPr id="20" name="Text Placeholder 5"/>
          <p:cNvSpPr>
            <a:spLocks noGrp="1"/>
          </p:cNvSpPr>
          <p:nvPr>
            <p:ph type="body" sz="quarter" idx="12" hasCustomPrompt="1"/>
          </p:nvPr>
        </p:nvSpPr>
        <p:spPr>
          <a:xfrm>
            <a:off x="6096000" y="5762825"/>
            <a:ext cx="5689600" cy="739505"/>
          </a:xfrm>
        </p:spPr>
        <p:txBody>
          <a:bodyPr tIns="0" rIns="0" bIns="0">
            <a:noAutofit/>
          </a:bodyPr>
          <a:lstStyle>
            <a:lvl1pPr marL="0" indent="0" algn="r">
              <a:buNone/>
              <a:defRPr sz="900" b="0">
                <a:solidFill>
                  <a:schemeClr val="tx1"/>
                </a:solidFill>
                <a:latin typeface="Arial Narrow" panose="020B0606020202030204" pitchFamily="34" charset="0"/>
              </a:defRPr>
            </a:lvl1pPr>
          </a:lstStyle>
          <a:p>
            <a:pPr lvl="0"/>
            <a:r>
              <a:rPr lang="en-US" dirty="0"/>
              <a:t>Click to insert disclaimer paragraph</a:t>
            </a:r>
          </a:p>
        </p:txBody>
      </p:sp>
    </p:spTree>
    <p:extLst>
      <p:ext uri="{BB962C8B-B14F-4D97-AF65-F5344CB8AC3E}">
        <p14:creationId xmlns:p14="http://schemas.microsoft.com/office/powerpoint/2010/main" val="427019063"/>
      </p:ext>
    </p:extLst>
  </p:cSld>
  <p:clrMapOvr>
    <a:overrideClrMapping bg1="dk1" tx1="lt1" bg2="dk2" tx2="lt2" accent1="accent1" accent2="accent2" accent3="accent3" accent4="accent4" accent5="accent5" accent6="accent6" hlink="hlink" folHlink="folHlink"/>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showMasterSp="0" preserve="1" userDrawn="1">
  <p:cSld name="Cover white Slim imag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14528" y="164235"/>
            <a:ext cx="6705600" cy="1568639"/>
          </a:xfrm>
        </p:spPr>
        <p:txBody>
          <a:bodyPr tIns="0" anchor="t">
            <a:normAutofit/>
          </a:bodyPr>
          <a:lstStyle>
            <a:lvl1pPr algn="l">
              <a:defRPr sz="3600" b="1" baseline="0"/>
            </a:lvl1pPr>
          </a:lstStyle>
          <a:p>
            <a:r>
              <a:rPr lang="en-US" dirty="0"/>
              <a:t>Click to insert Presentation Title </a:t>
            </a:r>
          </a:p>
        </p:txBody>
      </p:sp>
      <p:sp>
        <p:nvSpPr>
          <p:cNvPr id="3" name="Subtitle 2"/>
          <p:cNvSpPr>
            <a:spLocks noGrp="1"/>
          </p:cNvSpPr>
          <p:nvPr>
            <p:ph type="subTitle" idx="1" hasCustomPrompt="1"/>
          </p:nvPr>
        </p:nvSpPr>
        <p:spPr>
          <a:xfrm>
            <a:off x="414528" y="1751715"/>
            <a:ext cx="6705600" cy="579110"/>
          </a:xfrm>
        </p:spPr>
        <p:txBody>
          <a:bodyPr>
            <a:normAutofit/>
          </a:bodyPr>
          <a:lstStyle>
            <a:lvl1pPr marL="0" indent="0" algn="l">
              <a:spcBef>
                <a:spcPts val="0"/>
              </a:spcBef>
              <a:buNone/>
              <a:defRPr sz="1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insert subtitle</a:t>
            </a:r>
          </a:p>
        </p:txBody>
      </p:sp>
      <p:sp>
        <p:nvSpPr>
          <p:cNvPr id="7" name="Text Placeholder 5"/>
          <p:cNvSpPr>
            <a:spLocks noGrp="1"/>
          </p:cNvSpPr>
          <p:nvPr>
            <p:ph type="body" sz="quarter" idx="11" hasCustomPrompt="1"/>
          </p:nvPr>
        </p:nvSpPr>
        <p:spPr>
          <a:xfrm>
            <a:off x="8618069" y="1111722"/>
            <a:ext cx="3169920" cy="259884"/>
          </a:xfrm>
        </p:spPr>
        <p:txBody>
          <a:bodyPr>
            <a:noAutofit/>
          </a:bodyPr>
          <a:lstStyle>
            <a:lvl1pPr marL="0" indent="0">
              <a:buNone/>
              <a:defRPr sz="1050" b="0"/>
            </a:lvl1pPr>
          </a:lstStyle>
          <a:p>
            <a:pPr lvl="0"/>
            <a:r>
              <a:rPr lang="en-US" dirty="0"/>
              <a:t>Click to insert date</a:t>
            </a:r>
          </a:p>
        </p:txBody>
      </p:sp>
      <p:sp>
        <p:nvSpPr>
          <p:cNvPr id="5" name="Picture Placeholder 4"/>
          <p:cNvSpPr>
            <a:spLocks noGrp="1"/>
          </p:cNvSpPr>
          <p:nvPr>
            <p:ph type="pic" sz="quarter" idx="13" hasCustomPrompt="1"/>
          </p:nvPr>
        </p:nvSpPr>
        <p:spPr>
          <a:xfrm>
            <a:off x="414528" y="2423160"/>
            <a:ext cx="11379200" cy="2542032"/>
          </a:xfrm>
        </p:spPr>
        <p:txBody>
          <a:bodyPr anchor="ctr"/>
          <a:lstStyle>
            <a:lvl1pPr marL="0" indent="0" algn="ctr">
              <a:buNone/>
              <a:defRPr/>
            </a:lvl1pPr>
          </a:lstStyle>
          <a:p>
            <a:r>
              <a:rPr lang="en-US" dirty="0"/>
              <a:t>Click to insert cover image </a:t>
            </a:r>
            <a:br>
              <a:rPr lang="en-US" dirty="0"/>
            </a:br>
            <a:r>
              <a:rPr lang="en-US" dirty="0"/>
              <a:t>– only use S&amp;P Global approved images for title slides. </a:t>
            </a:r>
          </a:p>
        </p:txBody>
      </p:sp>
      <p:sp>
        <p:nvSpPr>
          <p:cNvPr id="12" name="Text Placeholder 5"/>
          <p:cNvSpPr>
            <a:spLocks noGrp="1"/>
          </p:cNvSpPr>
          <p:nvPr>
            <p:ph type="body" sz="quarter" idx="10" hasCustomPrompt="1"/>
          </p:nvPr>
        </p:nvSpPr>
        <p:spPr>
          <a:xfrm>
            <a:off x="8618071" y="152585"/>
            <a:ext cx="3169920" cy="896287"/>
          </a:xfrm>
        </p:spPr>
        <p:txBody>
          <a:bodyPr>
            <a:noAutofit/>
          </a:bodyPr>
          <a:lstStyle>
            <a:lvl1pPr marL="0" indent="0">
              <a:spcBef>
                <a:spcPts val="300"/>
              </a:spcBef>
              <a:spcAft>
                <a:spcPts val="0"/>
              </a:spcAft>
              <a:buNone/>
              <a:defRPr sz="1100" b="1" baseline="0"/>
            </a:lvl1pPr>
          </a:lstStyle>
          <a:p>
            <a:pPr lvl="0"/>
            <a:r>
              <a:rPr lang="en-US" dirty="0"/>
              <a:t>Click to insert Presenter Name(s)</a:t>
            </a:r>
            <a:br>
              <a:rPr lang="en-US" dirty="0"/>
            </a:br>
            <a:r>
              <a:rPr lang="en-US" dirty="0"/>
              <a:t>Job Title</a:t>
            </a:r>
            <a:br>
              <a:rPr lang="en-US" dirty="0"/>
            </a:br>
            <a:r>
              <a:rPr lang="en-US" dirty="0"/>
              <a:t>Department / Sector</a:t>
            </a:r>
          </a:p>
        </p:txBody>
      </p:sp>
      <p:sp>
        <p:nvSpPr>
          <p:cNvPr id="9" name="Rectangle 8"/>
          <p:cNvSpPr/>
          <p:nvPr userDrawn="1"/>
        </p:nvSpPr>
        <p:spPr>
          <a:xfrm>
            <a:off x="12287025" y="-4043"/>
            <a:ext cx="1386247" cy="211485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lstStyle/>
          <a:p>
            <a:pPr algn="l"/>
            <a:r>
              <a:rPr lang="en-US" sz="1000" b="1" dirty="0">
                <a:solidFill>
                  <a:schemeClr val="tx1"/>
                </a:solidFill>
              </a:rPr>
              <a:t>Cover</a:t>
            </a:r>
            <a:r>
              <a:rPr lang="en-US" sz="1000" b="1" baseline="0" dirty="0">
                <a:solidFill>
                  <a:schemeClr val="tx1"/>
                </a:solidFill>
              </a:rPr>
              <a:t> + Image</a:t>
            </a:r>
          </a:p>
          <a:p>
            <a:pPr algn="l"/>
            <a:r>
              <a:rPr lang="en-US" sz="1000" baseline="0" dirty="0">
                <a:solidFill>
                  <a:schemeClr val="tx1"/>
                </a:solidFill>
              </a:rPr>
              <a:t>Do not change the size of the title. Keep the title short and use the subtitle area for longer descriptions if needed. Insert rectangular image by clicking the image icon. </a:t>
            </a:r>
            <a:endParaRPr lang="en-US" sz="1000" dirty="0">
              <a:solidFill>
                <a:schemeClr val="tx1"/>
              </a:solidFill>
            </a:endParaRPr>
          </a:p>
        </p:txBody>
      </p:sp>
      <p:sp>
        <p:nvSpPr>
          <p:cNvPr id="14" name="Rectangle 13"/>
          <p:cNvSpPr/>
          <p:nvPr userDrawn="1"/>
        </p:nvSpPr>
        <p:spPr>
          <a:xfrm>
            <a:off x="-13251" y="6867939"/>
            <a:ext cx="12205252" cy="3677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err="1">
              <a:solidFill>
                <a:schemeClr val="tx1"/>
              </a:solidFill>
            </a:endParaRPr>
          </a:p>
        </p:txBody>
      </p:sp>
      <p:sp>
        <p:nvSpPr>
          <p:cNvPr id="22" name="Text Placeholder 5"/>
          <p:cNvSpPr>
            <a:spLocks noGrp="1"/>
          </p:cNvSpPr>
          <p:nvPr>
            <p:ph type="body" sz="quarter" idx="12" hasCustomPrompt="1"/>
          </p:nvPr>
        </p:nvSpPr>
        <p:spPr>
          <a:xfrm>
            <a:off x="6096000" y="5762825"/>
            <a:ext cx="5689600" cy="739505"/>
          </a:xfrm>
        </p:spPr>
        <p:txBody>
          <a:bodyPr tIns="0" rIns="0" bIns="0">
            <a:noAutofit/>
          </a:bodyPr>
          <a:lstStyle>
            <a:lvl1pPr marL="0" indent="0" algn="r">
              <a:buNone/>
              <a:defRPr sz="900" b="0">
                <a:solidFill>
                  <a:schemeClr val="bg1">
                    <a:lumMod val="50000"/>
                  </a:schemeClr>
                </a:solidFill>
                <a:latin typeface="Arial Narrow" panose="020B0606020202030204" pitchFamily="34" charset="0"/>
              </a:defRPr>
            </a:lvl1pPr>
          </a:lstStyle>
          <a:p>
            <a:pPr lvl="0"/>
            <a:r>
              <a:rPr lang="en-US" dirty="0"/>
              <a:t>Click to insert disclaimer paragraph</a:t>
            </a:r>
          </a:p>
        </p:txBody>
      </p:sp>
      <p:grpSp>
        <p:nvGrpSpPr>
          <p:cNvPr id="23" name="Group 22"/>
          <p:cNvGrpSpPr/>
          <p:nvPr userDrawn="1"/>
        </p:nvGrpSpPr>
        <p:grpSpPr>
          <a:xfrm>
            <a:off x="12287025" y="2212324"/>
            <a:ext cx="1386247" cy="1481802"/>
            <a:chOff x="9215268" y="3023356"/>
            <a:chExt cx="1039685" cy="1481802"/>
          </a:xfrm>
        </p:grpSpPr>
        <p:sp>
          <p:nvSpPr>
            <p:cNvPr id="25" name="Rectangle 24"/>
            <p:cNvSpPr/>
            <p:nvPr userDrawn="1"/>
          </p:nvSpPr>
          <p:spPr>
            <a:xfrm>
              <a:off x="9215268" y="3023356"/>
              <a:ext cx="1039685" cy="148180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0" rtlCol="0" anchor="t"/>
            <a:lstStyle/>
            <a:p>
              <a:pPr algn="l"/>
              <a:r>
                <a:rPr lang="en-US" sz="1000" b="0" baseline="0" dirty="0">
                  <a:solidFill>
                    <a:schemeClr val="tx1"/>
                  </a:solidFill>
                </a:rPr>
                <a:t>Only use </a:t>
              </a:r>
              <a:r>
                <a:rPr lang="en-US" sz="1000" b="0" baseline="0" dirty="0">
                  <a:solidFill>
                    <a:srgbClr val="D6002A"/>
                  </a:solidFill>
                </a:rPr>
                <a:t>S&amp;P Global Red </a:t>
              </a:r>
              <a:r>
                <a:rPr lang="en-US" sz="1000" b="0" baseline="0" dirty="0">
                  <a:solidFill>
                    <a:schemeClr val="tx1"/>
                  </a:solidFill>
                </a:rPr>
                <a:t>for key </a:t>
              </a:r>
              <a:r>
                <a:rPr lang="en-US" sz="1000" b="0" baseline="0" dirty="0" err="1">
                  <a:solidFill>
                    <a:schemeClr val="tx1"/>
                  </a:solidFill>
                </a:rPr>
                <a:t>telt</a:t>
              </a:r>
              <a:r>
                <a:rPr lang="en-US" sz="1000" b="0" baseline="0" dirty="0">
                  <a:solidFill>
                    <a:schemeClr val="tx1"/>
                  </a:solidFill>
                </a:rPr>
                <a:t> high-lights, not shapes or charts. </a:t>
              </a:r>
              <a:br>
                <a:rPr lang="en-US" sz="1000" b="0" baseline="0" dirty="0">
                  <a:solidFill>
                    <a:schemeClr val="tx1"/>
                  </a:solidFill>
                </a:rPr>
              </a:br>
              <a:r>
                <a:rPr lang="en-US" sz="1000" b="0" baseline="0" dirty="0">
                  <a:solidFill>
                    <a:schemeClr val="tx1"/>
                  </a:solidFill>
                </a:rPr>
                <a:t>It’s available in the custom color palette. </a:t>
              </a:r>
            </a:p>
          </p:txBody>
        </p:sp>
        <p:sp>
          <p:nvSpPr>
            <p:cNvPr id="26" name="Rectangle 25"/>
            <p:cNvSpPr/>
            <p:nvPr userDrawn="1"/>
          </p:nvSpPr>
          <p:spPr>
            <a:xfrm>
              <a:off x="9264542" y="4329961"/>
              <a:ext cx="126397" cy="126397"/>
            </a:xfrm>
            <a:prstGeom prst="rect">
              <a:avLst/>
            </a:prstGeom>
            <a:solidFill>
              <a:srgbClr val="D60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err="1">
                <a:solidFill>
                  <a:schemeClr val="tx1"/>
                </a:solidFill>
              </a:endParaRPr>
            </a:p>
          </p:txBody>
        </p:sp>
      </p:grpSp>
      <p:pic>
        <p:nvPicPr>
          <p:cNvPr id="15" name="Platts">
            <a:extLst>
              <a:ext uri="{FF2B5EF4-FFF2-40B4-BE49-F238E27FC236}">
                <a16:creationId xmlns:a16="http://schemas.microsoft.com/office/drawing/2014/main" id="{DC0FBF3A-A31B-42D9-B64B-03548F68009A}"/>
              </a:ext>
            </a:extLst>
          </p:cNvPr>
          <p:cNvPicPr>
            <a:picLocks noChangeAspect="1"/>
          </p:cNvPicPr>
          <p:nvPr userDrawn="1"/>
        </p:nvPicPr>
        <p:blipFill>
          <a:blip r:embed="rId2"/>
          <a:stretch>
            <a:fillRect/>
          </a:stretch>
        </p:blipFill>
        <p:spPr>
          <a:xfrm>
            <a:off x="51609" y="5935160"/>
            <a:ext cx="1451900" cy="824051"/>
          </a:xfrm>
          <a:prstGeom prst="rect">
            <a:avLst/>
          </a:prstGeom>
        </p:spPr>
      </p:pic>
    </p:spTree>
    <p:extLst>
      <p:ext uri="{BB962C8B-B14F-4D97-AF65-F5344CB8AC3E}">
        <p14:creationId xmlns:p14="http://schemas.microsoft.com/office/powerpoint/2010/main" val="788430537"/>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showMasterSp="0" preserve="1" userDrawn="1">
  <p:cSld name="Cover black Slim image">
    <p:bg>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14528" y="164593"/>
            <a:ext cx="6705600" cy="1568639"/>
          </a:xfrm>
        </p:spPr>
        <p:txBody>
          <a:bodyPr tIns="0" anchor="t">
            <a:normAutofit/>
          </a:bodyPr>
          <a:lstStyle>
            <a:lvl1pPr algn="l">
              <a:defRPr sz="3600" b="1" baseline="0"/>
            </a:lvl1pPr>
          </a:lstStyle>
          <a:p>
            <a:r>
              <a:rPr lang="en-US" dirty="0"/>
              <a:t>Click to insert Presentation Title</a:t>
            </a:r>
          </a:p>
        </p:txBody>
      </p:sp>
      <p:sp>
        <p:nvSpPr>
          <p:cNvPr id="3" name="Subtitle 2"/>
          <p:cNvSpPr>
            <a:spLocks noGrp="1"/>
          </p:cNvSpPr>
          <p:nvPr>
            <p:ph type="subTitle" idx="1" hasCustomPrompt="1"/>
          </p:nvPr>
        </p:nvSpPr>
        <p:spPr>
          <a:xfrm>
            <a:off x="414528" y="1755648"/>
            <a:ext cx="6705600" cy="579110"/>
          </a:xfrm>
        </p:spPr>
        <p:txBody>
          <a:bodyPr>
            <a:normAutofit/>
          </a:bodyPr>
          <a:lstStyle>
            <a:lvl1pPr marL="0" indent="0" algn="l">
              <a:spcBef>
                <a:spcPts val="0"/>
              </a:spcBef>
              <a:buNone/>
              <a:defRPr sz="1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insert subtitle</a:t>
            </a:r>
          </a:p>
        </p:txBody>
      </p:sp>
      <p:sp>
        <p:nvSpPr>
          <p:cNvPr id="7" name="Text Placeholder 5"/>
          <p:cNvSpPr>
            <a:spLocks noGrp="1"/>
          </p:cNvSpPr>
          <p:nvPr>
            <p:ph type="body" sz="quarter" idx="11" hasCustomPrompt="1"/>
          </p:nvPr>
        </p:nvSpPr>
        <p:spPr>
          <a:xfrm>
            <a:off x="8618069" y="1111722"/>
            <a:ext cx="3169920" cy="259884"/>
          </a:xfrm>
        </p:spPr>
        <p:txBody>
          <a:bodyPr>
            <a:noAutofit/>
          </a:bodyPr>
          <a:lstStyle>
            <a:lvl1pPr marL="0" indent="0">
              <a:buNone/>
              <a:defRPr sz="1050" b="0"/>
            </a:lvl1pPr>
          </a:lstStyle>
          <a:p>
            <a:pPr lvl="0"/>
            <a:r>
              <a:rPr lang="en-US" dirty="0"/>
              <a:t>Click to insert date</a:t>
            </a:r>
          </a:p>
        </p:txBody>
      </p:sp>
      <p:sp>
        <p:nvSpPr>
          <p:cNvPr id="5" name="Picture Placeholder 4"/>
          <p:cNvSpPr>
            <a:spLocks noGrp="1"/>
          </p:cNvSpPr>
          <p:nvPr>
            <p:ph type="pic" sz="quarter" idx="13" hasCustomPrompt="1"/>
          </p:nvPr>
        </p:nvSpPr>
        <p:spPr>
          <a:xfrm>
            <a:off x="414528" y="2423160"/>
            <a:ext cx="11379200" cy="2542032"/>
          </a:xfrm>
        </p:spPr>
        <p:txBody>
          <a:bodyPr anchor="ctr"/>
          <a:lstStyle>
            <a:lvl1pPr marL="0" indent="0" algn="ctr">
              <a:buNone/>
              <a:defRPr/>
            </a:lvl1pPr>
          </a:lstStyle>
          <a:p>
            <a:r>
              <a:rPr lang="en-US" dirty="0"/>
              <a:t>Click to insert cover image</a:t>
            </a:r>
            <a:br>
              <a:rPr lang="en-US" dirty="0"/>
            </a:br>
            <a:r>
              <a:rPr lang="en-US" dirty="0"/>
              <a:t>– only use S&amp;P Global approved images for title slides.</a:t>
            </a:r>
          </a:p>
        </p:txBody>
      </p:sp>
      <p:sp>
        <p:nvSpPr>
          <p:cNvPr id="14" name="Text Placeholder 5"/>
          <p:cNvSpPr>
            <a:spLocks noGrp="1"/>
          </p:cNvSpPr>
          <p:nvPr>
            <p:ph type="body" sz="quarter" idx="10" hasCustomPrompt="1"/>
          </p:nvPr>
        </p:nvSpPr>
        <p:spPr>
          <a:xfrm>
            <a:off x="8618071" y="152585"/>
            <a:ext cx="3169920" cy="896287"/>
          </a:xfrm>
        </p:spPr>
        <p:txBody>
          <a:bodyPr>
            <a:noAutofit/>
          </a:bodyPr>
          <a:lstStyle>
            <a:lvl1pPr marL="0" indent="0">
              <a:spcBef>
                <a:spcPts val="300"/>
              </a:spcBef>
              <a:spcAft>
                <a:spcPts val="0"/>
              </a:spcAft>
              <a:buNone/>
              <a:defRPr sz="1100" b="1" baseline="0"/>
            </a:lvl1pPr>
          </a:lstStyle>
          <a:p>
            <a:pPr lvl="0"/>
            <a:r>
              <a:rPr lang="en-US" dirty="0"/>
              <a:t>Click to insert Presenter Name(s)</a:t>
            </a:r>
            <a:br>
              <a:rPr lang="en-US" dirty="0"/>
            </a:br>
            <a:r>
              <a:rPr lang="en-US" dirty="0"/>
              <a:t>Job Title</a:t>
            </a:r>
            <a:br>
              <a:rPr lang="en-US" dirty="0"/>
            </a:br>
            <a:r>
              <a:rPr lang="en-US" dirty="0"/>
              <a:t>Department / Sector</a:t>
            </a:r>
          </a:p>
        </p:txBody>
      </p:sp>
      <p:sp>
        <p:nvSpPr>
          <p:cNvPr id="9" name="Rectangle 8"/>
          <p:cNvSpPr/>
          <p:nvPr userDrawn="1"/>
        </p:nvSpPr>
        <p:spPr>
          <a:xfrm>
            <a:off x="12287025" y="-4043"/>
            <a:ext cx="1386247" cy="211485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lstStyle/>
          <a:p>
            <a:pPr algn="l"/>
            <a:r>
              <a:rPr lang="en-US" sz="1000" b="1" dirty="0">
                <a:solidFill>
                  <a:schemeClr val="bg1"/>
                </a:solidFill>
              </a:rPr>
              <a:t>Cover</a:t>
            </a:r>
            <a:r>
              <a:rPr lang="en-US" sz="1000" b="1" baseline="0" dirty="0">
                <a:solidFill>
                  <a:schemeClr val="bg1"/>
                </a:solidFill>
              </a:rPr>
              <a:t> + Image</a:t>
            </a:r>
          </a:p>
          <a:p>
            <a:pPr algn="l"/>
            <a:r>
              <a:rPr lang="en-US" sz="1000" baseline="0" dirty="0">
                <a:solidFill>
                  <a:schemeClr val="bg1"/>
                </a:solidFill>
              </a:rPr>
              <a:t>Do not change the size of the title. Keep the title short and use the subtitle area for longer descriptions if needed. Insert rectangular image by clicking the image icon. </a:t>
            </a:r>
            <a:endParaRPr lang="en-US" sz="1000" dirty="0">
              <a:solidFill>
                <a:schemeClr val="bg1"/>
              </a:solidFill>
            </a:endParaRPr>
          </a:p>
        </p:txBody>
      </p:sp>
      <p:sp>
        <p:nvSpPr>
          <p:cNvPr id="12" name="Rectangle 11"/>
          <p:cNvSpPr/>
          <p:nvPr userDrawn="1"/>
        </p:nvSpPr>
        <p:spPr>
          <a:xfrm>
            <a:off x="-13251" y="6867939"/>
            <a:ext cx="12205252" cy="36774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err="1">
              <a:solidFill>
                <a:schemeClr val="tx1"/>
              </a:solidFill>
            </a:endParaRPr>
          </a:p>
        </p:txBody>
      </p:sp>
      <p:pic>
        <p:nvPicPr>
          <p:cNvPr id="18" name="Platts"/>
          <p:cNvPicPr>
            <a:picLocks noChangeAspect="1"/>
          </p:cNvPicPr>
          <p:nvPr userDrawn="1"/>
        </p:nvPicPr>
        <p:blipFill>
          <a:blip r:embed="rId2"/>
          <a:stretch>
            <a:fillRect/>
          </a:stretch>
        </p:blipFill>
        <p:spPr>
          <a:xfrm>
            <a:off x="67135" y="5502808"/>
            <a:ext cx="2962763" cy="1261872"/>
          </a:xfrm>
          <a:prstGeom prst="rect">
            <a:avLst/>
          </a:prstGeom>
        </p:spPr>
      </p:pic>
      <p:sp>
        <p:nvSpPr>
          <p:cNvPr id="23" name="Text Placeholder 5"/>
          <p:cNvSpPr>
            <a:spLocks noGrp="1"/>
          </p:cNvSpPr>
          <p:nvPr>
            <p:ph type="body" sz="quarter" idx="12" hasCustomPrompt="1"/>
          </p:nvPr>
        </p:nvSpPr>
        <p:spPr>
          <a:xfrm>
            <a:off x="6096000" y="5762825"/>
            <a:ext cx="5689600" cy="739505"/>
          </a:xfrm>
        </p:spPr>
        <p:txBody>
          <a:bodyPr tIns="0" rIns="0" bIns="0">
            <a:noAutofit/>
          </a:bodyPr>
          <a:lstStyle>
            <a:lvl1pPr marL="0" indent="0" algn="r">
              <a:buNone/>
              <a:defRPr sz="900" b="0">
                <a:solidFill>
                  <a:schemeClr val="tx1"/>
                </a:solidFill>
                <a:latin typeface="Arial Narrow" panose="020B0606020202030204" pitchFamily="34" charset="0"/>
              </a:defRPr>
            </a:lvl1pPr>
          </a:lstStyle>
          <a:p>
            <a:pPr lvl="0"/>
            <a:r>
              <a:rPr lang="en-US" dirty="0"/>
              <a:t>Click to insert disclaimer paragraph</a:t>
            </a:r>
          </a:p>
        </p:txBody>
      </p:sp>
      <p:grpSp>
        <p:nvGrpSpPr>
          <p:cNvPr id="24" name="Group 23"/>
          <p:cNvGrpSpPr/>
          <p:nvPr userDrawn="1"/>
        </p:nvGrpSpPr>
        <p:grpSpPr>
          <a:xfrm>
            <a:off x="12287025" y="2219022"/>
            <a:ext cx="1386247" cy="1481802"/>
            <a:chOff x="9215268" y="3023356"/>
            <a:chExt cx="1039685" cy="1481802"/>
          </a:xfrm>
        </p:grpSpPr>
        <p:sp>
          <p:nvSpPr>
            <p:cNvPr id="25" name="Rectangle 24"/>
            <p:cNvSpPr/>
            <p:nvPr userDrawn="1"/>
          </p:nvSpPr>
          <p:spPr>
            <a:xfrm>
              <a:off x="9215268" y="3023356"/>
              <a:ext cx="1039685" cy="148180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0" rtlCol="0" anchor="t"/>
            <a:lstStyle/>
            <a:p>
              <a:pPr algn="l"/>
              <a:r>
                <a:rPr lang="en-US" sz="1000" b="0" baseline="0" dirty="0">
                  <a:solidFill>
                    <a:schemeClr val="bg1"/>
                  </a:solidFill>
                </a:rPr>
                <a:t>Only use </a:t>
              </a:r>
              <a:r>
                <a:rPr lang="en-US" sz="1000" b="0" baseline="0" dirty="0">
                  <a:solidFill>
                    <a:srgbClr val="D6002A"/>
                  </a:solidFill>
                </a:rPr>
                <a:t>S&amp;P Global Red </a:t>
              </a:r>
              <a:r>
                <a:rPr lang="en-US" sz="1000" b="0" baseline="0" dirty="0">
                  <a:solidFill>
                    <a:schemeClr val="bg1"/>
                  </a:solidFill>
                </a:rPr>
                <a:t>for key </a:t>
              </a:r>
              <a:r>
                <a:rPr lang="en-US" sz="1000" b="0" baseline="0" dirty="0" err="1">
                  <a:solidFill>
                    <a:schemeClr val="bg1"/>
                  </a:solidFill>
                </a:rPr>
                <a:t>telt</a:t>
              </a:r>
              <a:r>
                <a:rPr lang="en-US" sz="1000" b="0" baseline="0" dirty="0">
                  <a:solidFill>
                    <a:schemeClr val="bg1"/>
                  </a:solidFill>
                </a:rPr>
                <a:t> high-lights, not shapes or charts. </a:t>
              </a:r>
              <a:br>
                <a:rPr lang="en-US" sz="1000" b="0" baseline="0" dirty="0">
                  <a:solidFill>
                    <a:schemeClr val="bg1"/>
                  </a:solidFill>
                </a:rPr>
              </a:br>
              <a:r>
                <a:rPr lang="en-US" sz="1000" b="0" baseline="0" dirty="0">
                  <a:solidFill>
                    <a:schemeClr val="bg1"/>
                  </a:solidFill>
                </a:rPr>
                <a:t>It’s available in the custom color palette. </a:t>
              </a:r>
            </a:p>
          </p:txBody>
        </p:sp>
        <p:sp>
          <p:nvSpPr>
            <p:cNvPr id="26" name="Rectangle 25"/>
            <p:cNvSpPr/>
            <p:nvPr userDrawn="1"/>
          </p:nvSpPr>
          <p:spPr>
            <a:xfrm>
              <a:off x="9264542" y="4329961"/>
              <a:ext cx="126397" cy="126397"/>
            </a:xfrm>
            <a:prstGeom prst="rect">
              <a:avLst/>
            </a:prstGeom>
            <a:solidFill>
              <a:srgbClr val="D60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err="1">
                <a:solidFill>
                  <a:schemeClr val="tx1"/>
                </a:solidFill>
              </a:endParaRPr>
            </a:p>
          </p:txBody>
        </p:sp>
      </p:grpSp>
    </p:spTree>
    <p:extLst>
      <p:ext uri="{BB962C8B-B14F-4D97-AF65-F5344CB8AC3E}">
        <p14:creationId xmlns:p14="http://schemas.microsoft.com/office/powerpoint/2010/main" val="921148948"/>
      </p:ext>
    </p:extLst>
  </p:cSld>
  <p:clrMapOvr>
    <a:overrideClrMapping bg1="dk1" tx1="lt1" bg2="dk2" tx2="lt2" accent1="accent1" accent2="accent2" accent3="accent3" accent4="accent4" accent5="accent5" accent6="accent6" hlink="hlink" folHlink="folHlink"/>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secHead" preserve="1">
  <p:cSld name="Divider white plain">
    <p:spTree>
      <p:nvGrpSpPr>
        <p:cNvPr id="1" name=""/>
        <p:cNvGrpSpPr/>
        <p:nvPr/>
      </p:nvGrpSpPr>
      <p:grpSpPr>
        <a:xfrm>
          <a:off x="0" y="0"/>
          <a:ext cx="0" cy="0"/>
          <a:chOff x="0" y="0"/>
          <a:chExt cx="0" cy="0"/>
        </a:xfrm>
      </p:grpSpPr>
      <p:sp>
        <p:nvSpPr>
          <p:cNvPr id="2" name="Title 1"/>
          <p:cNvSpPr>
            <a:spLocks noGrp="1"/>
          </p:cNvSpPr>
          <p:nvPr>
            <p:ph type="title"/>
          </p:nvPr>
        </p:nvSpPr>
        <p:spPr>
          <a:xfrm>
            <a:off x="414528" y="206375"/>
            <a:ext cx="9490635" cy="4249084"/>
          </a:xfrm>
        </p:spPr>
        <p:txBody>
          <a:bodyPr tIns="0" anchor="t"/>
          <a:lstStyle>
            <a:lvl1pPr>
              <a:defRPr sz="5400" b="1"/>
            </a:lvl1pPr>
          </a:lstStyle>
          <a:p>
            <a:r>
              <a:rPr lang="en-US"/>
              <a:t>Click to edit Master title style</a:t>
            </a:r>
            <a:endParaRPr lang="en-US" dirty="0"/>
          </a:p>
        </p:txBody>
      </p:sp>
      <p:sp>
        <p:nvSpPr>
          <p:cNvPr id="3" name="Text Placeholder 2"/>
          <p:cNvSpPr>
            <a:spLocks noGrp="1"/>
          </p:cNvSpPr>
          <p:nvPr>
            <p:ph type="body" idx="1"/>
          </p:nvPr>
        </p:nvSpPr>
        <p:spPr>
          <a:xfrm>
            <a:off x="414528" y="4574876"/>
            <a:ext cx="9490635" cy="1516362"/>
          </a:xfrm>
        </p:spPr>
        <p:txBody>
          <a:bodyPr anchor="t"/>
          <a:lstStyle>
            <a:lvl1pPr marL="0" indent="0">
              <a:spcBef>
                <a:spcPts val="0"/>
              </a:spcBef>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6" name="Rectangle 5"/>
          <p:cNvSpPr/>
          <p:nvPr userDrawn="1"/>
        </p:nvSpPr>
        <p:spPr>
          <a:xfrm>
            <a:off x="12287025" y="-4043"/>
            <a:ext cx="1386247" cy="211485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lstStyle/>
          <a:p>
            <a:pPr algn="l"/>
            <a:r>
              <a:rPr lang="en-US" sz="1000" b="1" dirty="0">
                <a:solidFill>
                  <a:schemeClr val="tx1"/>
                </a:solidFill>
              </a:rPr>
              <a:t>Divider</a:t>
            </a:r>
            <a:endParaRPr lang="en-US" sz="1000" b="1" baseline="0" dirty="0">
              <a:solidFill>
                <a:schemeClr val="tx1"/>
              </a:solidFill>
            </a:endParaRPr>
          </a:p>
          <a:p>
            <a:pPr algn="l"/>
            <a:r>
              <a:rPr lang="en-US" sz="1000" baseline="0" dirty="0">
                <a:solidFill>
                  <a:schemeClr val="tx1"/>
                </a:solidFill>
              </a:rPr>
              <a:t>Remove subtitle placeholder if not needed. </a:t>
            </a:r>
            <a:endParaRPr lang="en-US" sz="1000" dirty="0">
              <a:solidFill>
                <a:schemeClr val="tx1"/>
              </a:solidFill>
            </a:endParaRPr>
          </a:p>
        </p:txBody>
      </p:sp>
      <p:grpSp>
        <p:nvGrpSpPr>
          <p:cNvPr id="8" name="Group 7"/>
          <p:cNvGrpSpPr/>
          <p:nvPr userDrawn="1"/>
        </p:nvGrpSpPr>
        <p:grpSpPr>
          <a:xfrm>
            <a:off x="12287025" y="2212324"/>
            <a:ext cx="1386247" cy="1481802"/>
            <a:chOff x="9215268" y="3023356"/>
            <a:chExt cx="1039685" cy="1481802"/>
          </a:xfrm>
        </p:grpSpPr>
        <p:sp>
          <p:nvSpPr>
            <p:cNvPr id="9" name="Rectangle 8"/>
            <p:cNvSpPr/>
            <p:nvPr userDrawn="1"/>
          </p:nvSpPr>
          <p:spPr>
            <a:xfrm>
              <a:off x="9215268" y="3023356"/>
              <a:ext cx="1039685" cy="148180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0" rtlCol="0" anchor="t"/>
            <a:lstStyle/>
            <a:p>
              <a:pPr algn="l"/>
              <a:r>
                <a:rPr lang="en-US" sz="1000" b="0" baseline="0" dirty="0">
                  <a:solidFill>
                    <a:schemeClr val="tx1"/>
                  </a:solidFill>
                </a:rPr>
                <a:t>Only use </a:t>
              </a:r>
              <a:r>
                <a:rPr lang="en-US" sz="1000" b="0" baseline="0" dirty="0">
                  <a:solidFill>
                    <a:srgbClr val="D6002A"/>
                  </a:solidFill>
                </a:rPr>
                <a:t>S&amp;P Global Red </a:t>
              </a:r>
              <a:r>
                <a:rPr lang="en-US" sz="1000" b="0" baseline="0" dirty="0">
                  <a:solidFill>
                    <a:schemeClr val="tx1"/>
                  </a:solidFill>
                </a:rPr>
                <a:t>for key </a:t>
              </a:r>
              <a:r>
                <a:rPr lang="en-US" sz="1000" b="0" baseline="0" dirty="0" err="1">
                  <a:solidFill>
                    <a:schemeClr val="tx1"/>
                  </a:solidFill>
                </a:rPr>
                <a:t>telt</a:t>
              </a:r>
              <a:r>
                <a:rPr lang="en-US" sz="1000" b="0" baseline="0" dirty="0">
                  <a:solidFill>
                    <a:schemeClr val="tx1"/>
                  </a:solidFill>
                </a:rPr>
                <a:t> high-lights, not shapes or charts. </a:t>
              </a:r>
              <a:br>
                <a:rPr lang="en-US" sz="1000" b="0" baseline="0" dirty="0">
                  <a:solidFill>
                    <a:schemeClr val="tx1"/>
                  </a:solidFill>
                </a:rPr>
              </a:br>
              <a:r>
                <a:rPr lang="en-US" sz="1000" b="0" baseline="0" dirty="0">
                  <a:solidFill>
                    <a:schemeClr val="tx1"/>
                  </a:solidFill>
                </a:rPr>
                <a:t>It’s available in the custom color palette. </a:t>
              </a:r>
            </a:p>
          </p:txBody>
        </p:sp>
        <p:sp>
          <p:nvSpPr>
            <p:cNvPr id="10" name="Rectangle 9"/>
            <p:cNvSpPr/>
            <p:nvPr userDrawn="1"/>
          </p:nvSpPr>
          <p:spPr>
            <a:xfrm>
              <a:off x="9264542" y="4329961"/>
              <a:ext cx="126397" cy="126397"/>
            </a:xfrm>
            <a:prstGeom prst="rect">
              <a:avLst/>
            </a:prstGeom>
            <a:solidFill>
              <a:srgbClr val="D60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err="1">
                <a:solidFill>
                  <a:schemeClr val="tx1"/>
                </a:solidFill>
              </a:endParaRPr>
            </a:p>
          </p:txBody>
        </p:sp>
      </p:grpSp>
    </p:spTree>
    <p:extLst>
      <p:ext uri="{BB962C8B-B14F-4D97-AF65-F5344CB8AC3E}">
        <p14:creationId xmlns:p14="http://schemas.microsoft.com/office/powerpoint/2010/main" val="3055709077"/>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preserve="1" userDrawn="1">
  <p:cSld name="Divider black plain">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14528" y="206375"/>
            <a:ext cx="9490635" cy="4249084"/>
          </a:xfrm>
        </p:spPr>
        <p:txBody>
          <a:bodyPr tIns="0" anchor="t"/>
          <a:lstStyle>
            <a:lvl1pPr>
              <a:defRPr sz="5400" b="1"/>
            </a:lvl1pPr>
          </a:lstStyle>
          <a:p>
            <a:r>
              <a:rPr lang="en-US"/>
              <a:t>Click to edit Master title style</a:t>
            </a:r>
            <a:endParaRPr lang="en-US" dirty="0"/>
          </a:p>
        </p:txBody>
      </p:sp>
      <p:sp>
        <p:nvSpPr>
          <p:cNvPr id="3" name="Text Placeholder 2"/>
          <p:cNvSpPr>
            <a:spLocks noGrp="1"/>
          </p:cNvSpPr>
          <p:nvPr>
            <p:ph type="body" idx="1"/>
          </p:nvPr>
        </p:nvSpPr>
        <p:spPr>
          <a:xfrm>
            <a:off x="414528" y="4574876"/>
            <a:ext cx="9490635" cy="1516362"/>
          </a:xfrm>
        </p:spPr>
        <p:txBody>
          <a:bodyPr anchor="t"/>
          <a:lstStyle>
            <a:lvl1pPr marL="0" indent="0">
              <a:spcBef>
                <a:spcPts val="0"/>
              </a:spcBef>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cxnSp>
        <p:nvCxnSpPr>
          <p:cNvPr id="10" name="Straight Connector 9"/>
          <p:cNvCxnSpPr/>
          <p:nvPr userDrawn="1"/>
        </p:nvCxnSpPr>
        <p:spPr>
          <a:xfrm>
            <a:off x="-395621" y="6090880"/>
            <a:ext cx="395621" cy="0"/>
          </a:xfrm>
          <a:prstGeom prst="line">
            <a:avLst/>
          </a:prstGeom>
          <a:ln w="3175">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userDrawn="1"/>
        </p:nvCxnSpPr>
        <p:spPr>
          <a:xfrm>
            <a:off x="12192000" y="6095210"/>
            <a:ext cx="395621" cy="0"/>
          </a:xfrm>
          <a:prstGeom prst="line">
            <a:avLst/>
          </a:prstGeom>
          <a:ln w="3175">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12" name="TextBox 11"/>
          <p:cNvSpPr txBox="1"/>
          <p:nvPr userDrawn="1"/>
        </p:nvSpPr>
        <p:spPr>
          <a:xfrm>
            <a:off x="12287024" y="5979162"/>
            <a:ext cx="1706880" cy="142555"/>
          </a:xfrm>
          <a:prstGeom prst="rect">
            <a:avLst/>
          </a:prstGeom>
          <a:noFill/>
        </p:spPr>
        <p:txBody>
          <a:bodyPr wrap="square" lIns="0" tIns="0" rIns="0" bIns="0" rtlCol="0">
            <a:noAutofit/>
          </a:bodyPr>
          <a:lstStyle/>
          <a:p>
            <a:pPr algn="l"/>
            <a:r>
              <a:rPr lang="en-US" sz="800" dirty="0">
                <a:solidFill>
                  <a:schemeClr val="tx2">
                    <a:lumMod val="75000"/>
                  </a:schemeClr>
                </a:solidFill>
                <a:latin typeface="Arial Narrow" panose="020B0606020202030204" pitchFamily="34" charset="0"/>
              </a:rPr>
              <a:t>No content below the line</a:t>
            </a:r>
          </a:p>
        </p:txBody>
      </p:sp>
      <p:sp>
        <p:nvSpPr>
          <p:cNvPr id="13" name="TextBox 12"/>
          <p:cNvSpPr txBox="1"/>
          <p:nvPr userDrawn="1"/>
        </p:nvSpPr>
        <p:spPr>
          <a:xfrm>
            <a:off x="-1786823" y="5987532"/>
            <a:ext cx="1706880" cy="142555"/>
          </a:xfrm>
          <a:prstGeom prst="rect">
            <a:avLst/>
          </a:prstGeom>
          <a:noFill/>
        </p:spPr>
        <p:txBody>
          <a:bodyPr wrap="square" lIns="0" tIns="0" rIns="0" bIns="0" rtlCol="0">
            <a:noAutofit/>
          </a:bodyPr>
          <a:lstStyle/>
          <a:p>
            <a:pPr algn="r"/>
            <a:r>
              <a:rPr lang="en-US" sz="800" dirty="0">
                <a:solidFill>
                  <a:schemeClr val="tx2">
                    <a:lumMod val="75000"/>
                  </a:schemeClr>
                </a:solidFill>
                <a:latin typeface="Arial Narrow" panose="020B0606020202030204" pitchFamily="34" charset="0"/>
              </a:rPr>
              <a:t>No content below the line</a:t>
            </a:r>
          </a:p>
        </p:txBody>
      </p:sp>
      <p:sp>
        <p:nvSpPr>
          <p:cNvPr id="24" name="Rectangle 23"/>
          <p:cNvSpPr/>
          <p:nvPr userDrawn="1"/>
        </p:nvSpPr>
        <p:spPr>
          <a:xfrm>
            <a:off x="12287025" y="-4043"/>
            <a:ext cx="1386247" cy="211485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lstStyle/>
          <a:p>
            <a:pPr algn="l"/>
            <a:r>
              <a:rPr lang="en-US" sz="1000" b="1" dirty="0">
                <a:solidFill>
                  <a:schemeClr val="bg1"/>
                </a:solidFill>
              </a:rPr>
              <a:t>Divider</a:t>
            </a:r>
            <a:endParaRPr lang="en-US" sz="1000" b="1" baseline="0" dirty="0">
              <a:solidFill>
                <a:schemeClr val="bg1"/>
              </a:solidFill>
            </a:endParaRPr>
          </a:p>
          <a:p>
            <a:pPr algn="l"/>
            <a:r>
              <a:rPr lang="en-US" sz="1000" baseline="0" dirty="0">
                <a:solidFill>
                  <a:schemeClr val="bg1"/>
                </a:solidFill>
              </a:rPr>
              <a:t>Remove subtitle placeholder if not needed. </a:t>
            </a:r>
          </a:p>
          <a:p>
            <a:pPr algn="l"/>
            <a:endParaRPr lang="en-US" sz="1000" baseline="0" dirty="0">
              <a:solidFill>
                <a:schemeClr val="bg1"/>
              </a:solidFill>
            </a:endParaRPr>
          </a:p>
        </p:txBody>
      </p:sp>
      <p:pic>
        <p:nvPicPr>
          <p:cNvPr id="19" name="Platts"/>
          <p:cNvPicPr>
            <a:picLocks noChangeAspect="1"/>
          </p:cNvPicPr>
          <p:nvPr userDrawn="1"/>
        </p:nvPicPr>
        <p:blipFill>
          <a:blip r:embed="rId2"/>
          <a:stretch>
            <a:fillRect/>
          </a:stretch>
        </p:blipFill>
        <p:spPr>
          <a:xfrm>
            <a:off x="215528" y="6082953"/>
            <a:ext cx="1674605" cy="713232"/>
          </a:xfrm>
          <a:prstGeom prst="rect">
            <a:avLst/>
          </a:prstGeom>
        </p:spPr>
      </p:pic>
      <p:grpSp>
        <p:nvGrpSpPr>
          <p:cNvPr id="26" name="Group 25"/>
          <p:cNvGrpSpPr/>
          <p:nvPr userDrawn="1"/>
        </p:nvGrpSpPr>
        <p:grpSpPr>
          <a:xfrm>
            <a:off x="12287025" y="2219022"/>
            <a:ext cx="1386247" cy="1481802"/>
            <a:chOff x="9215268" y="3023356"/>
            <a:chExt cx="1039685" cy="1481802"/>
          </a:xfrm>
        </p:grpSpPr>
        <p:sp>
          <p:nvSpPr>
            <p:cNvPr id="27" name="Rectangle 26"/>
            <p:cNvSpPr/>
            <p:nvPr userDrawn="1"/>
          </p:nvSpPr>
          <p:spPr>
            <a:xfrm>
              <a:off x="9215268" y="3023356"/>
              <a:ext cx="1039685" cy="148180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0" rtlCol="0" anchor="t"/>
            <a:lstStyle/>
            <a:p>
              <a:pPr algn="l"/>
              <a:r>
                <a:rPr lang="en-US" sz="1000" b="0" baseline="0" dirty="0">
                  <a:solidFill>
                    <a:schemeClr val="bg1"/>
                  </a:solidFill>
                </a:rPr>
                <a:t>Only use </a:t>
              </a:r>
              <a:r>
                <a:rPr lang="en-US" sz="1000" b="0" baseline="0" dirty="0">
                  <a:solidFill>
                    <a:srgbClr val="D6002A"/>
                  </a:solidFill>
                </a:rPr>
                <a:t>S&amp;P Global Red </a:t>
              </a:r>
              <a:r>
                <a:rPr lang="en-US" sz="1000" b="0" baseline="0" dirty="0">
                  <a:solidFill>
                    <a:schemeClr val="bg1"/>
                  </a:solidFill>
                </a:rPr>
                <a:t>for key </a:t>
              </a:r>
              <a:r>
                <a:rPr lang="en-US" sz="1000" b="0" baseline="0" dirty="0" err="1">
                  <a:solidFill>
                    <a:schemeClr val="bg1"/>
                  </a:solidFill>
                </a:rPr>
                <a:t>telt</a:t>
              </a:r>
              <a:r>
                <a:rPr lang="en-US" sz="1000" b="0" baseline="0" dirty="0">
                  <a:solidFill>
                    <a:schemeClr val="bg1"/>
                  </a:solidFill>
                </a:rPr>
                <a:t> high-lights, not shapes or charts. </a:t>
              </a:r>
              <a:br>
                <a:rPr lang="en-US" sz="1000" b="0" baseline="0" dirty="0">
                  <a:solidFill>
                    <a:schemeClr val="bg1"/>
                  </a:solidFill>
                </a:rPr>
              </a:br>
              <a:r>
                <a:rPr lang="en-US" sz="1000" b="0" baseline="0" dirty="0">
                  <a:solidFill>
                    <a:schemeClr val="bg1"/>
                  </a:solidFill>
                </a:rPr>
                <a:t>It’s available in the custom color palette. </a:t>
              </a:r>
            </a:p>
          </p:txBody>
        </p:sp>
        <p:sp>
          <p:nvSpPr>
            <p:cNvPr id="28" name="Rectangle 27"/>
            <p:cNvSpPr/>
            <p:nvPr userDrawn="1"/>
          </p:nvSpPr>
          <p:spPr>
            <a:xfrm>
              <a:off x="9264542" y="4329961"/>
              <a:ext cx="126397" cy="126397"/>
            </a:xfrm>
            <a:prstGeom prst="rect">
              <a:avLst/>
            </a:prstGeom>
            <a:solidFill>
              <a:srgbClr val="D60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err="1">
                <a:solidFill>
                  <a:schemeClr val="tx1"/>
                </a:solidFill>
              </a:endParaRPr>
            </a:p>
          </p:txBody>
        </p:sp>
      </p:grpSp>
      <p:sp>
        <p:nvSpPr>
          <p:cNvPr id="69" name="Rectangle 68"/>
          <p:cNvSpPr/>
          <p:nvPr userDrawn="1"/>
        </p:nvSpPr>
        <p:spPr>
          <a:xfrm>
            <a:off x="-3945" y="6873240"/>
            <a:ext cx="12192000" cy="3428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err="1">
              <a:solidFill>
                <a:schemeClr val="tx1"/>
              </a:solidFill>
            </a:endParaRPr>
          </a:p>
        </p:txBody>
      </p:sp>
      <p:sp>
        <p:nvSpPr>
          <p:cNvPr id="70" name="Rectangle 69"/>
          <p:cNvSpPr/>
          <p:nvPr userDrawn="1"/>
        </p:nvSpPr>
        <p:spPr>
          <a:xfrm>
            <a:off x="1" y="6879917"/>
            <a:ext cx="12205252" cy="3677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err="1">
              <a:solidFill>
                <a:schemeClr val="tx1"/>
              </a:solidFill>
            </a:endParaRPr>
          </a:p>
        </p:txBody>
      </p:sp>
      <p:sp>
        <p:nvSpPr>
          <p:cNvPr id="71" name="Rectangle 70"/>
          <p:cNvSpPr/>
          <p:nvPr userDrawn="1"/>
        </p:nvSpPr>
        <p:spPr>
          <a:xfrm>
            <a:off x="-3945" y="6873240"/>
            <a:ext cx="12192000" cy="34286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err="1">
              <a:solidFill>
                <a:schemeClr val="tx1"/>
              </a:solidFill>
            </a:endParaRPr>
          </a:p>
        </p:txBody>
      </p:sp>
      <p:sp>
        <p:nvSpPr>
          <p:cNvPr id="72" name="Rectangle 71"/>
          <p:cNvSpPr/>
          <p:nvPr userDrawn="1"/>
        </p:nvSpPr>
        <p:spPr>
          <a:xfrm>
            <a:off x="5963507" y="6886532"/>
            <a:ext cx="6187440" cy="2866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45720" tIns="0" rIns="45720" bIns="0" rtlCol="0" anchor="ctr"/>
          <a:lstStyle/>
          <a:p>
            <a:pPr algn="l"/>
            <a:r>
              <a:rPr lang="en-US" sz="1000" b="1" baseline="0" dirty="0">
                <a:solidFill>
                  <a:schemeClr val="bg1"/>
                </a:solidFill>
              </a:rPr>
              <a:t>Footer :  </a:t>
            </a:r>
            <a:r>
              <a:rPr lang="en-US" sz="1000" baseline="0" dirty="0">
                <a:solidFill>
                  <a:schemeClr val="bg1"/>
                </a:solidFill>
                <a:sym typeface="Wingdings 3" panose="05040102010807070707" pitchFamily="18" charset="2"/>
              </a:rPr>
              <a:t>Never change the footer </a:t>
            </a:r>
            <a:r>
              <a:rPr lang="en-US" sz="1000" baseline="0" dirty="0" err="1">
                <a:solidFill>
                  <a:schemeClr val="bg1"/>
                </a:solidFill>
                <a:sym typeface="Wingdings 3" panose="05040102010807070707" pitchFamily="18" charset="2"/>
              </a:rPr>
              <a:t>telt</a:t>
            </a:r>
            <a:r>
              <a:rPr lang="en-US" sz="1000" baseline="0" dirty="0">
                <a:solidFill>
                  <a:schemeClr val="bg1"/>
                </a:solidFill>
                <a:sym typeface="Wingdings 3" panose="05040102010807070707" pitchFamily="18" charset="2"/>
              </a:rPr>
              <a:t> on individual slides. Change, t</a:t>
            </a:r>
            <a:r>
              <a:rPr lang="en-US" sz="1000" baseline="0" dirty="0">
                <a:solidFill>
                  <a:schemeClr val="bg1"/>
                </a:solidFill>
              </a:rPr>
              <a:t>urn on or off footer by using Insert </a:t>
            </a:r>
            <a:r>
              <a:rPr lang="en-US" sz="1000" baseline="0" dirty="0">
                <a:solidFill>
                  <a:schemeClr val="bg1"/>
                </a:solidFill>
                <a:sym typeface="Wingdings 3" panose="05040102010807070707" pitchFamily="18" charset="2"/>
              </a:rPr>
              <a:t> Header &amp; Footer Enter / change </a:t>
            </a:r>
            <a:r>
              <a:rPr lang="en-US" sz="1000" baseline="0" dirty="0" err="1">
                <a:solidFill>
                  <a:schemeClr val="bg1"/>
                </a:solidFill>
                <a:sym typeface="Wingdings 3" panose="05040102010807070707" pitchFamily="18" charset="2"/>
              </a:rPr>
              <a:t>telt</a:t>
            </a:r>
            <a:r>
              <a:rPr lang="en-US" sz="1000" baseline="0" dirty="0">
                <a:solidFill>
                  <a:schemeClr val="bg1"/>
                </a:solidFill>
                <a:sym typeface="Wingdings 3" panose="05040102010807070707" pitchFamily="18" charset="2"/>
              </a:rPr>
              <a:t>  Click Apply All. </a:t>
            </a:r>
            <a:endParaRPr lang="en-US" sz="1000" baseline="0" dirty="0">
              <a:solidFill>
                <a:schemeClr val="bg1"/>
              </a:solidFill>
            </a:endParaRPr>
          </a:p>
        </p:txBody>
      </p:sp>
      <p:sp>
        <p:nvSpPr>
          <p:cNvPr id="73" name="TextBox 72"/>
          <p:cNvSpPr txBox="1"/>
          <p:nvPr userDrawn="1"/>
        </p:nvSpPr>
        <p:spPr>
          <a:xfrm>
            <a:off x="24860" y="6883559"/>
            <a:ext cx="903163" cy="142555"/>
          </a:xfrm>
          <a:prstGeom prst="rect">
            <a:avLst/>
          </a:prstGeom>
          <a:noFill/>
        </p:spPr>
        <p:txBody>
          <a:bodyPr wrap="square" lIns="0" tIns="0" rIns="0" bIns="0" rtlCol="0">
            <a:noAutofit/>
          </a:bodyPr>
          <a:lstStyle/>
          <a:p>
            <a:pPr algn="l"/>
            <a:r>
              <a:rPr lang="en-US" sz="800" dirty="0">
                <a:solidFill>
                  <a:schemeClr val="bg1"/>
                </a:solidFill>
                <a:latin typeface="Arial Narrow" panose="020B0606020202030204" pitchFamily="34" charset="0"/>
              </a:rPr>
              <a:t>Data color order</a:t>
            </a:r>
            <a:r>
              <a:rPr lang="en-US" sz="800" baseline="0" dirty="0">
                <a:solidFill>
                  <a:schemeClr val="bg1"/>
                </a:solidFill>
                <a:latin typeface="Arial Narrow" panose="020B0606020202030204" pitchFamily="34" charset="0"/>
              </a:rPr>
              <a:t>:</a:t>
            </a:r>
            <a:endParaRPr lang="en-US" sz="800" dirty="0">
              <a:solidFill>
                <a:schemeClr val="bg1"/>
              </a:solidFill>
              <a:latin typeface="Arial Narrow" panose="020B0606020202030204" pitchFamily="34" charset="0"/>
            </a:endParaRPr>
          </a:p>
        </p:txBody>
      </p:sp>
      <p:sp>
        <p:nvSpPr>
          <p:cNvPr id="74" name="TextBox 73"/>
          <p:cNvSpPr txBox="1"/>
          <p:nvPr userDrawn="1"/>
        </p:nvSpPr>
        <p:spPr>
          <a:xfrm>
            <a:off x="3345543" y="7042641"/>
            <a:ext cx="1320629" cy="136444"/>
          </a:xfrm>
          <a:prstGeom prst="rect">
            <a:avLst/>
          </a:prstGeom>
          <a:noFill/>
        </p:spPr>
        <p:txBody>
          <a:bodyPr wrap="square" lIns="0" tIns="0" rIns="0" bIns="0" rtlCol="0">
            <a:noAutofit/>
          </a:bodyPr>
          <a:lstStyle/>
          <a:p>
            <a:pPr algn="l"/>
            <a:r>
              <a:rPr lang="en-US" sz="800" dirty="0">
                <a:solidFill>
                  <a:schemeClr val="bg1"/>
                </a:solidFill>
                <a:latin typeface="Arial Narrow" panose="020B0606020202030204" pitchFamily="34" charset="0"/>
              </a:rPr>
              <a:t>Used with accent colors: </a:t>
            </a:r>
          </a:p>
        </p:txBody>
      </p:sp>
      <p:grpSp>
        <p:nvGrpSpPr>
          <p:cNvPr id="75" name="Group 74"/>
          <p:cNvGrpSpPr/>
          <p:nvPr userDrawn="1"/>
        </p:nvGrpSpPr>
        <p:grpSpPr>
          <a:xfrm>
            <a:off x="905408" y="6907927"/>
            <a:ext cx="2077933" cy="100584"/>
            <a:chOff x="914339" y="6913770"/>
            <a:chExt cx="1558450" cy="100584"/>
          </a:xfrm>
        </p:grpSpPr>
        <p:sp>
          <p:nvSpPr>
            <p:cNvPr id="76" name="Rectangle 75"/>
            <p:cNvSpPr/>
            <p:nvPr/>
          </p:nvSpPr>
          <p:spPr>
            <a:xfrm>
              <a:off x="914339" y="6913770"/>
              <a:ext cx="100584" cy="100584"/>
            </a:xfrm>
            <a:prstGeom prst="rect">
              <a:avLst/>
            </a:prstGeom>
            <a:solidFill>
              <a:srgbClr val="4F99C1"/>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77" name="Rectangle 76"/>
            <p:cNvSpPr/>
            <p:nvPr/>
          </p:nvSpPr>
          <p:spPr>
            <a:xfrm>
              <a:off x="1138627" y="6913770"/>
              <a:ext cx="100584" cy="100584"/>
            </a:xfrm>
            <a:prstGeom prst="rect">
              <a:avLst/>
            </a:prstGeom>
            <a:solidFill>
              <a:srgbClr val="FCB316"/>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chemeClr val="bg1"/>
                </a:solidFill>
                <a:effectLst/>
                <a:uLnTx/>
                <a:uFillTx/>
                <a:latin typeface="Akkurat Pro" pitchFamily="34" charset="0"/>
                <a:cs typeface="Arial"/>
              </a:endParaRPr>
            </a:p>
          </p:txBody>
        </p:sp>
        <p:sp>
          <p:nvSpPr>
            <p:cNvPr id="78" name="Rectangle 77"/>
            <p:cNvSpPr/>
            <p:nvPr/>
          </p:nvSpPr>
          <p:spPr>
            <a:xfrm>
              <a:off x="1026483" y="6913770"/>
              <a:ext cx="100584" cy="100584"/>
            </a:xfrm>
            <a:prstGeom prst="rect">
              <a:avLst/>
            </a:prstGeom>
            <a:solidFill>
              <a:srgbClr val="002B5F"/>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79" name="Rectangle 78"/>
            <p:cNvSpPr/>
            <p:nvPr/>
          </p:nvSpPr>
          <p:spPr>
            <a:xfrm>
              <a:off x="1250771" y="6913770"/>
              <a:ext cx="100584" cy="100584"/>
            </a:xfrm>
            <a:prstGeom prst="rect">
              <a:avLst/>
            </a:prstGeom>
            <a:solidFill>
              <a:srgbClr val="50280A"/>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l-NL"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80" name="Rectangle 79"/>
            <p:cNvSpPr/>
            <p:nvPr/>
          </p:nvSpPr>
          <p:spPr>
            <a:xfrm>
              <a:off x="1362915" y="6913770"/>
              <a:ext cx="100584" cy="100584"/>
            </a:xfrm>
            <a:prstGeom prst="rect">
              <a:avLst/>
            </a:prstGeom>
            <a:solidFill>
              <a:srgbClr val="DE8BA4"/>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81" name="Rectangle 80"/>
            <p:cNvSpPr/>
            <p:nvPr/>
          </p:nvSpPr>
          <p:spPr>
            <a:xfrm>
              <a:off x="1475059" y="6913770"/>
              <a:ext cx="100584" cy="100584"/>
            </a:xfrm>
            <a:prstGeom prst="rect">
              <a:avLst/>
            </a:prstGeom>
            <a:solidFill>
              <a:srgbClr val="6A035C"/>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82" name="Rectangle 81"/>
            <p:cNvSpPr/>
            <p:nvPr/>
          </p:nvSpPr>
          <p:spPr>
            <a:xfrm>
              <a:off x="1587203" y="6913770"/>
              <a:ext cx="100584" cy="100584"/>
            </a:xfrm>
            <a:prstGeom prst="rect">
              <a:avLst/>
            </a:prstGeom>
            <a:solidFill>
              <a:srgbClr val="00B3A0"/>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83" name="Rectangle 82"/>
            <p:cNvSpPr/>
            <p:nvPr/>
          </p:nvSpPr>
          <p:spPr>
            <a:xfrm>
              <a:off x="1699347" y="6913770"/>
              <a:ext cx="100584" cy="100584"/>
            </a:xfrm>
            <a:prstGeom prst="rect">
              <a:avLst/>
            </a:prstGeom>
            <a:solidFill>
              <a:srgbClr val="004D47"/>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rgbClr val="712300"/>
                </a:solidFill>
                <a:effectLst/>
                <a:uLnTx/>
                <a:uFillTx/>
                <a:latin typeface="Akkurat Pro" pitchFamily="34" charset="0"/>
                <a:cs typeface="Arial"/>
              </a:endParaRPr>
            </a:p>
          </p:txBody>
        </p:sp>
        <p:sp>
          <p:nvSpPr>
            <p:cNvPr id="84" name="Rectangle 83"/>
            <p:cNvSpPr/>
            <p:nvPr/>
          </p:nvSpPr>
          <p:spPr>
            <a:xfrm>
              <a:off x="1811491" y="6913770"/>
              <a:ext cx="100584" cy="100584"/>
            </a:xfrm>
            <a:prstGeom prst="rect">
              <a:avLst/>
            </a:prstGeom>
            <a:solidFill>
              <a:srgbClr val="F79668"/>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pt-BR" sz="200" b="0" i="0" u="none" strike="noStrike" kern="0" cap="none" spc="0" normalizeH="0" baseline="0" noProof="0" dirty="0">
                <a:ln>
                  <a:noFill/>
                </a:ln>
                <a:solidFill>
                  <a:schemeClr val="bg1"/>
                </a:solidFill>
                <a:effectLst/>
                <a:uLnTx/>
                <a:uFillTx/>
                <a:latin typeface="Akkurat Pro" pitchFamily="34" charset="0"/>
                <a:cs typeface="Arial"/>
              </a:endParaRPr>
            </a:p>
          </p:txBody>
        </p:sp>
        <p:sp>
          <p:nvSpPr>
            <p:cNvPr id="85" name="Rectangle 84"/>
            <p:cNvSpPr/>
            <p:nvPr/>
          </p:nvSpPr>
          <p:spPr>
            <a:xfrm>
              <a:off x="1923635" y="6913770"/>
              <a:ext cx="100584" cy="100584"/>
            </a:xfrm>
            <a:prstGeom prst="rect">
              <a:avLst/>
            </a:prstGeom>
            <a:solidFill>
              <a:srgbClr val="712300"/>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rgbClr val="6A035C"/>
                </a:solidFill>
                <a:effectLst/>
                <a:uLnTx/>
                <a:uFillTx/>
                <a:latin typeface="Akkurat Pro" pitchFamily="34" charset="0"/>
                <a:cs typeface="Arial"/>
              </a:endParaRPr>
            </a:p>
          </p:txBody>
        </p:sp>
        <p:sp>
          <p:nvSpPr>
            <p:cNvPr id="86" name="Rectangle 85"/>
            <p:cNvSpPr/>
            <p:nvPr/>
          </p:nvSpPr>
          <p:spPr>
            <a:xfrm>
              <a:off x="2035779" y="6913770"/>
              <a:ext cx="100584" cy="100584"/>
            </a:xfrm>
            <a:prstGeom prst="rect">
              <a:avLst/>
            </a:prstGeom>
            <a:solidFill>
              <a:srgbClr val="908EC5"/>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87" name="Rectangle 86"/>
            <p:cNvSpPr/>
            <p:nvPr/>
          </p:nvSpPr>
          <p:spPr>
            <a:xfrm>
              <a:off x="2147923" y="6913770"/>
              <a:ext cx="100584" cy="100584"/>
            </a:xfrm>
            <a:prstGeom prst="rect">
              <a:avLst/>
            </a:prstGeom>
            <a:solidFill>
              <a:srgbClr val="37237B"/>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rgbClr val="712300"/>
                </a:solidFill>
                <a:effectLst/>
                <a:uLnTx/>
                <a:uFillTx/>
                <a:latin typeface="Akkurat Pro" pitchFamily="34" charset="0"/>
                <a:cs typeface="Arial"/>
              </a:endParaRPr>
            </a:p>
          </p:txBody>
        </p:sp>
        <p:sp>
          <p:nvSpPr>
            <p:cNvPr id="88" name="Rectangle 87"/>
            <p:cNvSpPr/>
            <p:nvPr/>
          </p:nvSpPr>
          <p:spPr>
            <a:xfrm>
              <a:off x="2260067" y="6913770"/>
              <a:ext cx="100584" cy="100584"/>
            </a:xfrm>
            <a:prstGeom prst="rect">
              <a:avLst/>
            </a:prstGeom>
            <a:solidFill>
              <a:srgbClr val="A4C032"/>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pt-BR" sz="200" b="0" i="0" u="none" strike="noStrike" kern="0" cap="none" spc="0" normalizeH="0" baseline="0" noProof="0" dirty="0">
                <a:ln>
                  <a:noFill/>
                </a:ln>
                <a:solidFill>
                  <a:schemeClr val="bg1"/>
                </a:solidFill>
                <a:effectLst/>
                <a:uLnTx/>
                <a:uFillTx/>
                <a:latin typeface="Akkurat Pro" pitchFamily="34" charset="0"/>
                <a:cs typeface="Arial"/>
              </a:endParaRPr>
            </a:p>
          </p:txBody>
        </p:sp>
        <p:sp>
          <p:nvSpPr>
            <p:cNvPr id="89" name="Rectangle 88"/>
            <p:cNvSpPr/>
            <p:nvPr/>
          </p:nvSpPr>
          <p:spPr>
            <a:xfrm>
              <a:off x="2372205" y="6913770"/>
              <a:ext cx="100584" cy="100584"/>
            </a:xfrm>
            <a:prstGeom prst="rect">
              <a:avLst/>
            </a:prstGeom>
            <a:solidFill>
              <a:srgbClr val="2C3B0D"/>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rgbClr val="6A035C"/>
                </a:solidFill>
                <a:effectLst/>
                <a:uLnTx/>
                <a:uFillTx/>
                <a:latin typeface="Akkurat Pro" pitchFamily="34" charset="0"/>
                <a:cs typeface="Arial"/>
              </a:endParaRPr>
            </a:p>
          </p:txBody>
        </p:sp>
      </p:grpSp>
      <p:sp>
        <p:nvSpPr>
          <p:cNvPr id="90" name="TextBox 89"/>
          <p:cNvSpPr txBox="1"/>
          <p:nvPr userDrawn="1"/>
        </p:nvSpPr>
        <p:spPr>
          <a:xfrm>
            <a:off x="3075824" y="6883559"/>
            <a:ext cx="1706880" cy="142555"/>
          </a:xfrm>
          <a:prstGeom prst="rect">
            <a:avLst/>
          </a:prstGeom>
          <a:noFill/>
        </p:spPr>
        <p:txBody>
          <a:bodyPr wrap="square" lIns="0" tIns="0" rIns="0" bIns="0" rtlCol="0">
            <a:noAutofit/>
          </a:bodyPr>
          <a:lstStyle/>
          <a:p>
            <a:pPr algn="l"/>
            <a:r>
              <a:rPr lang="en-US" sz="800" dirty="0">
                <a:solidFill>
                  <a:schemeClr val="bg1"/>
                </a:solidFill>
                <a:latin typeface="Arial Narrow" panose="020B0606020202030204" pitchFamily="34" charset="0"/>
              </a:rPr>
              <a:t>Complimentary colors:</a:t>
            </a:r>
          </a:p>
        </p:txBody>
      </p:sp>
      <p:grpSp>
        <p:nvGrpSpPr>
          <p:cNvPr id="91" name="Group 90"/>
          <p:cNvGrpSpPr/>
          <p:nvPr userDrawn="1"/>
        </p:nvGrpSpPr>
        <p:grpSpPr>
          <a:xfrm>
            <a:off x="3092291" y="7022893"/>
            <a:ext cx="218964" cy="91440"/>
            <a:chOff x="2279174" y="7027888"/>
            <a:chExt cx="164223" cy="91440"/>
          </a:xfrm>
        </p:grpSpPr>
        <p:cxnSp>
          <p:nvCxnSpPr>
            <p:cNvPr id="92" name="Straight Arrow Connector 91"/>
            <p:cNvCxnSpPr>
              <a:cxnSpLocks/>
            </p:cNvCxnSpPr>
            <p:nvPr userDrawn="1"/>
          </p:nvCxnSpPr>
          <p:spPr>
            <a:xfrm>
              <a:off x="2279174" y="7114593"/>
              <a:ext cx="164223" cy="0"/>
            </a:xfrm>
            <a:prstGeom prst="straightConnector1">
              <a:avLst/>
            </a:prstGeom>
            <a:ln w="952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a:cxnSpLocks/>
            </p:cNvCxnSpPr>
            <p:nvPr userDrawn="1"/>
          </p:nvCxnSpPr>
          <p:spPr>
            <a:xfrm flipV="1">
              <a:off x="2281672" y="7027888"/>
              <a:ext cx="0" cy="9144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94" name="Group 93"/>
          <p:cNvGrpSpPr/>
          <p:nvPr userDrawn="1"/>
        </p:nvGrpSpPr>
        <p:grpSpPr>
          <a:xfrm>
            <a:off x="4612888" y="7065273"/>
            <a:ext cx="1037553" cy="100584"/>
            <a:chOff x="1566748" y="7022234"/>
            <a:chExt cx="778165" cy="100584"/>
          </a:xfrm>
        </p:grpSpPr>
        <p:sp>
          <p:nvSpPr>
            <p:cNvPr id="95" name="Rectangle 94"/>
            <p:cNvSpPr/>
            <p:nvPr userDrawn="1"/>
          </p:nvSpPr>
          <p:spPr>
            <a:xfrm>
              <a:off x="1566748" y="7022234"/>
              <a:ext cx="100584" cy="100584"/>
            </a:xfrm>
            <a:prstGeom prst="rect">
              <a:avLst/>
            </a:prstGeom>
            <a:solidFill>
              <a:srgbClr val="007EAE"/>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96" name="Rectangle 95"/>
            <p:cNvSpPr/>
            <p:nvPr userDrawn="1"/>
          </p:nvSpPr>
          <p:spPr>
            <a:xfrm>
              <a:off x="1793022" y="7022234"/>
              <a:ext cx="100584" cy="100584"/>
            </a:xfrm>
            <a:prstGeom prst="rect">
              <a:avLst/>
            </a:prstGeom>
            <a:solidFill>
              <a:srgbClr val="C40067"/>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chemeClr val="bg1"/>
                </a:solidFill>
                <a:effectLst/>
                <a:uLnTx/>
                <a:uFillTx/>
                <a:latin typeface="Akkurat Pro" pitchFamily="34" charset="0"/>
                <a:cs typeface="Arial"/>
              </a:endParaRPr>
            </a:p>
          </p:txBody>
        </p:sp>
        <p:sp>
          <p:nvSpPr>
            <p:cNvPr id="97" name="Rectangle 96"/>
            <p:cNvSpPr/>
            <p:nvPr userDrawn="1"/>
          </p:nvSpPr>
          <p:spPr>
            <a:xfrm>
              <a:off x="1679885" y="7022234"/>
              <a:ext cx="100584" cy="100584"/>
            </a:xfrm>
            <a:prstGeom prst="rect">
              <a:avLst/>
            </a:prstGeom>
            <a:solidFill>
              <a:srgbClr val="FFAC17"/>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98" name="Rectangle 97"/>
            <p:cNvSpPr/>
            <p:nvPr userDrawn="1"/>
          </p:nvSpPr>
          <p:spPr>
            <a:xfrm>
              <a:off x="1906159" y="7022234"/>
              <a:ext cx="100584" cy="100584"/>
            </a:xfrm>
            <a:prstGeom prst="rect">
              <a:avLst/>
            </a:prstGeom>
            <a:solidFill>
              <a:srgbClr val="08C3A5"/>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l-NL"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99" name="Rectangle 98"/>
            <p:cNvSpPr/>
            <p:nvPr userDrawn="1"/>
          </p:nvSpPr>
          <p:spPr>
            <a:xfrm>
              <a:off x="2019296" y="7022234"/>
              <a:ext cx="100584" cy="100584"/>
            </a:xfrm>
            <a:prstGeom prst="rect">
              <a:avLst/>
            </a:prstGeom>
            <a:solidFill>
              <a:srgbClr val="F36C35"/>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100" name="Rectangle 99"/>
            <p:cNvSpPr/>
            <p:nvPr userDrawn="1"/>
          </p:nvSpPr>
          <p:spPr>
            <a:xfrm>
              <a:off x="2132432" y="7022234"/>
              <a:ext cx="100584" cy="100584"/>
            </a:xfrm>
            <a:prstGeom prst="rect">
              <a:avLst/>
            </a:prstGeom>
            <a:solidFill>
              <a:srgbClr val="6A6AB1"/>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101" name="Rectangle 100"/>
            <p:cNvSpPr/>
            <p:nvPr userDrawn="1"/>
          </p:nvSpPr>
          <p:spPr>
            <a:xfrm>
              <a:off x="2244329" y="7022234"/>
              <a:ext cx="100584" cy="100584"/>
            </a:xfrm>
            <a:prstGeom prst="rect">
              <a:avLst/>
            </a:prstGeom>
            <a:solidFill>
              <a:srgbClr val="A4C032"/>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grpSp>
      <p:grpSp>
        <p:nvGrpSpPr>
          <p:cNvPr id="102" name="Group 101"/>
          <p:cNvGrpSpPr/>
          <p:nvPr userDrawn="1"/>
        </p:nvGrpSpPr>
        <p:grpSpPr>
          <a:xfrm>
            <a:off x="4232597" y="6907927"/>
            <a:ext cx="733035" cy="100584"/>
            <a:chOff x="3141899" y="6907927"/>
            <a:chExt cx="549776" cy="100584"/>
          </a:xfrm>
        </p:grpSpPr>
        <p:sp>
          <p:nvSpPr>
            <p:cNvPr id="103" name="Rectangle 102"/>
            <p:cNvSpPr/>
            <p:nvPr/>
          </p:nvSpPr>
          <p:spPr>
            <a:xfrm>
              <a:off x="3141899" y="6907927"/>
              <a:ext cx="100584" cy="100584"/>
            </a:xfrm>
            <a:prstGeom prst="rect">
              <a:avLst/>
            </a:prstGeom>
            <a:solidFill>
              <a:srgbClr val="000000"/>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104" name="Rectangle 103"/>
            <p:cNvSpPr/>
            <p:nvPr/>
          </p:nvSpPr>
          <p:spPr>
            <a:xfrm>
              <a:off x="3366495" y="6907927"/>
              <a:ext cx="100584" cy="100584"/>
            </a:xfrm>
            <a:prstGeom prst="rect">
              <a:avLst/>
            </a:prstGeom>
            <a:solidFill>
              <a:srgbClr val="666666"/>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chemeClr val="bg1"/>
                </a:solidFill>
                <a:effectLst/>
                <a:uLnTx/>
                <a:uFillTx/>
                <a:latin typeface="Akkurat Pro" pitchFamily="34" charset="0"/>
                <a:cs typeface="Arial"/>
              </a:endParaRPr>
            </a:p>
          </p:txBody>
        </p:sp>
        <p:sp>
          <p:nvSpPr>
            <p:cNvPr id="105" name="Rectangle 104"/>
            <p:cNvSpPr/>
            <p:nvPr/>
          </p:nvSpPr>
          <p:spPr>
            <a:xfrm>
              <a:off x="3254197" y="6907927"/>
              <a:ext cx="100584" cy="100584"/>
            </a:xfrm>
            <a:prstGeom prst="rect">
              <a:avLst/>
            </a:prstGeom>
            <a:solidFill>
              <a:srgbClr val="333333"/>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106" name="Rectangle 105"/>
            <p:cNvSpPr/>
            <p:nvPr/>
          </p:nvSpPr>
          <p:spPr>
            <a:xfrm>
              <a:off x="3478793" y="6907927"/>
              <a:ext cx="100584" cy="100584"/>
            </a:xfrm>
            <a:prstGeom prst="rect">
              <a:avLst/>
            </a:prstGeom>
            <a:solidFill>
              <a:srgbClr val="999999"/>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l-NL"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107" name="Rectangle 106"/>
            <p:cNvSpPr/>
            <p:nvPr/>
          </p:nvSpPr>
          <p:spPr>
            <a:xfrm>
              <a:off x="3591091" y="6907927"/>
              <a:ext cx="100584" cy="100584"/>
            </a:xfrm>
            <a:prstGeom prst="rect">
              <a:avLst/>
            </a:prstGeom>
            <a:solidFill>
              <a:srgbClr val="CCCCCC"/>
            </a:solidFill>
            <a:ln w="3175">
              <a:solidFill>
                <a:srgbClr val="A7A9AC"/>
              </a:solid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grpSp>
      <p:grpSp>
        <p:nvGrpSpPr>
          <p:cNvPr id="108" name="Group 107"/>
          <p:cNvGrpSpPr/>
          <p:nvPr userDrawn="1"/>
        </p:nvGrpSpPr>
        <p:grpSpPr>
          <a:xfrm>
            <a:off x="5078879" y="6907927"/>
            <a:ext cx="733036" cy="100584"/>
            <a:chOff x="2057435" y="7026985"/>
            <a:chExt cx="549777" cy="100584"/>
          </a:xfrm>
        </p:grpSpPr>
        <p:sp>
          <p:nvSpPr>
            <p:cNvPr id="109" name="Rectangle 108"/>
            <p:cNvSpPr/>
            <p:nvPr/>
          </p:nvSpPr>
          <p:spPr>
            <a:xfrm>
              <a:off x="2057435" y="7026985"/>
              <a:ext cx="100584" cy="100584"/>
            </a:xfrm>
            <a:prstGeom prst="rect">
              <a:avLst/>
            </a:prstGeom>
            <a:solidFill>
              <a:srgbClr val="473729"/>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110" name="Rectangle 109"/>
            <p:cNvSpPr/>
            <p:nvPr/>
          </p:nvSpPr>
          <p:spPr>
            <a:xfrm>
              <a:off x="2282031" y="7026985"/>
              <a:ext cx="100584" cy="100584"/>
            </a:xfrm>
            <a:prstGeom prst="rect">
              <a:avLst/>
            </a:prstGeom>
            <a:solidFill>
              <a:srgbClr val="A39382"/>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chemeClr val="bg1"/>
                </a:solidFill>
                <a:effectLst/>
                <a:uLnTx/>
                <a:uFillTx/>
                <a:latin typeface="Akkurat Pro" pitchFamily="34" charset="0"/>
                <a:cs typeface="Arial"/>
              </a:endParaRPr>
            </a:p>
          </p:txBody>
        </p:sp>
        <p:sp>
          <p:nvSpPr>
            <p:cNvPr id="111" name="Rectangle 110"/>
            <p:cNvSpPr/>
            <p:nvPr/>
          </p:nvSpPr>
          <p:spPr>
            <a:xfrm>
              <a:off x="2169733" y="7026985"/>
              <a:ext cx="100584" cy="100584"/>
            </a:xfrm>
            <a:prstGeom prst="rect">
              <a:avLst/>
            </a:prstGeom>
            <a:solidFill>
              <a:srgbClr val="7A6855"/>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112" name="Rectangle 111"/>
            <p:cNvSpPr/>
            <p:nvPr/>
          </p:nvSpPr>
          <p:spPr>
            <a:xfrm>
              <a:off x="2394329" y="7026985"/>
              <a:ext cx="100584" cy="100584"/>
            </a:xfrm>
            <a:prstGeom prst="rect">
              <a:avLst/>
            </a:prstGeom>
            <a:solidFill>
              <a:srgbClr val="B7A99A"/>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l-NL"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113" name="Rectangle 112"/>
            <p:cNvSpPr/>
            <p:nvPr/>
          </p:nvSpPr>
          <p:spPr>
            <a:xfrm>
              <a:off x="2506628" y="7026985"/>
              <a:ext cx="100584" cy="100584"/>
            </a:xfrm>
            <a:prstGeom prst="rect">
              <a:avLst/>
            </a:prstGeom>
            <a:solidFill>
              <a:srgbClr val="CEC2B4"/>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grpSp>
      <p:grpSp>
        <p:nvGrpSpPr>
          <p:cNvPr id="58" name="Group 57"/>
          <p:cNvGrpSpPr/>
          <p:nvPr userDrawn="1"/>
        </p:nvGrpSpPr>
        <p:grpSpPr>
          <a:xfrm>
            <a:off x="12231234" y="6237766"/>
            <a:ext cx="985371" cy="978343"/>
            <a:chOff x="9173426" y="6237765"/>
            <a:chExt cx="739028" cy="978343"/>
          </a:xfrm>
        </p:grpSpPr>
        <p:sp>
          <p:nvSpPr>
            <p:cNvPr id="59" name="Rectangle 58"/>
            <p:cNvSpPr/>
            <p:nvPr userDrawn="1"/>
          </p:nvSpPr>
          <p:spPr>
            <a:xfrm>
              <a:off x="9173426" y="6237765"/>
              <a:ext cx="739028" cy="97834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err="1">
                <a:solidFill>
                  <a:schemeClr val="tx1"/>
                </a:solidFill>
              </a:endParaRPr>
            </a:p>
          </p:txBody>
        </p:sp>
        <p:grpSp>
          <p:nvGrpSpPr>
            <p:cNvPr id="60" name="Group 59"/>
            <p:cNvGrpSpPr/>
            <p:nvPr userDrawn="1"/>
          </p:nvGrpSpPr>
          <p:grpSpPr>
            <a:xfrm>
              <a:off x="9218311" y="6565676"/>
              <a:ext cx="609784" cy="615127"/>
              <a:chOff x="9218311" y="6565676"/>
              <a:chExt cx="609784" cy="615127"/>
            </a:xfrm>
          </p:grpSpPr>
          <p:sp>
            <p:nvSpPr>
              <p:cNvPr id="62" name="Rectangle 61"/>
              <p:cNvSpPr/>
              <p:nvPr/>
            </p:nvSpPr>
            <p:spPr>
              <a:xfrm>
                <a:off x="9218311" y="6565676"/>
                <a:ext cx="100584" cy="100584"/>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63" name="Rectangle 62"/>
              <p:cNvSpPr/>
              <p:nvPr/>
            </p:nvSpPr>
            <p:spPr>
              <a:xfrm>
                <a:off x="9493231" y="6565676"/>
                <a:ext cx="100584" cy="100584"/>
              </a:xfrm>
              <a:prstGeom prst="rect">
                <a:avLst/>
              </a:prstGeom>
              <a:solidFill>
                <a:srgbClr val="7B9133"/>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chemeClr val="bg1"/>
                  </a:solidFill>
                  <a:effectLst/>
                  <a:uLnTx/>
                  <a:uFillTx/>
                  <a:latin typeface="Akkurat Pro" pitchFamily="34" charset="0"/>
                  <a:cs typeface="Arial"/>
                </a:endParaRPr>
              </a:p>
            </p:txBody>
          </p:sp>
          <p:sp>
            <p:nvSpPr>
              <p:cNvPr id="64" name="Rectangle 63"/>
              <p:cNvSpPr/>
              <p:nvPr/>
            </p:nvSpPr>
            <p:spPr>
              <a:xfrm>
                <a:off x="9376091" y="6565676"/>
                <a:ext cx="100584" cy="100584"/>
              </a:xfrm>
              <a:prstGeom prst="rect">
                <a:avLst/>
              </a:prstGeom>
              <a:solidFill>
                <a:srgbClr val="2B3B0D"/>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65" name="Rectangle 64"/>
              <p:cNvSpPr/>
              <p:nvPr/>
            </p:nvSpPr>
            <p:spPr>
              <a:xfrm>
                <a:off x="9610371" y="6565676"/>
                <a:ext cx="100584" cy="100584"/>
              </a:xfrm>
              <a:prstGeom prst="rect">
                <a:avLst/>
              </a:prstGeom>
              <a:solidFill>
                <a:srgbClr val="7B9133"/>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l-NL"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66" name="Rectangle 65"/>
              <p:cNvSpPr/>
              <p:nvPr/>
            </p:nvSpPr>
            <p:spPr>
              <a:xfrm>
                <a:off x="9727511" y="6565676"/>
                <a:ext cx="100584" cy="100584"/>
              </a:xfrm>
              <a:prstGeom prst="rect">
                <a:avLst/>
              </a:prstGeom>
              <a:solidFill>
                <a:srgbClr val="C5D582"/>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67" name="Rectangle 66"/>
              <p:cNvSpPr/>
              <p:nvPr userDrawn="1"/>
            </p:nvSpPr>
            <p:spPr>
              <a:xfrm>
                <a:off x="9218311" y="6694312"/>
                <a:ext cx="100584" cy="100584"/>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68" name="Rectangle 67"/>
              <p:cNvSpPr/>
              <p:nvPr userDrawn="1"/>
            </p:nvSpPr>
            <p:spPr>
              <a:xfrm>
                <a:off x="9493231" y="6694312"/>
                <a:ext cx="100584" cy="100584"/>
              </a:xfrm>
              <a:prstGeom prst="rect">
                <a:avLst/>
              </a:prstGeom>
              <a:solidFill>
                <a:srgbClr val="D05883"/>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chemeClr val="bg1"/>
                  </a:solidFill>
                  <a:effectLst/>
                  <a:uLnTx/>
                  <a:uFillTx/>
                  <a:latin typeface="Akkurat Pro" pitchFamily="34" charset="0"/>
                  <a:cs typeface="Arial"/>
                </a:endParaRPr>
              </a:p>
            </p:txBody>
          </p:sp>
          <p:sp>
            <p:nvSpPr>
              <p:cNvPr id="114" name="Rectangle 113"/>
              <p:cNvSpPr/>
              <p:nvPr userDrawn="1"/>
            </p:nvSpPr>
            <p:spPr>
              <a:xfrm>
                <a:off x="9376091" y="6694312"/>
                <a:ext cx="100584" cy="100584"/>
              </a:xfrm>
              <a:prstGeom prst="rect">
                <a:avLst/>
              </a:prstGeom>
              <a:solidFill>
                <a:srgbClr val="69025C"/>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115" name="Rectangle 114"/>
              <p:cNvSpPr/>
              <p:nvPr userDrawn="1"/>
            </p:nvSpPr>
            <p:spPr>
              <a:xfrm>
                <a:off x="9610371" y="6694312"/>
                <a:ext cx="100584" cy="100584"/>
              </a:xfrm>
              <a:prstGeom prst="rect">
                <a:avLst/>
              </a:prstGeom>
              <a:solidFill>
                <a:srgbClr val="DD8BA4"/>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l-NL"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116" name="Rectangle 115"/>
              <p:cNvSpPr/>
              <p:nvPr userDrawn="1"/>
            </p:nvSpPr>
            <p:spPr>
              <a:xfrm>
                <a:off x="9727511" y="6694312"/>
                <a:ext cx="100584" cy="100584"/>
              </a:xfrm>
              <a:prstGeom prst="rect">
                <a:avLst/>
              </a:prstGeom>
              <a:solidFill>
                <a:srgbClr val="ECC0CB"/>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117" name="Rectangle 116"/>
              <p:cNvSpPr/>
              <p:nvPr userDrawn="1"/>
            </p:nvSpPr>
            <p:spPr>
              <a:xfrm>
                <a:off x="9218311" y="6822948"/>
                <a:ext cx="100584" cy="10058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118" name="Rectangle 117"/>
              <p:cNvSpPr/>
              <p:nvPr userDrawn="1"/>
            </p:nvSpPr>
            <p:spPr>
              <a:xfrm>
                <a:off x="9493231" y="6822948"/>
                <a:ext cx="100584" cy="100584"/>
              </a:xfrm>
              <a:prstGeom prst="rect">
                <a:avLst/>
              </a:prstGeom>
              <a:solidFill>
                <a:srgbClr val="BD4618"/>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chemeClr val="bg1"/>
                  </a:solidFill>
                  <a:effectLst/>
                  <a:uLnTx/>
                  <a:uFillTx/>
                  <a:latin typeface="Akkurat Pro" pitchFamily="34" charset="0"/>
                  <a:cs typeface="Arial"/>
                </a:endParaRPr>
              </a:p>
            </p:txBody>
          </p:sp>
          <p:sp>
            <p:nvSpPr>
              <p:cNvPr id="119" name="Rectangle 118"/>
              <p:cNvSpPr/>
              <p:nvPr userDrawn="1"/>
            </p:nvSpPr>
            <p:spPr>
              <a:xfrm>
                <a:off x="9376091" y="6822948"/>
                <a:ext cx="100584" cy="100584"/>
              </a:xfrm>
              <a:prstGeom prst="rect">
                <a:avLst/>
              </a:prstGeom>
              <a:solidFill>
                <a:srgbClr val="712200"/>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120" name="Rectangle 119"/>
              <p:cNvSpPr/>
              <p:nvPr userDrawn="1"/>
            </p:nvSpPr>
            <p:spPr>
              <a:xfrm>
                <a:off x="9610371" y="6822948"/>
                <a:ext cx="100584" cy="100584"/>
              </a:xfrm>
              <a:prstGeom prst="rect">
                <a:avLst/>
              </a:prstGeom>
              <a:solidFill>
                <a:srgbClr val="F69567"/>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l-NL"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121" name="Rectangle 120"/>
              <p:cNvSpPr/>
              <p:nvPr userDrawn="1"/>
            </p:nvSpPr>
            <p:spPr>
              <a:xfrm>
                <a:off x="9727511" y="6822948"/>
                <a:ext cx="100584" cy="100584"/>
              </a:xfrm>
              <a:prstGeom prst="rect">
                <a:avLst/>
              </a:prstGeom>
              <a:solidFill>
                <a:srgbClr val="FABD9B"/>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122" name="Rectangle 121"/>
              <p:cNvSpPr/>
              <p:nvPr userDrawn="1"/>
            </p:nvSpPr>
            <p:spPr>
              <a:xfrm>
                <a:off x="9218311" y="6951584"/>
                <a:ext cx="100584" cy="100584"/>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123" name="Rectangle 122"/>
              <p:cNvSpPr/>
              <p:nvPr userDrawn="1"/>
            </p:nvSpPr>
            <p:spPr>
              <a:xfrm>
                <a:off x="9493231" y="6951584"/>
                <a:ext cx="100584" cy="100584"/>
              </a:xfrm>
              <a:prstGeom prst="rect">
                <a:avLst/>
              </a:prstGeom>
              <a:solidFill>
                <a:srgbClr val="4F99C0"/>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chemeClr val="bg1"/>
                  </a:solidFill>
                  <a:effectLst/>
                  <a:uLnTx/>
                  <a:uFillTx/>
                  <a:latin typeface="Akkurat Pro" pitchFamily="34" charset="0"/>
                  <a:cs typeface="Arial"/>
                </a:endParaRPr>
              </a:p>
            </p:txBody>
          </p:sp>
          <p:sp>
            <p:nvSpPr>
              <p:cNvPr id="124" name="Rectangle 123"/>
              <p:cNvSpPr/>
              <p:nvPr userDrawn="1"/>
            </p:nvSpPr>
            <p:spPr>
              <a:xfrm>
                <a:off x="9376091" y="6951584"/>
                <a:ext cx="100584" cy="100584"/>
              </a:xfrm>
              <a:prstGeom prst="rect">
                <a:avLst/>
              </a:prstGeom>
              <a:solidFill>
                <a:srgbClr val="002B5E"/>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125" name="Rectangle 124"/>
              <p:cNvSpPr/>
              <p:nvPr userDrawn="1"/>
            </p:nvSpPr>
            <p:spPr>
              <a:xfrm>
                <a:off x="9610371" y="6951584"/>
                <a:ext cx="100584" cy="100584"/>
              </a:xfrm>
              <a:prstGeom prst="rect">
                <a:avLst/>
              </a:prstGeom>
              <a:solidFill>
                <a:srgbClr val="4F99C0"/>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l-NL"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126" name="Rectangle 125"/>
              <p:cNvSpPr/>
              <p:nvPr userDrawn="1"/>
            </p:nvSpPr>
            <p:spPr>
              <a:xfrm>
                <a:off x="9727511" y="6951584"/>
                <a:ext cx="100584" cy="100584"/>
              </a:xfrm>
              <a:prstGeom prst="rect">
                <a:avLst/>
              </a:prstGeom>
              <a:solidFill>
                <a:srgbClr val="A0C3DA"/>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127" name="Rectangle 126"/>
              <p:cNvSpPr/>
              <p:nvPr userDrawn="1"/>
            </p:nvSpPr>
            <p:spPr>
              <a:xfrm>
                <a:off x="9218311" y="7080219"/>
                <a:ext cx="100584" cy="100584"/>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128" name="Rectangle 127"/>
              <p:cNvSpPr/>
              <p:nvPr userDrawn="1"/>
            </p:nvSpPr>
            <p:spPr>
              <a:xfrm>
                <a:off x="9493231" y="7080219"/>
                <a:ext cx="100584" cy="100584"/>
              </a:xfrm>
              <a:prstGeom prst="rect">
                <a:avLst/>
              </a:prstGeom>
              <a:solidFill>
                <a:srgbClr val="534F9E"/>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chemeClr val="bg1"/>
                  </a:solidFill>
                  <a:effectLst/>
                  <a:uLnTx/>
                  <a:uFillTx/>
                  <a:latin typeface="Akkurat Pro" pitchFamily="34" charset="0"/>
                  <a:cs typeface="Arial"/>
                </a:endParaRPr>
              </a:p>
            </p:txBody>
          </p:sp>
          <p:sp>
            <p:nvSpPr>
              <p:cNvPr id="129" name="Rectangle 128"/>
              <p:cNvSpPr/>
              <p:nvPr userDrawn="1"/>
            </p:nvSpPr>
            <p:spPr>
              <a:xfrm>
                <a:off x="9376091" y="7080219"/>
                <a:ext cx="100584" cy="100584"/>
              </a:xfrm>
              <a:prstGeom prst="rect">
                <a:avLst/>
              </a:prstGeom>
              <a:solidFill>
                <a:srgbClr val="37227A"/>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130" name="Rectangle 129"/>
              <p:cNvSpPr/>
              <p:nvPr userDrawn="1"/>
            </p:nvSpPr>
            <p:spPr>
              <a:xfrm>
                <a:off x="9610371" y="7080219"/>
                <a:ext cx="100584" cy="100584"/>
              </a:xfrm>
              <a:prstGeom prst="rect">
                <a:avLst/>
              </a:prstGeom>
              <a:solidFill>
                <a:srgbClr val="908DC5"/>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l-NL"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131" name="Rectangle 130"/>
              <p:cNvSpPr/>
              <p:nvPr userDrawn="1"/>
            </p:nvSpPr>
            <p:spPr>
              <a:xfrm>
                <a:off x="9727511" y="7080219"/>
                <a:ext cx="100584" cy="100584"/>
              </a:xfrm>
              <a:prstGeom prst="rect">
                <a:avLst/>
              </a:prstGeom>
              <a:solidFill>
                <a:srgbClr val="BBB9DC"/>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grpSp>
        <p:sp>
          <p:nvSpPr>
            <p:cNvPr id="61" name="TextBox 60"/>
            <p:cNvSpPr txBox="1"/>
            <p:nvPr userDrawn="1"/>
          </p:nvSpPr>
          <p:spPr>
            <a:xfrm>
              <a:off x="9203119" y="6283237"/>
              <a:ext cx="677372" cy="142555"/>
            </a:xfrm>
            <a:prstGeom prst="rect">
              <a:avLst/>
            </a:prstGeom>
            <a:noFill/>
          </p:spPr>
          <p:txBody>
            <a:bodyPr wrap="square" lIns="0" tIns="0" rIns="0" bIns="0" rtlCol="0">
              <a:noAutofit/>
            </a:bodyPr>
            <a:lstStyle/>
            <a:p>
              <a:pPr algn="l"/>
              <a:r>
                <a:rPr lang="en-US" sz="800" dirty="0" err="1">
                  <a:solidFill>
                    <a:schemeClr val="bg1"/>
                  </a:solidFill>
                  <a:latin typeface="Arial Narrow" panose="020B0606020202030204" pitchFamily="34" charset="0"/>
                </a:rPr>
                <a:t>Platts</a:t>
              </a:r>
              <a:r>
                <a:rPr lang="en-US" sz="800" dirty="0">
                  <a:solidFill>
                    <a:schemeClr val="bg1"/>
                  </a:solidFill>
                  <a:latin typeface="Arial Narrow" panose="020B0606020202030204" pitchFamily="34" charset="0"/>
                </a:rPr>
                <a:t> Commodity Colors: </a:t>
              </a:r>
            </a:p>
          </p:txBody>
        </p:sp>
      </p:grpSp>
    </p:spTree>
    <p:extLst>
      <p:ext uri="{BB962C8B-B14F-4D97-AF65-F5344CB8AC3E}">
        <p14:creationId xmlns:p14="http://schemas.microsoft.com/office/powerpoint/2010/main" val="4235719077"/>
      </p:ext>
    </p:extLst>
  </p:cSld>
  <p:clrMapOvr>
    <a:overrideClrMapping bg1="dk1" tx1="lt1" bg2="dk2" tx2="lt2" accent1="accent1" accent2="accent2" accent3="accent3" accent4="accent4" accent5="accent5" accent6="accent6" hlink="hlink" folHlink="folHlink"/>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Divider Image Big title">
    <p:spTree>
      <p:nvGrpSpPr>
        <p:cNvPr id="1" name=""/>
        <p:cNvGrpSpPr/>
        <p:nvPr/>
      </p:nvGrpSpPr>
      <p:grpSpPr>
        <a:xfrm>
          <a:off x="0" y="0"/>
          <a:ext cx="0" cy="0"/>
          <a:chOff x="0" y="0"/>
          <a:chExt cx="0" cy="0"/>
        </a:xfrm>
      </p:grpSpPr>
      <p:sp>
        <p:nvSpPr>
          <p:cNvPr id="2" name="Title 1"/>
          <p:cNvSpPr>
            <a:spLocks noGrp="1"/>
          </p:cNvSpPr>
          <p:nvPr>
            <p:ph type="title"/>
          </p:nvPr>
        </p:nvSpPr>
        <p:spPr>
          <a:xfrm>
            <a:off x="414528" y="206376"/>
            <a:ext cx="9490635" cy="2115484"/>
          </a:xfrm>
        </p:spPr>
        <p:txBody>
          <a:bodyPr tIns="0" anchor="t"/>
          <a:lstStyle>
            <a:lvl1pPr>
              <a:defRPr sz="4400" b="1"/>
            </a:lvl1pPr>
          </a:lstStyle>
          <a:p>
            <a:r>
              <a:rPr lang="en-US"/>
              <a:t>Click to edit Master title style</a:t>
            </a:r>
            <a:endParaRPr lang="en-US" dirty="0"/>
          </a:p>
        </p:txBody>
      </p:sp>
      <p:sp>
        <p:nvSpPr>
          <p:cNvPr id="5" name="Picture Placeholder 4"/>
          <p:cNvSpPr>
            <a:spLocks noGrp="1"/>
          </p:cNvSpPr>
          <p:nvPr>
            <p:ph type="pic" sz="quarter" idx="10" hasCustomPrompt="1"/>
          </p:nvPr>
        </p:nvSpPr>
        <p:spPr>
          <a:xfrm>
            <a:off x="414528" y="2411508"/>
            <a:ext cx="11379200" cy="3390900"/>
          </a:xfrm>
        </p:spPr>
        <p:txBody>
          <a:bodyPr anchor="ctr"/>
          <a:lstStyle>
            <a:lvl1pPr marL="0" indent="0" algn="ctr">
              <a:buNone/>
              <a:defRPr b="1"/>
            </a:lvl1pPr>
          </a:lstStyle>
          <a:p>
            <a:r>
              <a:rPr lang="en-US" dirty="0"/>
              <a:t>Click to add image</a:t>
            </a:r>
            <a:br>
              <a:rPr lang="en-US" dirty="0"/>
            </a:br>
            <a:r>
              <a:rPr lang="en-US" dirty="0"/>
              <a:t>– only use S&amp;P Global approved images for divider slides.</a:t>
            </a:r>
          </a:p>
        </p:txBody>
      </p:sp>
      <p:sp>
        <p:nvSpPr>
          <p:cNvPr id="7" name="Rectangle 6"/>
          <p:cNvSpPr/>
          <p:nvPr userDrawn="1"/>
        </p:nvSpPr>
        <p:spPr>
          <a:xfrm>
            <a:off x="12287025" y="-4043"/>
            <a:ext cx="1386247" cy="211485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lstStyle/>
          <a:p>
            <a:pPr algn="l"/>
            <a:r>
              <a:rPr lang="en-US" sz="1000" b="1" dirty="0">
                <a:solidFill>
                  <a:schemeClr val="tx1"/>
                </a:solidFill>
              </a:rPr>
              <a:t>Divider + Image</a:t>
            </a:r>
            <a:endParaRPr lang="en-US" sz="1000" b="1" baseline="0" dirty="0">
              <a:solidFill>
                <a:schemeClr val="tx1"/>
              </a:solidFill>
            </a:endParaRPr>
          </a:p>
          <a:p>
            <a:pPr algn="l"/>
            <a:r>
              <a:rPr lang="en-US" sz="1000" baseline="0" dirty="0">
                <a:solidFill>
                  <a:schemeClr val="tx1"/>
                </a:solidFill>
              </a:rPr>
              <a:t>Click image icon to insert rectangular image. </a:t>
            </a:r>
            <a:endParaRPr lang="en-US" sz="1000" dirty="0">
              <a:solidFill>
                <a:schemeClr val="tx1"/>
              </a:solidFill>
            </a:endParaRPr>
          </a:p>
        </p:txBody>
      </p:sp>
      <p:grpSp>
        <p:nvGrpSpPr>
          <p:cNvPr id="6" name="Group 5"/>
          <p:cNvGrpSpPr/>
          <p:nvPr userDrawn="1"/>
        </p:nvGrpSpPr>
        <p:grpSpPr>
          <a:xfrm>
            <a:off x="12287025" y="2212324"/>
            <a:ext cx="1386247" cy="1481802"/>
            <a:chOff x="9215268" y="3023356"/>
            <a:chExt cx="1039685" cy="1481802"/>
          </a:xfrm>
        </p:grpSpPr>
        <p:sp>
          <p:nvSpPr>
            <p:cNvPr id="9" name="Rectangle 8"/>
            <p:cNvSpPr/>
            <p:nvPr userDrawn="1"/>
          </p:nvSpPr>
          <p:spPr>
            <a:xfrm>
              <a:off x="9215268" y="3023356"/>
              <a:ext cx="1039685" cy="148180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0" rtlCol="0" anchor="t"/>
            <a:lstStyle/>
            <a:p>
              <a:pPr algn="l"/>
              <a:r>
                <a:rPr lang="en-US" sz="1000" b="0" baseline="0" dirty="0">
                  <a:solidFill>
                    <a:schemeClr val="tx1"/>
                  </a:solidFill>
                </a:rPr>
                <a:t>Only use </a:t>
              </a:r>
              <a:r>
                <a:rPr lang="en-US" sz="1000" b="0" baseline="0" dirty="0">
                  <a:solidFill>
                    <a:srgbClr val="D6002A"/>
                  </a:solidFill>
                </a:rPr>
                <a:t>S&amp;P Global Red </a:t>
              </a:r>
              <a:r>
                <a:rPr lang="en-US" sz="1000" b="0" baseline="0" dirty="0">
                  <a:solidFill>
                    <a:schemeClr val="tx1"/>
                  </a:solidFill>
                </a:rPr>
                <a:t>for key </a:t>
              </a:r>
              <a:r>
                <a:rPr lang="en-US" sz="1000" b="0" baseline="0" dirty="0" err="1">
                  <a:solidFill>
                    <a:schemeClr val="tx1"/>
                  </a:solidFill>
                </a:rPr>
                <a:t>telt</a:t>
              </a:r>
              <a:r>
                <a:rPr lang="en-US" sz="1000" b="0" baseline="0" dirty="0">
                  <a:solidFill>
                    <a:schemeClr val="tx1"/>
                  </a:solidFill>
                </a:rPr>
                <a:t> high-lights, not shapes or charts. </a:t>
              </a:r>
              <a:br>
                <a:rPr lang="en-US" sz="1000" b="0" baseline="0" dirty="0">
                  <a:solidFill>
                    <a:schemeClr val="tx1"/>
                  </a:solidFill>
                </a:rPr>
              </a:br>
              <a:r>
                <a:rPr lang="en-US" sz="1000" b="0" baseline="0" dirty="0">
                  <a:solidFill>
                    <a:schemeClr val="tx1"/>
                  </a:solidFill>
                </a:rPr>
                <a:t>It’s available in the custom color palette. </a:t>
              </a:r>
            </a:p>
          </p:txBody>
        </p:sp>
        <p:sp>
          <p:nvSpPr>
            <p:cNvPr id="10" name="Rectangle 9"/>
            <p:cNvSpPr/>
            <p:nvPr userDrawn="1"/>
          </p:nvSpPr>
          <p:spPr>
            <a:xfrm>
              <a:off x="9264542" y="4329961"/>
              <a:ext cx="126397" cy="126397"/>
            </a:xfrm>
            <a:prstGeom prst="rect">
              <a:avLst/>
            </a:prstGeom>
            <a:solidFill>
              <a:srgbClr val="D60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err="1">
                <a:solidFill>
                  <a:schemeClr val="tx1"/>
                </a:solidFill>
              </a:endParaRPr>
            </a:p>
          </p:txBody>
        </p:sp>
      </p:grpSp>
    </p:spTree>
    <p:extLst>
      <p:ext uri="{BB962C8B-B14F-4D97-AF65-F5344CB8AC3E}">
        <p14:creationId xmlns:p14="http://schemas.microsoft.com/office/powerpoint/2010/main" val="2235753754"/>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showMasterSp="0" preserve="1" userDrawn="1">
  <p:cSld name="Divider Black Image Small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14528" y="206376"/>
            <a:ext cx="9490635" cy="2115484"/>
          </a:xfrm>
        </p:spPr>
        <p:txBody>
          <a:bodyPr tIns="0" anchor="t"/>
          <a:lstStyle>
            <a:lvl1pPr>
              <a:defRPr sz="4400" b="1"/>
            </a:lvl1pPr>
          </a:lstStyle>
          <a:p>
            <a:r>
              <a:rPr lang="en-US"/>
              <a:t>Click to edit Master title style</a:t>
            </a:r>
            <a:endParaRPr lang="en-US" dirty="0"/>
          </a:p>
        </p:txBody>
      </p:sp>
      <p:sp>
        <p:nvSpPr>
          <p:cNvPr id="5" name="Picture Placeholder 4"/>
          <p:cNvSpPr>
            <a:spLocks noGrp="1"/>
          </p:cNvSpPr>
          <p:nvPr>
            <p:ph type="pic" sz="quarter" idx="10" hasCustomPrompt="1"/>
          </p:nvPr>
        </p:nvSpPr>
        <p:spPr>
          <a:xfrm>
            <a:off x="414528" y="2411508"/>
            <a:ext cx="11379200" cy="3390900"/>
          </a:xfrm>
        </p:spPr>
        <p:txBody>
          <a:bodyPr anchor="ctr"/>
          <a:lstStyle>
            <a:lvl1pPr marL="0" indent="0" algn="ctr">
              <a:buNone/>
              <a:defRPr b="1"/>
            </a:lvl1pPr>
          </a:lstStyle>
          <a:p>
            <a:r>
              <a:rPr lang="en-US" dirty="0"/>
              <a:t>Click to add image</a:t>
            </a:r>
            <a:br>
              <a:rPr lang="en-US" dirty="0"/>
            </a:br>
            <a:r>
              <a:rPr lang="en-US" dirty="0"/>
              <a:t>– only use S&amp;P Global approved images for divider slides.</a:t>
            </a:r>
          </a:p>
        </p:txBody>
      </p:sp>
      <p:cxnSp>
        <p:nvCxnSpPr>
          <p:cNvPr id="12" name="Straight Connector 11"/>
          <p:cNvCxnSpPr/>
          <p:nvPr userDrawn="1"/>
        </p:nvCxnSpPr>
        <p:spPr>
          <a:xfrm>
            <a:off x="12192000" y="6095210"/>
            <a:ext cx="395621" cy="0"/>
          </a:xfrm>
          <a:prstGeom prst="line">
            <a:avLst/>
          </a:prstGeom>
          <a:ln w="3175">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sp>
        <p:nvSpPr>
          <p:cNvPr id="13" name="TextBox 12"/>
          <p:cNvSpPr txBox="1"/>
          <p:nvPr userDrawn="1"/>
        </p:nvSpPr>
        <p:spPr>
          <a:xfrm>
            <a:off x="12287024" y="5979162"/>
            <a:ext cx="1706880" cy="142555"/>
          </a:xfrm>
          <a:prstGeom prst="rect">
            <a:avLst/>
          </a:prstGeom>
          <a:noFill/>
        </p:spPr>
        <p:txBody>
          <a:bodyPr wrap="square" lIns="0" tIns="0" rIns="0" bIns="0" rtlCol="0">
            <a:noAutofit/>
          </a:bodyPr>
          <a:lstStyle/>
          <a:p>
            <a:pPr algn="l"/>
            <a:r>
              <a:rPr lang="en-US" sz="800" dirty="0">
                <a:solidFill>
                  <a:schemeClr val="tx2">
                    <a:lumMod val="75000"/>
                  </a:schemeClr>
                </a:solidFill>
                <a:latin typeface="Arial Narrow" panose="020B0606020202030204" pitchFamily="34" charset="0"/>
              </a:rPr>
              <a:t>No content below the line</a:t>
            </a:r>
          </a:p>
        </p:txBody>
      </p:sp>
      <p:sp>
        <p:nvSpPr>
          <p:cNvPr id="14" name="TextBox 13"/>
          <p:cNvSpPr txBox="1"/>
          <p:nvPr userDrawn="1"/>
        </p:nvSpPr>
        <p:spPr>
          <a:xfrm>
            <a:off x="-1786823" y="5987532"/>
            <a:ext cx="1706880" cy="142555"/>
          </a:xfrm>
          <a:prstGeom prst="rect">
            <a:avLst/>
          </a:prstGeom>
          <a:noFill/>
        </p:spPr>
        <p:txBody>
          <a:bodyPr wrap="square" lIns="0" tIns="0" rIns="0" bIns="0" rtlCol="0">
            <a:noAutofit/>
          </a:bodyPr>
          <a:lstStyle/>
          <a:p>
            <a:pPr algn="r"/>
            <a:r>
              <a:rPr lang="en-US" sz="800" dirty="0">
                <a:solidFill>
                  <a:schemeClr val="tx2">
                    <a:lumMod val="75000"/>
                  </a:schemeClr>
                </a:solidFill>
                <a:latin typeface="Arial Narrow" panose="020B0606020202030204" pitchFamily="34" charset="0"/>
              </a:rPr>
              <a:t>No content below the line</a:t>
            </a:r>
          </a:p>
        </p:txBody>
      </p:sp>
      <p:sp>
        <p:nvSpPr>
          <p:cNvPr id="19" name="Rectangle 18"/>
          <p:cNvSpPr/>
          <p:nvPr userDrawn="1"/>
        </p:nvSpPr>
        <p:spPr>
          <a:xfrm>
            <a:off x="12287025" y="-4043"/>
            <a:ext cx="1386247" cy="211485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lstStyle/>
          <a:p>
            <a:pPr algn="l"/>
            <a:r>
              <a:rPr lang="en-US" sz="1000" b="1" dirty="0">
                <a:solidFill>
                  <a:schemeClr val="bg1"/>
                </a:solidFill>
              </a:rPr>
              <a:t>Divider + Image</a:t>
            </a:r>
            <a:endParaRPr lang="en-US" sz="1000" b="1" baseline="0" dirty="0">
              <a:solidFill>
                <a:schemeClr val="bg1"/>
              </a:solidFill>
            </a:endParaRPr>
          </a:p>
          <a:p>
            <a:pPr algn="l"/>
            <a:r>
              <a:rPr lang="en-US" sz="1000" baseline="0" dirty="0">
                <a:solidFill>
                  <a:schemeClr val="bg1"/>
                </a:solidFill>
              </a:rPr>
              <a:t>Click image icon to insert rectangular image. </a:t>
            </a:r>
            <a:endParaRPr lang="en-US" sz="1000" dirty="0">
              <a:solidFill>
                <a:schemeClr val="bg1"/>
              </a:solidFill>
            </a:endParaRPr>
          </a:p>
        </p:txBody>
      </p:sp>
      <p:cxnSp>
        <p:nvCxnSpPr>
          <p:cNvPr id="25" name="Straight Connector 24"/>
          <p:cNvCxnSpPr/>
          <p:nvPr userDrawn="1"/>
        </p:nvCxnSpPr>
        <p:spPr>
          <a:xfrm>
            <a:off x="-395621" y="6090880"/>
            <a:ext cx="395621" cy="0"/>
          </a:xfrm>
          <a:prstGeom prst="line">
            <a:avLst/>
          </a:prstGeom>
          <a:ln w="3175">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pic>
        <p:nvPicPr>
          <p:cNvPr id="23" name="Platts"/>
          <p:cNvPicPr>
            <a:picLocks noChangeAspect="1"/>
          </p:cNvPicPr>
          <p:nvPr userDrawn="1"/>
        </p:nvPicPr>
        <p:blipFill>
          <a:blip r:embed="rId2"/>
          <a:stretch>
            <a:fillRect/>
          </a:stretch>
        </p:blipFill>
        <p:spPr>
          <a:xfrm>
            <a:off x="215528" y="6082953"/>
            <a:ext cx="1674605" cy="713232"/>
          </a:xfrm>
          <a:prstGeom prst="rect">
            <a:avLst/>
          </a:prstGeom>
        </p:spPr>
      </p:pic>
      <p:grpSp>
        <p:nvGrpSpPr>
          <p:cNvPr id="17" name="Group 16"/>
          <p:cNvGrpSpPr/>
          <p:nvPr userDrawn="1"/>
        </p:nvGrpSpPr>
        <p:grpSpPr>
          <a:xfrm>
            <a:off x="12287025" y="2219022"/>
            <a:ext cx="1386247" cy="1481802"/>
            <a:chOff x="9215268" y="3023356"/>
            <a:chExt cx="1039685" cy="1481802"/>
          </a:xfrm>
        </p:grpSpPr>
        <p:sp>
          <p:nvSpPr>
            <p:cNvPr id="18" name="Rectangle 17"/>
            <p:cNvSpPr/>
            <p:nvPr userDrawn="1"/>
          </p:nvSpPr>
          <p:spPr>
            <a:xfrm>
              <a:off x="9215268" y="3023356"/>
              <a:ext cx="1039685" cy="148180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0" rtlCol="0" anchor="t"/>
            <a:lstStyle/>
            <a:p>
              <a:pPr algn="l"/>
              <a:r>
                <a:rPr lang="en-US" sz="1000" b="0" baseline="0" dirty="0">
                  <a:solidFill>
                    <a:schemeClr val="bg1"/>
                  </a:solidFill>
                </a:rPr>
                <a:t>Only use </a:t>
              </a:r>
              <a:r>
                <a:rPr lang="en-US" sz="1000" b="0" baseline="0" dirty="0">
                  <a:solidFill>
                    <a:srgbClr val="D6002A"/>
                  </a:solidFill>
                </a:rPr>
                <a:t>S&amp;P Global Red </a:t>
              </a:r>
              <a:r>
                <a:rPr lang="en-US" sz="1000" b="0" baseline="0" dirty="0">
                  <a:solidFill>
                    <a:schemeClr val="bg1"/>
                  </a:solidFill>
                </a:rPr>
                <a:t>for key </a:t>
              </a:r>
              <a:r>
                <a:rPr lang="en-US" sz="1000" b="0" baseline="0" dirty="0" err="1">
                  <a:solidFill>
                    <a:schemeClr val="bg1"/>
                  </a:solidFill>
                </a:rPr>
                <a:t>telt</a:t>
              </a:r>
              <a:r>
                <a:rPr lang="en-US" sz="1000" b="0" baseline="0" dirty="0">
                  <a:solidFill>
                    <a:schemeClr val="bg1"/>
                  </a:solidFill>
                </a:rPr>
                <a:t> high-lights, not shapes or charts. </a:t>
              </a:r>
              <a:br>
                <a:rPr lang="en-US" sz="1000" b="0" baseline="0" dirty="0">
                  <a:solidFill>
                    <a:schemeClr val="bg1"/>
                  </a:solidFill>
                </a:rPr>
              </a:br>
              <a:r>
                <a:rPr lang="en-US" sz="1000" b="0" baseline="0" dirty="0">
                  <a:solidFill>
                    <a:schemeClr val="bg1"/>
                  </a:solidFill>
                </a:rPr>
                <a:t>It’s available in the custom color palette. </a:t>
              </a:r>
            </a:p>
          </p:txBody>
        </p:sp>
        <p:sp>
          <p:nvSpPr>
            <p:cNvPr id="27" name="Rectangle 26"/>
            <p:cNvSpPr/>
            <p:nvPr userDrawn="1"/>
          </p:nvSpPr>
          <p:spPr>
            <a:xfrm>
              <a:off x="9264542" y="4329961"/>
              <a:ext cx="126397" cy="126397"/>
            </a:xfrm>
            <a:prstGeom prst="rect">
              <a:avLst/>
            </a:prstGeom>
            <a:solidFill>
              <a:srgbClr val="D60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err="1">
                <a:solidFill>
                  <a:schemeClr val="tx1"/>
                </a:solidFill>
              </a:endParaRPr>
            </a:p>
          </p:txBody>
        </p:sp>
      </p:grpSp>
      <p:sp>
        <p:nvSpPr>
          <p:cNvPr id="115" name="Rectangle 114"/>
          <p:cNvSpPr/>
          <p:nvPr userDrawn="1"/>
        </p:nvSpPr>
        <p:spPr>
          <a:xfrm>
            <a:off x="-3945" y="6873240"/>
            <a:ext cx="12192000" cy="3428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err="1">
              <a:solidFill>
                <a:schemeClr val="tx1"/>
              </a:solidFill>
            </a:endParaRPr>
          </a:p>
        </p:txBody>
      </p:sp>
      <p:sp>
        <p:nvSpPr>
          <p:cNvPr id="116" name="Rectangle 115"/>
          <p:cNvSpPr/>
          <p:nvPr userDrawn="1"/>
        </p:nvSpPr>
        <p:spPr>
          <a:xfrm>
            <a:off x="1" y="6879917"/>
            <a:ext cx="12205252" cy="3677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err="1">
              <a:solidFill>
                <a:schemeClr val="tx1"/>
              </a:solidFill>
            </a:endParaRPr>
          </a:p>
        </p:txBody>
      </p:sp>
      <p:sp>
        <p:nvSpPr>
          <p:cNvPr id="117" name="Rectangle 116"/>
          <p:cNvSpPr/>
          <p:nvPr userDrawn="1"/>
        </p:nvSpPr>
        <p:spPr>
          <a:xfrm>
            <a:off x="-3945" y="6873240"/>
            <a:ext cx="12192000" cy="34286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err="1">
              <a:solidFill>
                <a:schemeClr val="tx1"/>
              </a:solidFill>
            </a:endParaRPr>
          </a:p>
        </p:txBody>
      </p:sp>
      <p:sp>
        <p:nvSpPr>
          <p:cNvPr id="118" name="Rectangle 117"/>
          <p:cNvSpPr/>
          <p:nvPr userDrawn="1"/>
        </p:nvSpPr>
        <p:spPr>
          <a:xfrm>
            <a:off x="5963507" y="6886532"/>
            <a:ext cx="6187440" cy="2866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45720" tIns="0" rIns="45720" bIns="0" rtlCol="0" anchor="ctr"/>
          <a:lstStyle/>
          <a:p>
            <a:pPr algn="l"/>
            <a:r>
              <a:rPr lang="en-US" sz="1000" b="1" baseline="0" dirty="0">
                <a:solidFill>
                  <a:schemeClr val="bg1"/>
                </a:solidFill>
              </a:rPr>
              <a:t>Footer :  </a:t>
            </a:r>
            <a:r>
              <a:rPr lang="en-US" sz="1000" baseline="0" dirty="0">
                <a:solidFill>
                  <a:schemeClr val="bg1"/>
                </a:solidFill>
                <a:sym typeface="Wingdings 3" panose="05040102010807070707" pitchFamily="18" charset="2"/>
              </a:rPr>
              <a:t>Never change the footer </a:t>
            </a:r>
            <a:r>
              <a:rPr lang="en-US" sz="1000" baseline="0" dirty="0" err="1">
                <a:solidFill>
                  <a:schemeClr val="bg1"/>
                </a:solidFill>
                <a:sym typeface="Wingdings 3" panose="05040102010807070707" pitchFamily="18" charset="2"/>
              </a:rPr>
              <a:t>telt</a:t>
            </a:r>
            <a:r>
              <a:rPr lang="en-US" sz="1000" baseline="0" dirty="0">
                <a:solidFill>
                  <a:schemeClr val="bg1"/>
                </a:solidFill>
                <a:sym typeface="Wingdings 3" panose="05040102010807070707" pitchFamily="18" charset="2"/>
              </a:rPr>
              <a:t> on individual slides. Change, t</a:t>
            </a:r>
            <a:r>
              <a:rPr lang="en-US" sz="1000" baseline="0" dirty="0">
                <a:solidFill>
                  <a:schemeClr val="bg1"/>
                </a:solidFill>
              </a:rPr>
              <a:t>urn on or off footer by using Insert </a:t>
            </a:r>
            <a:r>
              <a:rPr lang="en-US" sz="1000" baseline="0" dirty="0">
                <a:solidFill>
                  <a:schemeClr val="bg1"/>
                </a:solidFill>
                <a:sym typeface="Wingdings 3" panose="05040102010807070707" pitchFamily="18" charset="2"/>
              </a:rPr>
              <a:t> Header &amp; Footer Enter / change </a:t>
            </a:r>
            <a:r>
              <a:rPr lang="en-US" sz="1000" baseline="0" dirty="0" err="1">
                <a:solidFill>
                  <a:schemeClr val="bg1"/>
                </a:solidFill>
                <a:sym typeface="Wingdings 3" panose="05040102010807070707" pitchFamily="18" charset="2"/>
              </a:rPr>
              <a:t>telt</a:t>
            </a:r>
            <a:r>
              <a:rPr lang="en-US" sz="1000" baseline="0" dirty="0">
                <a:solidFill>
                  <a:schemeClr val="bg1"/>
                </a:solidFill>
                <a:sym typeface="Wingdings 3" panose="05040102010807070707" pitchFamily="18" charset="2"/>
              </a:rPr>
              <a:t>  Click Apply All. </a:t>
            </a:r>
            <a:endParaRPr lang="en-US" sz="1000" baseline="0" dirty="0">
              <a:solidFill>
                <a:schemeClr val="bg1"/>
              </a:solidFill>
            </a:endParaRPr>
          </a:p>
        </p:txBody>
      </p:sp>
      <p:sp>
        <p:nvSpPr>
          <p:cNvPr id="119" name="TextBox 118"/>
          <p:cNvSpPr txBox="1"/>
          <p:nvPr userDrawn="1"/>
        </p:nvSpPr>
        <p:spPr>
          <a:xfrm>
            <a:off x="24860" y="6883559"/>
            <a:ext cx="903163" cy="142555"/>
          </a:xfrm>
          <a:prstGeom prst="rect">
            <a:avLst/>
          </a:prstGeom>
          <a:noFill/>
        </p:spPr>
        <p:txBody>
          <a:bodyPr wrap="square" lIns="0" tIns="0" rIns="0" bIns="0" rtlCol="0">
            <a:noAutofit/>
          </a:bodyPr>
          <a:lstStyle/>
          <a:p>
            <a:pPr algn="l"/>
            <a:r>
              <a:rPr lang="en-US" sz="800" dirty="0">
                <a:solidFill>
                  <a:schemeClr val="bg1"/>
                </a:solidFill>
                <a:latin typeface="Arial Narrow" panose="020B0606020202030204" pitchFamily="34" charset="0"/>
              </a:rPr>
              <a:t>Data color order</a:t>
            </a:r>
            <a:r>
              <a:rPr lang="en-US" sz="800" baseline="0" dirty="0">
                <a:solidFill>
                  <a:schemeClr val="bg1"/>
                </a:solidFill>
                <a:latin typeface="Arial Narrow" panose="020B0606020202030204" pitchFamily="34" charset="0"/>
              </a:rPr>
              <a:t>:</a:t>
            </a:r>
            <a:endParaRPr lang="en-US" sz="800" dirty="0">
              <a:solidFill>
                <a:schemeClr val="bg1"/>
              </a:solidFill>
              <a:latin typeface="Arial Narrow" panose="020B0606020202030204" pitchFamily="34" charset="0"/>
            </a:endParaRPr>
          </a:p>
        </p:txBody>
      </p:sp>
      <p:sp>
        <p:nvSpPr>
          <p:cNvPr id="120" name="TextBox 119"/>
          <p:cNvSpPr txBox="1"/>
          <p:nvPr userDrawn="1"/>
        </p:nvSpPr>
        <p:spPr>
          <a:xfrm>
            <a:off x="3345543" y="7042641"/>
            <a:ext cx="1320629" cy="136444"/>
          </a:xfrm>
          <a:prstGeom prst="rect">
            <a:avLst/>
          </a:prstGeom>
          <a:noFill/>
        </p:spPr>
        <p:txBody>
          <a:bodyPr wrap="square" lIns="0" tIns="0" rIns="0" bIns="0" rtlCol="0">
            <a:noAutofit/>
          </a:bodyPr>
          <a:lstStyle/>
          <a:p>
            <a:pPr algn="l"/>
            <a:r>
              <a:rPr lang="en-US" sz="800" dirty="0">
                <a:solidFill>
                  <a:schemeClr val="bg1"/>
                </a:solidFill>
                <a:latin typeface="Arial Narrow" panose="020B0606020202030204" pitchFamily="34" charset="0"/>
              </a:rPr>
              <a:t>Used with accent colors: </a:t>
            </a:r>
          </a:p>
        </p:txBody>
      </p:sp>
      <p:grpSp>
        <p:nvGrpSpPr>
          <p:cNvPr id="121" name="Group 120"/>
          <p:cNvGrpSpPr/>
          <p:nvPr userDrawn="1"/>
        </p:nvGrpSpPr>
        <p:grpSpPr>
          <a:xfrm>
            <a:off x="905408" y="6907927"/>
            <a:ext cx="2077933" cy="100584"/>
            <a:chOff x="914339" y="6913770"/>
            <a:chExt cx="1558450" cy="100584"/>
          </a:xfrm>
        </p:grpSpPr>
        <p:sp>
          <p:nvSpPr>
            <p:cNvPr id="122" name="Rectangle 121"/>
            <p:cNvSpPr/>
            <p:nvPr/>
          </p:nvSpPr>
          <p:spPr>
            <a:xfrm>
              <a:off x="914339" y="6913770"/>
              <a:ext cx="100584" cy="100584"/>
            </a:xfrm>
            <a:prstGeom prst="rect">
              <a:avLst/>
            </a:prstGeom>
            <a:solidFill>
              <a:srgbClr val="4F99C1"/>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123" name="Rectangle 122"/>
            <p:cNvSpPr/>
            <p:nvPr/>
          </p:nvSpPr>
          <p:spPr>
            <a:xfrm>
              <a:off x="1138627" y="6913770"/>
              <a:ext cx="100584" cy="100584"/>
            </a:xfrm>
            <a:prstGeom prst="rect">
              <a:avLst/>
            </a:prstGeom>
            <a:solidFill>
              <a:srgbClr val="FCB316"/>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chemeClr val="bg1"/>
                </a:solidFill>
                <a:effectLst/>
                <a:uLnTx/>
                <a:uFillTx/>
                <a:latin typeface="Akkurat Pro" pitchFamily="34" charset="0"/>
                <a:cs typeface="Arial"/>
              </a:endParaRPr>
            </a:p>
          </p:txBody>
        </p:sp>
        <p:sp>
          <p:nvSpPr>
            <p:cNvPr id="124" name="Rectangle 123"/>
            <p:cNvSpPr/>
            <p:nvPr/>
          </p:nvSpPr>
          <p:spPr>
            <a:xfrm>
              <a:off x="1026483" y="6913770"/>
              <a:ext cx="100584" cy="100584"/>
            </a:xfrm>
            <a:prstGeom prst="rect">
              <a:avLst/>
            </a:prstGeom>
            <a:solidFill>
              <a:srgbClr val="002B5F"/>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125" name="Rectangle 124"/>
            <p:cNvSpPr/>
            <p:nvPr/>
          </p:nvSpPr>
          <p:spPr>
            <a:xfrm>
              <a:off x="1250771" y="6913770"/>
              <a:ext cx="100584" cy="100584"/>
            </a:xfrm>
            <a:prstGeom prst="rect">
              <a:avLst/>
            </a:prstGeom>
            <a:solidFill>
              <a:srgbClr val="50280A"/>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l-NL"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126" name="Rectangle 125"/>
            <p:cNvSpPr/>
            <p:nvPr/>
          </p:nvSpPr>
          <p:spPr>
            <a:xfrm>
              <a:off x="1362915" y="6913770"/>
              <a:ext cx="100584" cy="100584"/>
            </a:xfrm>
            <a:prstGeom prst="rect">
              <a:avLst/>
            </a:prstGeom>
            <a:solidFill>
              <a:srgbClr val="DE8BA4"/>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127" name="Rectangle 126"/>
            <p:cNvSpPr/>
            <p:nvPr/>
          </p:nvSpPr>
          <p:spPr>
            <a:xfrm>
              <a:off x="1475059" y="6913770"/>
              <a:ext cx="100584" cy="100584"/>
            </a:xfrm>
            <a:prstGeom prst="rect">
              <a:avLst/>
            </a:prstGeom>
            <a:solidFill>
              <a:srgbClr val="6A035C"/>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128" name="Rectangle 127"/>
            <p:cNvSpPr/>
            <p:nvPr/>
          </p:nvSpPr>
          <p:spPr>
            <a:xfrm>
              <a:off x="1587203" y="6913770"/>
              <a:ext cx="100584" cy="100584"/>
            </a:xfrm>
            <a:prstGeom prst="rect">
              <a:avLst/>
            </a:prstGeom>
            <a:solidFill>
              <a:srgbClr val="00B3A0"/>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129" name="Rectangle 128"/>
            <p:cNvSpPr/>
            <p:nvPr/>
          </p:nvSpPr>
          <p:spPr>
            <a:xfrm>
              <a:off x="1699347" y="6913770"/>
              <a:ext cx="100584" cy="100584"/>
            </a:xfrm>
            <a:prstGeom prst="rect">
              <a:avLst/>
            </a:prstGeom>
            <a:solidFill>
              <a:srgbClr val="004D47"/>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rgbClr val="712300"/>
                </a:solidFill>
                <a:effectLst/>
                <a:uLnTx/>
                <a:uFillTx/>
                <a:latin typeface="Akkurat Pro" pitchFamily="34" charset="0"/>
                <a:cs typeface="Arial"/>
              </a:endParaRPr>
            </a:p>
          </p:txBody>
        </p:sp>
        <p:sp>
          <p:nvSpPr>
            <p:cNvPr id="130" name="Rectangle 129"/>
            <p:cNvSpPr/>
            <p:nvPr/>
          </p:nvSpPr>
          <p:spPr>
            <a:xfrm>
              <a:off x="1811491" y="6913770"/>
              <a:ext cx="100584" cy="100584"/>
            </a:xfrm>
            <a:prstGeom prst="rect">
              <a:avLst/>
            </a:prstGeom>
            <a:solidFill>
              <a:srgbClr val="F79668"/>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pt-BR" sz="200" b="0" i="0" u="none" strike="noStrike" kern="0" cap="none" spc="0" normalizeH="0" baseline="0" noProof="0" dirty="0">
                <a:ln>
                  <a:noFill/>
                </a:ln>
                <a:solidFill>
                  <a:schemeClr val="bg1"/>
                </a:solidFill>
                <a:effectLst/>
                <a:uLnTx/>
                <a:uFillTx/>
                <a:latin typeface="Akkurat Pro" pitchFamily="34" charset="0"/>
                <a:cs typeface="Arial"/>
              </a:endParaRPr>
            </a:p>
          </p:txBody>
        </p:sp>
        <p:sp>
          <p:nvSpPr>
            <p:cNvPr id="131" name="Rectangle 130"/>
            <p:cNvSpPr/>
            <p:nvPr/>
          </p:nvSpPr>
          <p:spPr>
            <a:xfrm>
              <a:off x="1923635" y="6913770"/>
              <a:ext cx="100584" cy="100584"/>
            </a:xfrm>
            <a:prstGeom prst="rect">
              <a:avLst/>
            </a:prstGeom>
            <a:solidFill>
              <a:srgbClr val="712300"/>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rgbClr val="6A035C"/>
                </a:solidFill>
                <a:effectLst/>
                <a:uLnTx/>
                <a:uFillTx/>
                <a:latin typeface="Akkurat Pro" pitchFamily="34" charset="0"/>
                <a:cs typeface="Arial"/>
              </a:endParaRPr>
            </a:p>
          </p:txBody>
        </p:sp>
        <p:sp>
          <p:nvSpPr>
            <p:cNvPr id="132" name="Rectangle 131"/>
            <p:cNvSpPr/>
            <p:nvPr/>
          </p:nvSpPr>
          <p:spPr>
            <a:xfrm>
              <a:off x="2035779" y="6913770"/>
              <a:ext cx="100584" cy="100584"/>
            </a:xfrm>
            <a:prstGeom prst="rect">
              <a:avLst/>
            </a:prstGeom>
            <a:solidFill>
              <a:srgbClr val="908EC5"/>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133" name="Rectangle 132"/>
            <p:cNvSpPr/>
            <p:nvPr/>
          </p:nvSpPr>
          <p:spPr>
            <a:xfrm>
              <a:off x="2147923" y="6913770"/>
              <a:ext cx="100584" cy="100584"/>
            </a:xfrm>
            <a:prstGeom prst="rect">
              <a:avLst/>
            </a:prstGeom>
            <a:solidFill>
              <a:srgbClr val="37237B"/>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rgbClr val="712300"/>
                </a:solidFill>
                <a:effectLst/>
                <a:uLnTx/>
                <a:uFillTx/>
                <a:latin typeface="Akkurat Pro" pitchFamily="34" charset="0"/>
                <a:cs typeface="Arial"/>
              </a:endParaRPr>
            </a:p>
          </p:txBody>
        </p:sp>
        <p:sp>
          <p:nvSpPr>
            <p:cNvPr id="134" name="Rectangle 133"/>
            <p:cNvSpPr/>
            <p:nvPr/>
          </p:nvSpPr>
          <p:spPr>
            <a:xfrm>
              <a:off x="2260067" y="6913770"/>
              <a:ext cx="100584" cy="100584"/>
            </a:xfrm>
            <a:prstGeom prst="rect">
              <a:avLst/>
            </a:prstGeom>
            <a:solidFill>
              <a:srgbClr val="A4C032"/>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pt-BR" sz="200" b="0" i="0" u="none" strike="noStrike" kern="0" cap="none" spc="0" normalizeH="0" baseline="0" noProof="0" dirty="0">
                <a:ln>
                  <a:noFill/>
                </a:ln>
                <a:solidFill>
                  <a:schemeClr val="bg1"/>
                </a:solidFill>
                <a:effectLst/>
                <a:uLnTx/>
                <a:uFillTx/>
                <a:latin typeface="Akkurat Pro" pitchFamily="34" charset="0"/>
                <a:cs typeface="Arial"/>
              </a:endParaRPr>
            </a:p>
          </p:txBody>
        </p:sp>
        <p:sp>
          <p:nvSpPr>
            <p:cNvPr id="135" name="Rectangle 134"/>
            <p:cNvSpPr/>
            <p:nvPr/>
          </p:nvSpPr>
          <p:spPr>
            <a:xfrm>
              <a:off x="2372205" y="6913770"/>
              <a:ext cx="100584" cy="100584"/>
            </a:xfrm>
            <a:prstGeom prst="rect">
              <a:avLst/>
            </a:prstGeom>
            <a:solidFill>
              <a:srgbClr val="2C3B0D"/>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rgbClr val="6A035C"/>
                </a:solidFill>
                <a:effectLst/>
                <a:uLnTx/>
                <a:uFillTx/>
                <a:latin typeface="Akkurat Pro" pitchFamily="34" charset="0"/>
                <a:cs typeface="Arial"/>
              </a:endParaRPr>
            </a:p>
          </p:txBody>
        </p:sp>
      </p:grpSp>
      <p:sp>
        <p:nvSpPr>
          <p:cNvPr id="136" name="TextBox 135"/>
          <p:cNvSpPr txBox="1"/>
          <p:nvPr userDrawn="1"/>
        </p:nvSpPr>
        <p:spPr>
          <a:xfrm>
            <a:off x="3075824" y="6883559"/>
            <a:ext cx="1706880" cy="142555"/>
          </a:xfrm>
          <a:prstGeom prst="rect">
            <a:avLst/>
          </a:prstGeom>
          <a:noFill/>
        </p:spPr>
        <p:txBody>
          <a:bodyPr wrap="square" lIns="0" tIns="0" rIns="0" bIns="0" rtlCol="0">
            <a:noAutofit/>
          </a:bodyPr>
          <a:lstStyle/>
          <a:p>
            <a:pPr algn="l"/>
            <a:r>
              <a:rPr lang="en-US" sz="800" dirty="0">
                <a:solidFill>
                  <a:schemeClr val="bg1"/>
                </a:solidFill>
                <a:latin typeface="Arial Narrow" panose="020B0606020202030204" pitchFamily="34" charset="0"/>
              </a:rPr>
              <a:t>Complimentary colors:</a:t>
            </a:r>
          </a:p>
        </p:txBody>
      </p:sp>
      <p:grpSp>
        <p:nvGrpSpPr>
          <p:cNvPr id="137" name="Group 136"/>
          <p:cNvGrpSpPr/>
          <p:nvPr userDrawn="1"/>
        </p:nvGrpSpPr>
        <p:grpSpPr>
          <a:xfrm>
            <a:off x="3092291" y="7022893"/>
            <a:ext cx="218964" cy="91440"/>
            <a:chOff x="2279174" y="7027888"/>
            <a:chExt cx="164223" cy="91440"/>
          </a:xfrm>
        </p:grpSpPr>
        <p:cxnSp>
          <p:nvCxnSpPr>
            <p:cNvPr id="138" name="Straight Arrow Connector 137"/>
            <p:cNvCxnSpPr>
              <a:cxnSpLocks/>
            </p:cNvCxnSpPr>
            <p:nvPr userDrawn="1"/>
          </p:nvCxnSpPr>
          <p:spPr>
            <a:xfrm>
              <a:off x="2279174" y="7114593"/>
              <a:ext cx="164223" cy="0"/>
            </a:xfrm>
            <a:prstGeom prst="straightConnector1">
              <a:avLst/>
            </a:prstGeom>
            <a:ln w="952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a:cxnSpLocks/>
            </p:cNvCxnSpPr>
            <p:nvPr userDrawn="1"/>
          </p:nvCxnSpPr>
          <p:spPr>
            <a:xfrm flipV="1">
              <a:off x="2281672" y="7027888"/>
              <a:ext cx="0" cy="9144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40" name="Group 139"/>
          <p:cNvGrpSpPr/>
          <p:nvPr userDrawn="1"/>
        </p:nvGrpSpPr>
        <p:grpSpPr>
          <a:xfrm>
            <a:off x="4612888" y="7065273"/>
            <a:ext cx="1037553" cy="100584"/>
            <a:chOff x="1566748" y="7022234"/>
            <a:chExt cx="778165" cy="100584"/>
          </a:xfrm>
        </p:grpSpPr>
        <p:sp>
          <p:nvSpPr>
            <p:cNvPr id="141" name="Rectangle 140"/>
            <p:cNvSpPr/>
            <p:nvPr userDrawn="1"/>
          </p:nvSpPr>
          <p:spPr>
            <a:xfrm>
              <a:off x="1566748" y="7022234"/>
              <a:ext cx="100584" cy="100584"/>
            </a:xfrm>
            <a:prstGeom prst="rect">
              <a:avLst/>
            </a:prstGeom>
            <a:solidFill>
              <a:srgbClr val="007EAE"/>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142" name="Rectangle 141"/>
            <p:cNvSpPr/>
            <p:nvPr userDrawn="1"/>
          </p:nvSpPr>
          <p:spPr>
            <a:xfrm>
              <a:off x="1793022" y="7022234"/>
              <a:ext cx="100584" cy="100584"/>
            </a:xfrm>
            <a:prstGeom prst="rect">
              <a:avLst/>
            </a:prstGeom>
            <a:solidFill>
              <a:srgbClr val="C40067"/>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chemeClr val="bg1"/>
                </a:solidFill>
                <a:effectLst/>
                <a:uLnTx/>
                <a:uFillTx/>
                <a:latin typeface="Akkurat Pro" pitchFamily="34" charset="0"/>
                <a:cs typeface="Arial"/>
              </a:endParaRPr>
            </a:p>
          </p:txBody>
        </p:sp>
        <p:sp>
          <p:nvSpPr>
            <p:cNvPr id="143" name="Rectangle 142"/>
            <p:cNvSpPr/>
            <p:nvPr userDrawn="1"/>
          </p:nvSpPr>
          <p:spPr>
            <a:xfrm>
              <a:off x="1679885" y="7022234"/>
              <a:ext cx="100584" cy="100584"/>
            </a:xfrm>
            <a:prstGeom prst="rect">
              <a:avLst/>
            </a:prstGeom>
            <a:solidFill>
              <a:srgbClr val="FFAC17"/>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144" name="Rectangle 143"/>
            <p:cNvSpPr/>
            <p:nvPr userDrawn="1"/>
          </p:nvSpPr>
          <p:spPr>
            <a:xfrm>
              <a:off x="1906159" y="7022234"/>
              <a:ext cx="100584" cy="100584"/>
            </a:xfrm>
            <a:prstGeom prst="rect">
              <a:avLst/>
            </a:prstGeom>
            <a:solidFill>
              <a:srgbClr val="08C3A5"/>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l-NL"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145" name="Rectangle 144"/>
            <p:cNvSpPr/>
            <p:nvPr userDrawn="1"/>
          </p:nvSpPr>
          <p:spPr>
            <a:xfrm>
              <a:off x="2019296" y="7022234"/>
              <a:ext cx="100584" cy="100584"/>
            </a:xfrm>
            <a:prstGeom prst="rect">
              <a:avLst/>
            </a:prstGeom>
            <a:solidFill>
              <a:srgbClr val="F36C35"/>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146" name="Rectangle 145"/>
            <p:cNvSpPr/>
            <p:nvPr userDrawn="1"/>
          </p:nvSpPr>
          <p:spPr>
            <a:xfrm>
              <a:off x="2132432" y="7022234"/>
              <a:ext cx="100584" cy="100584"/>
            </a:xfrm>
            <a:prstGeom prst="rect">
              <a:avLst/>
            </a:prstGeom>
            <a:solidFill>
              <a:srgbClr val="6A6AB1"/>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147" name="Rectangle 146"/>
            <p:cNvSpPr/>
            <p:nvPr userDrawn="1"/>
          </p:nvSpPr>
          <p:spPr>
            <a:xfrm>
              <a:off x="2244329" y="7022234"/>
              <a:ext cx="100584" cy="100584"/>
            </a:xfrm>
            <a:prstGeom prst="rect">
              <a:avLst/>
            </a:prstGeom>
            <a:solidFill>
              <a:srgbClr val="A4C032"/>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grpSp>
      <p:grpSp>
        <p:nvGrpSpPr>
          <p:cNvPr id="148" name="Group 147"/>
          <p:cNvGrpSpPr/>
          <p:nvPr userDrawn="1"/>
        </p:nvGrpSpPr>
        <p:grpSpPr>
          <a:xfrm>
            <a:off x="4232597" y="6907927"/>
            <a:ext cx="733035" cy="100584"/>
            <a:chOff x="3141899" y="6907927"/>
            <a:chExt cx="549776" cy="100584"/>
          </a:xfrm>
        </p:grpSpPr>
        <p:sp>
          <p:nvSpPr>
            <p:cNvPr id="149" name="Rectangle 148"/>
            <p:cNvSpPr/>
            <p:nvPr/>
          </p:nvSpPr>
          <p:spPr>
            <a:xfrm>
              <a:off x="3141899" y="6907927"/>
              <a:ext cx="100584" cy="100584"/>
            </a:xfrm>
            <a:prstGeom prst="rect">
              <a:avLst/>
            </a:prstGeom>
            <a:solidFill>
              <a:srgbClr val="000000"/>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150" name="Rectangle 149"/>
            <p:cNvSpPr/>
            <p:nvPr/>
          </p:nvSpPr>
          <p:spPr>
            <a:xfrm>
              <a:off x="3366495" y="6907927"/>
              <a:ext cx="100584" cy="100584"/>
            </a:xfrm>
            <a:prstGeom prst="rect">
              <a:avLst/>
            </a:prstGeom>
            <a:solidFill>
              <a:srgbClr val="666666"/>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chemeClr val="bg1"/>
                </a:solidFill>
                <a:effectLst/>
                <a:uLnTx/>
                <a:uFillTx/>
                <a:latin typeface="Akkurat Pro" pitchFamily="34" charset="0"/>
                <a:cs typeface="Arial"/>
              </a:endParaRPr>
            </a:p>
          </p:txBody>
        </p:sp>
        <p:sp>
          <p:nvSpPr>
            <p:cNvPr id="151" name="Rectangle 150"/>
            <p:cNvSpPr/>
            <p:nvPr/>
          </p:nvSpPr>
          <p:spPr>
            <a:xfrm>
              <a:off x="3254197" y="6907927"/>
              <a:ext cx="100584" cy="100584"/>
            </a:xfrm>
            <a:prstGeom prst="rect">
              <a:avLst/>
            </a:prstGeom>
            <a:solidFill>
              <a:srgbClr val="333333"/>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152" name="Rectangle 151"/>
            <p:cNvSpPr/>
            <p:nvPr/>
          </p:nvSpPr>
          <p:spPr>
            <a:xfrm>
              <a:off x="3478793" y="6907927"/>
              <a:ext cx="100584" cy="100584"/>
            </a:xfrm>
            <a:prstGeom prst="rect">
              <a:avLst/>
            </a:prstGeom>
            <a:solidFill>
              <a:srgbClr val="999999"/>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l-NL"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153" name="Rectangle 152"/>
            <p:cNvSpPr/>
            <p:nvPr/>
          </p:nvSpPr>
          <p:spPr>
            <a:xfrm>
              <a:off x="3591091" y="6907927"/>
              <a:ext cx="100584" cy="100584"/>
            </a:xfrm>
            <a:prstGeom prst="rect">
              <a:avLst/>
            </a:prstGeom>
            <a:solidFill>
              <a:srgbClr val="CCCCCC"/>
            </a:solidFill>
            <a:ln w="3175">
              <a:solidFill>
                <a:srgbClr val="A7A9AC"/>
              </a:solid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grpSp>
      <p:grpSp>
        <p:nvGrpSpPr>
          <p:cNvPr id="154" name="Group 153"/>
          <p:cNvGrpSpPr/>
          <p:nvPr userDrawn="1"/>
        </p:nvGrpSpPr>
        <p:grpSpPr>
          <a:xfrm>
            <a:off x="5078879" y="6907927"/>
            <a:ext cx="733036" cy="100584"/>
            <a:chOff x="2057435" y="7026985"/>
            <a:chExt cx="549777" cy="100584"/>
          </a:xfrm>
        </p:grpSpPr>
        <p:sp>
          <p:nvSpPr>
            <p:cNvPr id="155" name="Rectangle 154"/>
            <p:cNvSpPr/>
            <p:nvPr/>
          </p:nvSpPr>
          <p:spPr>
            <a:xfrm>
              <a:off x="2057435" y="7026985"/>
              <a:ext cx="100584" cy="100584"/>
            </a:xfrm>
            <a:prstGeom prst="rect">
              <a:avLst/>
            </a:prstGeom>
            <a:solidFill>
              <a:srgbClr val="473729"/>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156" name="Rectangle 155"/>
            <p:cNvSpPr/>
            <p:nvPr/>
          </p:nvSpPr>
          <p:spPr>
            <a:xfrm>
              <a:off x="2282031" y="7026985"/>
              <a:ext cx="100584" cy="100584"/>
            </a:xfrm>
            <a:prstGeom prst="rect">
              <a:avLst/>
            </a:prstGeom>
            <a:solidFill>
              <a:srgbClr val="A39382"/>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chemeClr val="bg1"/>
                </a:solidFill>
                <a:effectLst/>
                <a:uLnTx/>
                <a:uFillTx/>
                <a:latin typeface="Akkurat Pro" pitchFamily="34" charset="0"/>
                <a:cs typeface="Arial"/>
              </a:endParaRPr>
            </a:p>
          </p:txBody>
        </p:sp>
        <p:sp>
          <p:nvSpPr>
            <p:cNvPr id="157" name="Rectangle 156"/>
            <p:cNvSpPr/>
            <p:nvPr/>
          </p:nvSpPr>
          <p:spPr>
            <a:xfrm>
              <a:off x="2169733" y="7026985"/>
              <a:ext cx="100584" cy="100584"/>
            </a:xfrm>
            <a:prstGeom prst="rect">
              <a:avLst/>
            </a:prstGeom>
            <a:solidFill>
              <a:srgbClr val="7A6855"/>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158" name="Rectangle 157"/>
            <p:cNvSpPr/>
            <p:nvPr/>
          </p:nvSpPr>
          <p:spPr>
            <a:xfrm>
              <a:off x="2394329" y="7026985"/>
              <a:ext cx="100584" cy="100584"/>
            </a:xfrm>
            <a:prstGeom prst="rect">
              <a:avLst/>
            </a:prstGeom>
            <a:solidFill>
              <a:srgbClr val="B7A99A"/>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l-NL"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159" name="Rectangle 158"/>
            <p:cNvSpPr/>
            <p:nvPr/>
          </p:nvSpPr>
          <p:spPr>
            <a:xfrm>
              <a:off x="2506628" y="7026985"/>
              <a:ext cx="100584" cy="100584"/>
            </a:xfrm>
            <a:prstGeom prst="rect">
              <a:avLst/>
            </a:prstGeom>
            <a:solidFill>
              <a:srgbClr val="CEC2B4"/>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grpSp>
      <p:grpSp>
        <p:nvGrpSpPr>
          <p:cNvPr id="58" name="Group 57"/>
          <p:cNvGrpSpPr/>
          <p:nvPr userDrawn="1"/>
        </p:nvGrpSpPr>
        <p:grpSpPr>
          <a:xfrm>
            <a:off x="12231234" y="6237766"/>
            <a:ext cx="985371" cy="978343"/>
            <a:chOff x="9173426" y="6237765"/>
            <a:chExt cx="739028" cy="978343"/>
          </a:xfrm>
        </p:grpSpPr>
        <p:sp>
          <p:nvSpPr>
            <p:cNvPr id="59" name="Rectangle 58"/>
            <p:cNvSpPr/>
            <p:nvPr userDrawn="1"/>
          </p:nvSpPr>
          <p:spPr>
            <a:xfrm>
              <a:off x="9173426" y="6237765"/>
              <a:ext cx="739028" cy="97834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err="1">
                <a:solidFill>
                  <a:schemeClr val="tx1"/>
                </a:solidFill>
              </a:endParaRPr>
            </a:p>
          </p:txBody>
        </p:sp>
        <p:grpSp>
          <p:nvGrpSpPr>
            <p:cNvPr id="60" name="Group 59"/>
            <p:cNvGrpSpPr/>
            <p:nvPr userDrawn="1"/>
          </p:nvGrpSpPr>
          <p:grpSpPr>
            <a:xfrm>
              <a:off x="9218311" y="6565676"/>
              <a:ext cx="609784" cy="615127"/>
              <a:chOff x="9218311" y="6565676"/>
              <a:chExt cx="609784" cy="615127"/>
            </a:xfrm>
          </p:grpSpPr>
          <p:sp>
            <p:nvSpPr>
              <p:cNvPr id="62" name="Rectangle 61"/>
              <p:cNvSpPr/>
              <p:nvPr/>
            </p:nvSpPr>
            <p:spPr>
              <a:xfrm>
                <a:off x="9218311" y="6565676"/>
                <a:ext cx="100584" cy="100584"/>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63" name="Rectangle 62"/>
              <p:cNvSpPr/>
              <p:nvPr/>
            </p:nvSpPr>
            <p:spPr>
              <a:xfrm>
                <a:off x="9493231" y="6565676"/>
                <a:ext cx="100584" cy="100584"/>
              </a:xfrm>
              <a:prstGeom prst="rect">
                <a:avLst/>
              </a:prstGeom>
              <a:solidFill>
                <a:srgbClr val="7B9133"/>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chemeClr val="bg1"/>
                  </a:solidFill>
                  <a:effectLst/>
                  <a:uLnTx/>
                  <a:uFillTx/>
                  <a:latin typeface="Akkurat Pro" pitchFamily="34" charset="0"/>
                  <a:cs typeface="Arial"/>
                </a:endParaRPr>
              </a:p>
            </p:txBody>
          </p:sp>
          <p:sp>
            <p:nvSpPr>
              <p:cNvPr id="64" name="Rectangle 63"/>
              <p:cNvSpPr/>
              <p:nvPr/>
            </p:nvSpPr>
            <p:spPr>
              <a:xfrm>
                <a:off x="9376091" y="6565676"/>
                <a:ext cx="100584" cy="100584"/>
              </a:xfrm>
              <a:prstGeom prst="rect">
                <a:avLst/>
              </a:prstGeom>
              <a:solidFill>
                <a:srgbClr val="2B3B0D"/>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65" name="Rectangle 64"/>
              <p:cNvSpPr/>
              <p:nvPr/>
            </p:nvSpPr>
            <p:spPr>
              <a:xfrm>
                <a:off x="9610371" y="6565676"/>
                <a:ext cx="100584" cy="100584"/>
              </a:xfrm>
              <a:prstGeom prst="rect">
                <a:avLst/>
              </a:prstGeom>
              <a:solidFill>
                <a:srgbClr val="7B9133"/>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l-NL"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66" name="Rectangle 65"/>
              <p:cNvSpPr/>
              <p:nvPr/>
            </p:nvSpPr>
            <p:spPr>
              <a:xfrm>
                <a:off x="9727511" y="6565676"/>
                <a:ext cx="100584" cy="100584"/>
              </a:xfrm>
              <a:prstGeom prst="rect">
                <a:avLst/>
              </a:prstGeom>
              <a:solidFill>
                <a:srgbClr val="C5D582"/>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67" name="Rectangle 66"/>
              <p:cNvSpPr/>
              <p:nvPr userDrawn="1"/>
            </p:nvSpPr>
            <p:spPr>
              <a:xfrm>
                <a:off x="9218311" y="6694312"/>
                <a:ext cx="100584" cy="100584"/>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68" name="Rectangle 67"/>
              <p:cNvSpPr/>
              <p:nvPr userDrawn="1"/>
            </p:nvSpPr>
            <p:spPr>
              <a:xfrm>
                <a:off x="9493231" y="6694312"/>
                <a:ext cx="100584" cy="100584"/>
              </a:xfrm>
              <a:prstGeom prst="rect">
                <a:avLst/>
              </a:prstGeom>
              <a:solidFill>
                <a:srgbClr val="D05883"/>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chemeClr val="bg1"/>
                  </a:solidFill>
                  <a:effectLst/>
                  <a:uLnTx/>
                  <a:uFillTx/>
                  <a:latin typeface="Akkurat Pro" pitchFamily="34" charset="0"/>
                  <a:cs typeface="Arial"/>
                </a:endParaRPr>
              </a:p>
            </p:txBody>
          </p:sp>
          <p:sp>
            <p:nvSpPr>
              <p:cNvPr id="69" name="Rectangle 68"/>
              <p:cNvSpPr/>
              <p:nvPr userDrawn="1"/>
            </p:nvSpPr>
            <p:spPr>
              <a:xfrm>
                <a:off x="9376091" y="6694312"/>
                <a:ext cx="100584" cy="100584"/>
              </a:xfrm>
              <a:prstGeom prst="rect">
                <a:avLst/>
              </a:prstGeom>
              <a:solidFill>
                <a:srgbClr val="69025C"/>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70" name="Rectangle 69"/>
              <p:cNvSpPr/>
              <p:nvPr userDrawn="1"/>
            </p:nvSpPr>
            <p:spPr>
              <a:xfrm>
                <a:off x="9610371" y="6694312"/>
                <a:ext cx="100584" cy="100584"/>
              </a:xfrm>
              <a:prstGeom prst="rect">
                <a:avLst/>
              </a:prstGeom>
              <a:solidFill>
                <a:srgbClr val="DD8BA4"/>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l-NL"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71" name="Rectangle 70"/>
              <p:cNvSpPr/>
              <p:nvPr userDrawn="1"/>
            </p:nvSpPr>
            <p:spPr>
              <a:xfrm>
                <a:off x="9727511" y="6694312"/>
                <a:ext cx="100584" cy="100584"/>
              </a:xfrm>
              <a:prstGeom prst="rect">
                <a:avLst/>
              </a:prstGeom>
              <a:solidFill>
                <a:srgbClr val="ECC0CB"/>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72" name="Rectangle 71"/>
              <p:cNvSpPr/>
              <p:nvPr userDrawn="1"/>
            </p:nvSpPr>
            <p:spPr>
              <a:xfrm>
                <a:off x="9218311" y="6822948"/>
                <a:ext cx="100584" cy="10058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73" name="Rectangle 72"/>
              <p:cNvSpPr/>
              <p:nvPr userDrawn="1"/>
            </p:nvSpPr>
            <p:spPr>
              <a:xfrm>
                <a:off x="9493231" y="6822948"/>
                <a:ext cx="100584" cy="100584"/>
              </a:xfrm>
              <a:prstGeom prst="rect">
                <a:avLst/>
              </a:prstGeom>
              <a:solidFill>
                <a:srgbClr val="BD4618"/>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chemeClr val="bg1"/>
                  </a:solidFill>
                  <a:effectLst/>
                  <a:uLnTx/>
                  <a:uFillTx/>
                  <a:latin typeface="Akkurat Pro" pitchFamily="34" charset="0"/>
                  <a:cs typeface="Arial"/>
                </a:endParaRPr>
              </a:p>
            </p:txBody>
          </p:sp>
          <p:sp>
            <p:nvSpPr>
              <p:cNvPr id="74" name="Rectangle 73"/>
              <p:cNvSpPr/>
              <p:nvPr userDrawn="1"/>
            </p:nvSpPr>
            <p:spPr>
              <a:xfrm>
                <a:off x="9376091" y="6822948"/>
                <a:ext cx="100584" cy="100584"/>
              </a:xfrm>
              <a:prstGeom prst="rect">
                <a:avLst/>
              </a:prstGeom>
              <a:solidFill>
                <a:srgbClr val="712200"/>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75" name="Rectangle 74"/>
              <p:cNvSpPr/>
              <p:nvPr userDrawn="1"/>
            </p:nvSpPr>
            <p:spPr>
              <a:xfrm>
                <a:off x="9610371" y="6822948"/>
                <a:ext cx="100584" cy="100584"/>
              </a:xfrm>
              <a:prstGeom prst="rect">
                <a:avLst/>
              </a:prstGeom>
              <a:solidFill>
                <a:srgbClr val="F69567"/>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l-NL"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76" name="Rectangle 75"/>
              <p:cNvSpPr/>
              <p:nvPr userDrawn="1"/>
            </p:nvSpPr>
            <p:spPr>
              <a:xfrm>
                <a:off x="9727511" y="6822948"/>
                <a:ext cx="100584" cy="100584"/>
              </a:xfrm>
              <a:prstGeom prst="rect">
                <a:avLst/>
              </a:prstGeom>
              <a:solidFill>
                <a:srgbClr val="FABD9B"/>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77" name="Rectangle 76"/>
              <p:cNvSpPr/>
              <p:nvPr userDrawn="1"/>
            </p:nvSpPr>
            <p:spPr>
              <a:xfrm>
                <a:off x="9218311" y="6951584"/>
                <a:ext cx="100584" cy="100584"/>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78" name="Rectangle 77"/>
              <p:cNvSpPr/>
              <p:nvPr userDrawn="1"/>
            </p:nvSpPr>
            <p:spPr>
              <a:xfrm>
                <a:off x="9493231" y="6951584"/>
                <a:ext cx="100584" cy="100584"/>
              </a:xfrm>
              <a:prstGeom prst="rect">
                <a:avLst/>
              </a:prstGeom>
              <a:solidFill>
                <a:srgbClr val="4F99C0"/>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chemeClr val="bg1"/>
                  </a:solidFill>
                  <a:effectLst/>
                  <a:uLnTx/>
                  <a:uFillTx/>
                  <a:latin typeface="Akkurat Pro" pitchFamily="34" charset="0"/>
                  <a:cs typeface="Arial"/>
                </a:endParaRPr>
              </a:p>
            </p:txBody>
          </p:sp>
          <p:sp>
            <p:nvSpPr>
              <p:cNvPr id="79" name="Rectangle 78"/>
              <p:cNvSpPr/>
              <p:nvPr userDrawn="1"/>
            </p:nvSpPr>
            <p:spPr>
              <a:xfrm>
                <a:off x="9376091" y="6951584"/>
                <a:ext cx="100584" cy="100584"/>
              </a:xfrm>
              <a:prstGeom prst="rect">
                <a:avLst/>
              </a:prstGeom>
              <a:solidFill>
                <a:srgbClr val="002B5E"/>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80" name="Rectangle 79"/>
              <p:cNvSpPr/>
              <p:nvPr userDrawn="1"/>
            </p:nvSpPr>
            <p:spPr>
              <a:xfrm>
                <a:off x="9610371" y="6951584"/>
                <a:ext cx="100584" cy="100584"/>
              </a:xfrm>
              <a:prstGeom prst="rect">
                <a:avLst/>
              </a:prstGeom>
              <a:solidFill>
                <a:srgbClr val="4F99C0"/>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l-NL"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81" name="Rectangle 80"/>
              <p:cNvSpPr/>
              <p:nvPr userDrawn="1"/>
            </p:nvSpPr>
            <p:spPr>
              <a:xfrm>
                <a:off x="9727511" y="6951584"/>
                <a:ext cx="100584" cy="100584"/>
              </a:xfrm>
              <a:prstGeom prst="rect">
                <a:avLst/>
              </a:prstGeom>
              <a:solidFill>
                <a:srgbClr val="A0C3DA"/>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82" name="Rectangle 81"/>
              <p:cNvSpPr/>
              <p:nvPr userDrawn="1"/>
            </p:nvSpPr>
            <p:spPr>
              <a:xfrm>
                <a:off x="9218311" y="7080219"/>
                <a:ext cx="100584" cy="100584"/>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83" name="Rectangle 82"/>
              <p:cNvSpPr/>
              <p:nvPr userDrawn="1"/>
            </p:nvSpPr>
            <p:spPr>
              <a:xfrm>
                <a:off x="9493231" y="7080219"/>
                <a:ext cx="100584" cy="100584"/>
              </a:xfrm>
              <a:prstGeom prst="rect">
                <a:avLst/>
              </a:prstGeom>
              <a:solidFill>
                <a:srgbClr val="534F9E"/>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chemeClr val="bg1"/>
                  </a:solidFill>
                  <a:effectLst/>
                  <a:uLnTx/>
                  <a:uFillTx/>
                  <a:latin typeface="Akkurat Pro" pitchFamily="34" charset="0"/>
                  <a:cs typeface="Arial"/>
                </a:endParaRPr>
              </a:p>
            </p:txBody>
          </p:sp>
          <p:sp>
            <p:nvSpPr>
              <p:cNvPr id="84" name="Rectangle 83"/>
              <p:cNvSpPr/>
              <p:nvPr userDrawn="1"/>
            </p:nvSpPr>
            <p:spPr>
              <a:xfrm>
                <a:off x="9376091" y="7080219"/>
                <a:ext cx="100584" cy="100584"/>
              </a:xfrm>
              <a:prstGeom prst="rect">
                <a:avLst/>
              </a:prstGeom>
              <a:solidFill>
                <a:srgbClr val="37227A"/>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85" name="Rectangle 84"/>
              <p:cNvSpPr/>
              <p:nvPr userDrawn="1"/>
            </p:nvSpPr>
            <p:spPr>
              <a:xfrm>
                <a:off x="9610371" y="7080219"/>
                <a:ext cx="100584" cy="100584"/>
              </a:xfrm>
              <a:prstGeom prst="rect">
                <a:avLst/>
              </a:prstGeom>
              <a:solidFill>
                <a:srgbClr val="908DC5"/>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l-NL"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86" name="Rectangle 85"/>
              <p:cNvSpPr/>
              <p:nvPr userDrawn="1"/>
            </p:nvSpPr>
            <p:spPr>
              <a:xfrm>
                <a:off x="9727511" y="7080219"/>
                <a:ext cx="100584" cy="100584"/>
              </a:xfrm>
              <a:prstGeom prst="rect">
                <a:avLst/>
              </a:prstGeom>
              <a:solidFill>
                <a:srgbClr val="BBB9DC"/>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grpSp>
        <p:sp>
          <p:nvSpPr>
            <p:cNvPr id="61" name="TextBox 60"/>
            <p:cNvSpPr txBox="1"/>
            <p:nvPr userDrawn="1"/>
          </p:nvSpPr>
          <p:spPr>
            <a:xfrm>
              <a:off x="9203119" y="6283237"/>
              <a:ext cx="677372" cy="142555"/>
            </a:xfrm>
            <a:prstGeom prst="rect">
              <a:avLst/>
            </a:prstGeom>
            <a:noFill/>
          </p:spPr>
          <p:txBody>
            <a:bodyPr wrap="square" lIns="0" tIns="0" rIns="0" bIns="0" rtlCol="0">
              <a:noAutofit/>
            </a:bodyPr>
            <a:lstStyle/>
            <a:p>
              <a:pPr algn="l"/>
              <a:r>
                <a:rPr lang="en-US" sz="800" dirty="0" err="1">
                  <a:solidFill>
                    <a:schemeClr val="bg1"/>
                  </a:solidFill>
                  <a:latin typeface="Arial Narrow" panose="020B0606020202030204" pitchFamily="34" charset="0"/>
                </a:rPr>
                <a:t>Platts</a:t>
              </a:r>
              <a:r>
                <a:rPr lang="en-US" sz="800" dirty="0">
                  <a:solidFill>
                    <a:schemeClr val="bg1"/>
                  </a:solidFill>
                  <a:latin typeface="Arial Narrow" panose="020B0606020202030204" pitchFamily="34" charset="0"/>
                </a:rPr>
                <a:t> Commodity Colors: </a:t>
              </a:r>
            </a:p>
          </p:txBody>
        </p:sp>
      </p:grpSp>
    </p:spTree>
    <p:extLst>
      <p:ext uri="{BB962C8B-B14F-4D97-AF65-F5344CB8AC3E}">
        <p14:creationId xmlns:p14="http://schemas.microsoft.com/office/powerpoint/2010/main" val="2883450586"/>
      </p:ext>
    </p:extLst>
  </p:cSld>
  <p:clrMapOvr>
    <a:overrideClrMapping bg1="dk1" tx1="lt1" bg2="dk2" tx2="lt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ntent - no sub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vl1pPr>
          </a:lstStyle>
          <a:p>
            <a:r>
              <a:rPr lang="en-US"/>
              <a:t>Click to edit Master title style</a:t>
            </a:r>
            <a:endParaRPr lang="en-US" dirty="0"/>
          </a:p>
        </p:txBody>
      </p:sp>
      <p:sp>
        <p:nvSpPr>
          <p:cNvPr id="3" name="Content Placeholder 2"/>
          <p:cNvSpPr>
            <a:spLocks noGrp="1"/>
          </p:cNvSpPr>
          <p:nvPr>
            <p:ph idx="1"/>
          </p:nvPr>
        </p:nvSpPr>
        <p:spPr>
          <a:xfrm>
            <a:off x="414528" y="1371600"/>
            <a:ext cx="11367253" cy="43005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246FB18-5DF1-419A-B975-14AFDDD65B9F}" type="slidenum">
              <a:rPr lang="en-US" smtClean="0"/>
              <a:t>‹#›</a:t>
            </a:fld>
            <a:endParaRPr lang="en-US"/>
          </a:p>
        </p:txBody>
      </p:sp>
      <p:sp>
        <p:nvSpPr>
          <p:cNvPr id="8" name="Rectangle 7"/>
          <p:cNvSpPr/>
          <p:nvPr userDrawn="1"/>
        </p:nvSpPr>
        <p:spPr>
          <a:xfrm>
            <a:off x="12287025" y="-4042"/>
            <a:ext cx="1386247" cy="313517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lstStyle/>
          <a:p>
            <a:pPr algn="l"/>
            <a:r>
              <a:rPr lang="en-US" sz="1000" b="1" dirty="0">
                <a:solidFill>
                  <a:schemeClr val="tx1"/>
                </a:solidFill>
              </a:rPr>
              <a:t>Content – No subtitle</a:t>
            </a:r>
          </a:p>
          <a:p>
            <a:pPr algn="l"/>
            <a:r>
              <a:rPr lang="en-US" sz="1000" b="0" baseline="0" dirty="0">
                <a:solidFill>
                  <a:schemeClr val="tx1"/>
                </a:solidFill>
              </a:rPr>
              <a:t>Level 1 has a bullet turned on –you can turn bullets off by marking the Level 1 text and unclick the bullet icon on the Home Tab. </a:t>
            </a:r>
          </a:p>
          <a:p>
            <a:pPr algn="l"/>
            <a:endParaRPr lang="en-US" sz="1000" b="0" baseline="0" dirty="0">
              <a:solidFill>
                <a:schemeClr val="tx1"/>
              </a:solidFill>
            </a:endParaRPr>
          </a:p>
          <a:p>
            <a:pPr algn="l"/>
            <a:endParaRPr lang="en-US" sz="1000" b="0" baseline="0" dirty="0">
              <a:solidFill>
                <a:schemeClr val="tx1"/>
              </a:solidFill>
            </a:endParaRPr>
          </a:p>
          <a:p>
            <a:pPr algn="l"/>
            <a:r>
              <a:rPr lang="en-US" sz="1000" b="0" baseline="0" dirty="0">
                <a:solidFill>
                  <a:schemeClr val="tx1"/>
                </a:solidFill>
              </a:rPr>
              <a:t>To get to the next bullet level, use “Increase List level” on the Home Tab. </a:t>
            </a:r>
          </a:p>
        </p:txBody>
      </p:sp>
      <p:sp>
        <p:nvSpPr>
          <p:cNvPr id="9" name="Text Placeholder 11"/>
          <p:cNvSpPr>
            <a:spLocks noGrp="1"/>
          </p:cNvSpPr>
          <p:nvPr>
            <p:ph type="body" sz="quarter" idx="15"/>
          </p:nvPr>
        </p:nvSpPr>
        <p:spPr>
          <a:xfrm>
            <a:off x="414529" y="5672139"/>
            <a:ext cx="11358880" cy="418782"/>
          </a:xfrm>
        </p:spPr>
        <p:txBody>
          <a:bodyPr tIns="0" bIns="0" anchor="b"/>
          <a:lstStyle>
            <a:lvl1pPr marL="0" indent="0">
              <a:lnSpc>
                <a:spcPct val="70000"/>
              </a:lnSpc>
              <a:spcBef>
                <a:spcPts val="0"/>
              </a:spcBef>
              <a:spcAft>
                <a:spcPts val="200"/>
              </a:spcAft>
              <a:buSzPct val="25000"/>
              <a:buFont typeface="Arial" panose="020B0604020202020204" pitchFamily="34" charset="0"/>
              <a:buChar char=" "/>
              <a:defRPr sz="900">
                <a:latin typeface="Arial Narrow" panose="020B0606020202030204" pitchFamily="34" charset="0"/>
              </a:defRPr>
            </a:lvl1pPr>
            <a:lvl2pPr marL="169863" indent="-112713">
              <a:lnSpc>
                <a:spcPct val="70000"/>
              </a:lnSpc>
              <a:spcBef>
                <a:spcPts val="0"/>
              </a:spcBef>
              <a:buFont typeface="Arial" panose="020B0604020202020204" pitchFamily="34" charset="0"/>
              <a:buChar char="•"/>
              <a:defRPr sz="900">
                <a:latin typeface="Arial Narrow" panose="020B0606020202030204" pitchFamily="34" charset="0"/>
              </a:defRPr>
            </a:lvl2pPr>
            <a:lvl3pPr marL="341312" indent="0">
              <a:buNone/>
              <a:defRPr/>
            </a:lvl3pPr>
          </a:lstStyle>
          <a:p>
            <a:pPr lvl="0"/>
            <a:r>
              <a:rPr lang="en-US"/>
              <a:t>Edit Master text styles</a:t>
            </a:r>
          </a:p>
          <a:p>
            <a:pPr lvl="1"/>
            <a:r>
              <a:rPr lang="en-US"/>
              <a:t>Second level</a:t>
            </a:r>
          </a:p>
        </p:txBody>
      </p:sp>
      <p:pic>
        <p:nvPicPr>
          <p:cNvPr id="13" name="bullets"/>
          <p:cNvPicPr>
            <a:picLocks noChangeAspect="1"/>
          </p:cNvPicPr>
          <p:nvPr userDrawn="1"/>
        </p:nvPicPr>
        <p:blipFill rotWithShape="1">
          <a:blip r:embed="rId2" cstate="print">
            <a:extLst>
              <a:ext uri="{28A0092B-C50C-407E-A947-70E740481C1C}">
                <a14:useLocalDpi xmlns:a14="http://schemas.microsoft.com/office/drawing/2010/main"/>
              </a:ext>
            </a:extLst>
          </a:blip>
          <a:srcRect l="3717" t="5566" r="8072" b="8645"/>
          <a:stretch/>
        </p:blipFill>
        <p:spPr>
          <a:xfrm>
            <a:off x="12345151" y="1307765"/>
            <a:ext cx="277342" cy="241890"/>
          </a:xfrm>
          <a:prstGeom prst="rect">
            <a:avLst/>
          </a:prstGeom>
          <a:ln>
            <a:noFill/>
          </a:ln>
        </p:spPr>
      </p:pic>
      <p:pic>
        <p:nvPicPr>
          <p:cNvPr id="14" name="increase list level"/>
          <p:cNvPicPr>
            <a:picLocks noChangeAspect="1"/>
          </p:cNvPicPr>
          <p:nvPr userDrawn="1"/>
        </p:nvPicPr>
        <p:blipFill rotWithShape="1">
          <a:blip r:embed="rId3" cstate="print">
            <a:extLst>
              <a:ext uri="{28A0092B-C50C-407E-A947-70E740481C1C}">
                <a14:useLocalDpi xmlns:a14="http://schemas.microsoft.com/office/drawing/2010/main"/>
              </a:ext>
            </a:extLst>
          </a:blip>
          <a:srcRect l="3946" t="825" r="7728" b="5818"/>
          <a:stretch/>
        </p:blipFill>
        <p:spPr>
          <a:xfrm>
            <a:off x="12342987" y="2222893"/>
            <a:ext cx="391318" cy="241890"/>
          </a:xfrm>
          <a:prstGeom prst="rect">
            <a:avLst/>
          </a:prstGeom>
        </p:spPr>
      </p:pic>
      <p:grpSp>
        <p:nvGrpSpPr>
          <p:cNvPr id="15" name="Group 14"/>
          <p:cNvGrpSpPr/>
          <p:nvPr userDrawn="1"/>
        </p:nvGrpSpPr>
        <p:grpSpPr>
          <a:xfrm>
            <a:off x="12284310" y="3212874"/>
            <a:ext cx="1389888" cy="1233768"/>
            <a:chOff x="9215268" y="3023356"/>
            <a:chExt cx="1389888" cy="1233768"/>
          </a:xfrm>
        </p:grpSpPr>
        <p:sp>
          <p:nvSpPr>
            <p:cNvPr id="16" name="Rectangle 15"/>
            <p:cNvSpPr/>
            <p:nvPr userDrawn="1"/>
          </p:nvSpPr>
          <p:spPr>
            <a:xfrm>
              <a:off x="9215268" y="3023356"/>
              <a:ext cx="1389888" cy="123376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0" rtlCol="0" anchor="t"/>
            <a:lstStyle/>
            <a:p>
              <a:pPr algn="l"/>
              <a:r>
                <a:rPr lang="en-US" sz="1000" b="0" baseline="0" dirty="0">
                  <a:solidFill>
                    <a:schemeClr val="tx1"/>
                  </a:solidFill>
                </a:rPr>
                <a:t>Only use </a:t>
              </a:r>
              <a:r>
                <a:rPr lang="en-US" sz="1000" b="0" baseline="0" dirty="0">
                  <a:solidFill>
                    <a:srgbClr val="D6002A"/>
                  </a:solidFill>
                </a:rPr>
                <a:t>S&amp;P Global Red </a:t>
              </a:r>
              <a:r>
                <a:rPr lang="en-US" sz="1000" b="0" baseline="0" dirty="0">
                  <a:solidFill>
                    <a:schemeClr val="tx1"/>
                  </a:solidFill>
                </a:rPr>
                <a:t>for key text high-lights, not shapes or charts. </a:t>
              </a:r>
              <a:br>
                <a:rPr lang="en-US" sz="1000" b="0" baseline="0" dirty="0">
                  <a:solidFill>
                    <a:schemeClr val="tx1"/>
                  </a:solidFill>
                </a:rPr>
              </a:br>
              <a:r>
                <a:rPr lang="en-US" sz="1000" b="0" baseline="0" dirty="0">
                  <a:solidFill>
                    <a:schemeClr val="tx1"/>
                  </a:solidFill>
                </a:rPr>
                <a:t>It’s available in the custom color palette. </a:t>
              </a:r>
            </a:p>
          </p:txBody>
        </p:sp>
        <p:sp>
          <p:nvSpPr>
            <p:cNvPr id="17" name="Rectangle 16"/>
            <p:cNvSpPr/>
            <p:nvPr userDrawn="1"/>
          </p:nvSpPr>
          <p:spPr>
            <a:xfrm>
              <a:off x="9264542" y="4042368"/>
              <a:ext cx="126397" cy="126397"/>
            </a:xfrm>
            <a:prstGeom prst="rect">
              <a:avLst/>
            </a:prstGeom>
            <a:solidFill>
              <a:srgbClr val="D60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tx1"/>
                </a:solidFill>
              </a:endParaRPr>
            </a:p>
          </p:txBody>
        </p:sp>
      </p:grpSp>
    </p:spTree>
    <p:extLst>
      <p:ext uri="{BB962C8B-B14F-4D97-AF65-F5344CB8AC3E}">
        <p14:creationId xmlns:p14="http://schemas.microsoft.com/office/powerpoint/2010/main" val="2773586642"/>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Content - no sub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vl1pPr>
          </a:lstStyle>
          <a:p>
            <a:r>
              <a:rPr lang="en-US"/>
              <a:t>Click to edit Master title style</a:t>
            </a:r>
            <a:endParaRPr lang="en-US" dirty="0"/>
          </a:p>
        </p:txBody>
      </p:sp>
      <p:sp>
        <p:nvSpPr>
          <p:cNvPr id="3" name="Content Placeholder 2"/>
          <p:cNvSpPr>
            <a:spLocks noGrp="1"/>
          </p:cNvSpPr>
          <p:nvPr>
            <p:ph idx="1"/>
          </p:nvPr>
        </p:nvSpPr>
        <p:spPr>
          <a:xfrm>
            <a:off x="414528" y="1371600"/>
            <a:ext cx="11367253" cy="43005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246FB18-5DF1-419A-B975-14AFDDD65B9F}" type="slidenum">
              <a:rPr lang="en-US" smtClean="0"/>
              <a:t>‹#›</a:t>
            </a:fld>
            <a:endParaRPr lang="en-US"/>
          </a:p>
        </p:txBody>
      </p:sp>
      <p:sp>
        <p:nvSpPr>
          <p:cNvPr id="9" name="Text Placeholder 11"/>
          <p:cNvSpPr>
            <a:spLocks noGrp="1"/>
          </p:cNvSpPr>
          <p:nvPr>
            <p:ph type="body" sz="quarter" idx="15"/>
          </p:nvPr>
        </p:nvSpPr>
        <p:spPr>
          <a:xfrm>
            <a:off x="414529" y="5672139"/>
            <a:ext cx="11358880" cy="418782"/>
          </a:xfrm>
        </p:spPr>
        <p:txBody>
          <a:bodyPr tIns="0" bIns="0" anchor="b"/>
          <a:lstStyle>
            <a:lvl1pPr marL="0" indent="0">
              <a:lnSpc>
                <a:spcPct val="70000"/>
              </a:lnSpc>
              <a:spcBef>
                <a:spcPts val="0"/>
              </a:spcBef>
              <a:spcAft>
                <a:spcPts val="200"/>
              </a:spcAft>
              <a:buSzPct val="25000"/>
              <a:buFont typeface="Arial" panose="020B0604020202020204" pitchFamily="34" charset="0"/>
              <a:buChar char=" "/>
              <a:defRPr sz="900">
                <a:latin typeface="Arial Narrow" panose="020B0606020202030204" pitchFamily="34" charset="0"/>
              </a:defRPr>
            </a:lvl1pPr>
            <a:lvl2pPr marL="169863" indent="-112713">
              <a:lnSpc>
                <a:spcPct val="70000"/>
              </a:lnSpc>
              <a:spcBef>
                <a:spcPts val="0"/>
              </a:spcBef>
              <a:buFont typeface="Arial" panose="020B0604020202020204" pitchFamily="34" charset="0"/>
              <a:buChar char="•"/>
              <a:defRPr sz="900">
                <a:latin typeface="Arial Narrow" panose="020B0606020202030204" pitchFamily="34" charset="0"/>
              </a:defRPr>
            </a:lvl2pPr>
            <a:lvl3pPr marL="341312" indent="0">
              <a:buNone/>
              <a:defRPr/>
            </a:lvl3pPr>
          </a:lstStyle>
          <a:p>
            <a:pPr lvl="0"/>
            <a:r>
              <a:rPr lang="en-US"/>
              <a:t>Click to edit Master text styles</a:t>
            </a:r>
          </a:p>
          <a:p>
            <a:pPr lvl="1"/>
            <a:r>
              <a:rPr lang="en-US"/>
              <a:t>Second level</a:t>
            </a:r>
          </a:p>
        </p:txBody>
      </p:sp>
      <p:sp>
        <p:nvSpPr>
          <p:cNvPr id="13" name="Rectangle 12"/>
          <p:cNvSpPr/>
          <p:nvPr userDrawn="1"/>
        </p:nvSpPr>
        <p:spPr>
          <a:xfrm>
            <a:off x="12287025" y="-4042"/>
            <a:ext cx="1386247" cy="313517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lstStyle/>
          <a:p>
            <a:pPr algn="l"/>
            <a:r>
              <a:rPr lang="en-US" sz="1000" b="1" dirty="0">
                <a:solidFill>
                  <a:schemeClr val="tx1"/>
                </a:solidFill>
              </a:rPr>
              <a:t>Content – No subtitle</a:t>
            </a:r>
          </a:p>
          <a:p>
            <a:pPr algn="l"/>
            <a:r>
              <a:rPr lang="en-US" sz="1000" b="0" baseline="0" dirty="0">
                <a:solidFill>
                  <a:schemeClr val="tx1"/>
                </a:solidFill>
              </a:rPr>
              <a:t>Level 1 has a bullet turned on – you can turn bullets off by marking the Level 1 </a:t>
            </a:r>
            <a:r>
              <a:rPr lang="en-US" sz="1000" b="0" baseline="0" dirty="0" err="1">
                <a:solidFill>
                  <a:schemeClr val="tx1"/>
                </a:solidFill>
              </a:rPr>
              <a:t>telt</a:t>
            </a:r>
            <a:r>
              <a:rPr lang="en-US" sz="1000" b="0" baseline="0" dirty="0">
                <a:solidFill>
                  <a:schemeClr val="tx1"/>
                </a:solidFill>
              </a:rPr>
              <a:t> and unclick the bullet icon on the Home Tab. </a:t>
            </a:r>
          </a:p>
          <a:p>
            <a:pPr algn="l"/>
            <a:endParaRPr lang="en-US" sz="1000" b="0" baseline="0" dirty="0">
              <a:solidFill>
                <a:schemeClr val="tx1"/>
              </a:solidFill>
            </a:endParaRPr>
          </a:p>
          <a:p>
            <a:pPr algn="l"/>
            <a:endParaRPr lang="en-US" sz="1000" b="0" baseline="0" dirty="0">
              <a:solidFill>
                <a:schemeClr val="tx1"/>
              </a:solidFill>
            </a:endParaRPr>
          </a:p>
          <a:p>
            <a:pPr algn="l"/>
            <a:r>
              <a:rPr lang="en-US" sz="1000" b="0" baseline="0" dirty="0">
                <a:solidFill>
                  <a:schemeClr val="tx1"/>
                </a:solidFill>
              </a:rPr>
              <a:t>To get to the </a:t>
            </a:r>
            <a:r>
              <a:rPr lang="en-US" sz="1000" b="0" baseline="0" dirty="0" err="1">
                <a:solidFill>
                  <a:schemeClr val="tx1"/>
                </a:solidFill>
              </a:rPr>
              <a:t>nelt</a:t>
            </a:r>
            <a:r>
              <a:rPr lang="en-US" sz="1000" b="0" baseline="0" dirty="0">
                <a:solidFill>
                  <a:schemeClr val="tx1"/>
                </a:solidFill>
              </a:rPr>
              <a:t> bullet level, use “Increase List level” on the Home Tab. </a:t>
            </a:r>
          </a:p>
        </p:txBody>
      </p:sp>
      <p:pic>
        <p:nvPicPr>
          <p:cNvPr id="14" name="bullets"/>
          <p:cNvPicPr>
            <a:picLocks noChangeAspect="1"/>
          </p:cNvPicPr>
          <p:nvPr userDrawn="1"/>
        </p:nvPicPr>
        <p:blipFill rotWithShape="1">
          <a:blip r:embed="rId2"/>
          <a:srcRect l="3717" t="5566" r="8072" b="8645"/>
          <a:stretch/>
        </p:blipFill>
        <p:spPr>
          <a:xfrm>
            <a:off x="12370287" y="1750216"/>
            <a:ext cx="394368" cy="241890"/>
          </a:xfrm>
          <a:prstGeom prst="rect">
            <a:avLst/>
          </a:prstGeom>
          <a:ln>
            <a:noFill/>
          </a:ln>
        </p:spPr>
      </p:pic>
      <p:pic>
        <p:nvPicPr>
          <p:cNvPr id="15" name="increase list level"/>
          <p:cNvPicPr>
            <a:picLocks noChangeAspect="1"/>
          </p:cNvPicPr>
          <p:nvPr userDrawn="1"/>
        </p:nvPicPr>
        <p:blipFill rotWithShape="1">
          <a:blip r:embed="rId3"/>
          <a:srcRect l="3946" t="825" r="7728" b="5818"/>
          <a:stretch/>
        </p:blipFill>
        <p:spPr>
          <a:xfrm>
            <a:off x="12368122" y="2834949"/>
            <a:ext cx="556437" cy="241890"/>
          </a:xfrm>
          <a:prstGeom prst="rect">
            <a:avLst/>
          </a:prstGeom>
        </p:spPr>
      </p:pic>
      <p:grpSp>
        <p:nvGrpSpPr>
          <p:cNvPr id="12" name="Group 11"/>
          <p:cNvGrpSpPr/>
          <p:nvPr userDrawn="1"/>
        </p:nvGrpSpPr>
        <p:grpSpPr>
          <a:xfrm>
            <a:off x="12287025" y="3230090"/>
            <a:ext cx="1386247" cy="1481802"/>
            <a:chOff x="9215268" y="3023356"/>
            <a:chExt cx="1039685" cy="1481802"/>
          </a:xfrm>
        </p:grpSpPr>
        <p:sp>
          <p:nvSpPr>
            <p:cNvPr id="17" name="Rectangle 16"/>
            <p:cNvSpPr/>
            <p:nvPr userDrawn="1"/>
          </p:nvSpPr>
          <p:spPr>
            <a:xfrm>
              <a:off x="9215268" y="3023356"/>
              <a:ext cx="1039685" cy="148180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0" rtlCol="0" anchor="t"/>
            <a:lstStyle/>
            <a:p>
              <a:pPr algn="l"/>
              <a:r>
                <a:rPr lang="en-US" sz="1000" b="0" baseline="0" dirty="0">
                  <a:solidFill>
                    <a:schemeClr val="tx1"/>
                  </a:solidFill>
                </a:rPr>
                <a:t>Only use </a:t>
              </a:r>
              <a:r>
                <a:rPr lang="en-US" sz="1000" b="0" baseline="0" dirty="0">
                  <a:solidFill>
                    <a:srgbClr val="D6002A"/>
                  </a:solidFill>
                </a:rPr>
                <a:t>S&amp;P Global Red </a:t>
              </a:r>
              <a:r>
                <a:rPr lang="en-US" sz="1000" b="0" baseline="0" dirty="0">
                  <a:solidFill>
                    <a:schemeClr val="tx1"/>
                  </a:solidFill>
                </a:rPr>
                <a:t>for key </a:t>
              </a:r>
              <a:r>
                <a:rPr lang="en-US" sz="1000" b="0" baseline="0" dirty="0" err="1">
                  <a:solidFill>
                    <a:schemeClr val="tx1"/>
                  </a:solidFill>
                </a:rPr>
                <a:t>telt</a:t>
              </a:r>
              <a:r>
                <a:rPr lang="en-US" sz="1000" b="0" baseline="0" dirty="0">
                  <a:solidFill>
                    <a:schemeClr val="tx1"/>
                  </a:solidFill>
                </a:rPr>
                <a:t> high-lights, not shapes or charts. </a:t>
              </a:r>
              <a:br>
                <a:rPr lang="en-US" sz="1000" b="0" baseline="0" dirty="0">
                  <a:solidFill>
                    <a:schemeClr val="tx1"/>
                  </a:solidFill>
                </a:rPr>
              </a:br>
              <a:r>
                <a:rPr lang="en-US" sz="1000" b="0" baseline="0" dirty="0">
                  <a:solidFill>
                    <a:schemeClr val="tx1"/>
                  </a:solidFill>
                </a:rPr>
                <a:t>It’s available in the custom color palette. </a:t>
              </a:r>
            </a:p>
          </p:txBody>
        </p:sp>
        <p:sp>
          <p:nvSpPr>
            <p:cNvPr id="18" name="Rectangle 17"/>
            <p:cNvSpPr/>
            <p:nvPr userDrawn="1"/>
          </p:nvSpPr>
          <p:spPr>
            <a:xfrm>
              <a:off x="9264542" y="4329961"/>
              <a:ext cx="126397" cy="126397"/>
            </a:xfrm>
            <a:prstGeom prst="rect">
              <a:avLst/>
            </a:prstGeom>
            <a:solidFill>
              <a:srgbClr val="D60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err="1">
                <a:solidFill>
                  <a:schemeClr val="tx1"/>
                </a:solidFill>
              </a:endParaRPr>
            </a:p>
          </p:txBody>
        </p:sp>
      </p:grpSp>
    </p:spTree>
    <p:extLst>
      <p:ext uri="{BB962C8B-B14F-4D97-AF65-F5344CB8AC3E}">
        <p14:creationId xmlns:p14="http://schemas.microsoft.com/office/powerpoint/2010/main" val="3642853788"/>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Content 2 columns - no sub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414528" y="1371601"/>
            <a:ext cx="5491389" cy="4300539"/>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99206" y="1371601"/>
            <a:ext cx="5491389" cy="4300539"/>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246FB18-5DF1-419A-B975-14AFDDD65B9F}" type="slidenum">
              <a:rPr lang="en-US" smtClean="0"/>
              <a:t>‹#›</a:t>
            </a:fld>
            <a:endParaRPr lang="en-US"/>
          </a:p>
        </p:txBody>
      </p:sp>
      <p:sp>
        <p:nvSpPr>
          <p:cNvPr id="14" name="Text Placeholder 11"/>
          <p:cNvSpPr>
            <a:spLocks noGrp="1"/>
          </p:cNvSpPr>
          <p:nvPr>
            <p:ph type="body" sz="quarter" idx="15"/>
          </p:nvPr>
        </p:nvSpPr>
        <p:spPr>
          <a:xfrm>
            <a:off x="414529" y="5672139"/>
            <a:ext cx="11358880" cy="418782"/>
          </a:xfrm>
        </p:spPr>
        <p:txBody>
          <a:bodyPr tIns="0" bIns="0" anchor="b"/>
          <a:lstStyle>
            <a:lvl1pPr marL="0" indent="0">
              <a:lnSpc>
                <a:spcPct val="70000"/>
              </a:lnSpc>
              <a:spcBef>
                <a:spcPts val="0"/>
              </a:spcBef>
              <a:spcAft>
                <a:spcPts val="200"/>
              </a:spcAft>
              <a:buSzPct val="25000"/>
              <a:buFont typeface="Arial" panose="020B0604020202020204" pitchFamily="34" charset="0"/>
              <a:buChar char=" "/>
              <a:defRPr sz="900">
                <a:latin typeface="Arial Narrow" panose="020B0606020202030204" pitchFamily="34" charset="0"/>
              </a:defRPr>
            </a:lvl1pPr>
            <a:lvl2pPr marL="169863" indent="-112713">
              <a:lnSpc>
                <a:spcPct val="70000"/>
              </a:lnSpc>
              <a:spcBef>
                <a:spcPts val="0"/>
              </a:spcBef>
              <a:buFont typeface="Arial" panose="020B0604020202020204" pitchFamily="34" charset="0"/>
              <a:buChar char="•"/>
              <a:defRPr sz="900">
                <a:latin typeface="Arial Narrow" panose="020B0606020202030204" pitchFamily="34" charset="0"/>
              </a:defRPr>
            </a:lvl2pPr>
            <a:lvl3pPr marL="341312" indent="0">
              <a:buNone/>
              <a:defRPr/>
            </a:lvl3pPr>
          </a:lstStyle>
          <a:p>
            <a:pPr lvl="0"/>
            <a:r>
              <a:rPr lang="en-US"/>
              <a:t>Click to edit Master text styles</a:t>
            </a:r>
          </a:p>
          <a:p>
            <a:pPr lvl="1"/>
            <a:r>
              <a:rPr lang="en-US"/>
              <a:t>Second level</a:t>
            </a:r>
          </a:p>
        </p:txBody>
      </p:sp>
      <p:sp>
        <p:nvSpPr>
          <p:cNvPr id="15" name="Rectangle 14"/>
          <p:cNvSpPr/>
          <p:nvPr userDrawn="1"/>
        </p:nvSpPr>
        <p:spPr>
          <a:xfrm>
            <a:off x="12287025" y="-4042"/>
            <a:ext cx="1386247" cy="313517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lstStyle/>
          <a:p>
            <a:pPr algn="l"/>
            <a:r>
              <a:rPr lang="en-US" sz="1000" b="1" dirty="0">
                <a:solidFill>
                  <a:schemeClr val="tx1"/>
                </a:solidFill>
              </a:rPr>
              <a:t>Content 2</a:t>
            </a:r>
            <a:r>
              <a:rPr lang="en-US" sz="1000" b="1" baseline="0" dirty="0">
                <a:solidFill>
                  <a:schemeClr val="tx1"/>
                </a:solidFill>
              </a:rPr>
              <a:t> columns</a:t>
            </a:r>
            <a:endParaRPr lang="en-US" sz="1000" b="1" dirty="0">
              <a:solidFill>
                <a:schemeClr val="tx1"/>
              </a:solidFill>
            </a:endParaRPr>
          </a:p>
          <a:p>
            <a:pPr algn="l"/>
            <a:r>
              <a:rPr lang="en-US" sz="1000" b="0" baseline="0" dirty="0">
                <a:solidFill>
                  <a:schemeClr val="tx1"/>
                </a:solidFill>
              </a:rPr>
              <a:t>Level 1 has a bullet turned on – you can turn bullets off by marking the Level 1 </a:t>
            </a:r>
            <a:r>
              <a:rPr lang="en-US" sz="1000" b="0" baseline="0" dirty="0" err="1">
                <a:solidFill>
                  <a:schemeClr val="tx1"/>
                </a:solidFill>
              </a:rPr>
              <a:t>telt</a:t>
            </a:r>
            <a:r>
              <a:rPr lang="en-US" sz="1000" b="0" baseline="0" dirty="0">
                <a:solidFill>
                  <a:schemeClr val="tx1"/>
                </a:solidFill>
              </a:rPr>
              <a:t> and unclick the bullet icon on the Home Tab. </a:t>
            </a:r>
          </a:p>
          <a:p>
            <a:pPr algn="l"/>
            <a:endParaRPr lang="en-US" sz="1000" b="0" baseline="0" dirty="0">
              <a:solidFill>
                <a:schemeClr val="tx1"/>
              </a:solidFill>
            </a:endParaRPr>
          </a:p>
          <a:p>
            <a:pPr algn="l"/>
            <a:endParaRPr lang="en-US" sz="1000" b="0" baseline="0" dirty="0">
              <a:solidFill>
                <a:schemeClr val="tx1"/>
              </a:solidFill>
            </a:endParaRPr>
          </a:p>
          <a:p>
            <a:pPr algn="l"/>
            <a:r>
              <a:rPr lang="en-US" sz="1000" b="0" baseline="0" dirty="0">
                <a:solidFill>
                  <a:schemeClr val="tx1"/>
                </a:solidFill>
              </a:rPr>
              <a:t>To get to the </a:t>
            </a:r>
            <a:r>
              <a:rPr lang="en-US" sz="1000" b="0" baseline="0" dirty="0" err="1">
                <a:solidFill>
                  <a:schemeClr val="tx1"/>
                </a:solidFill>
              </a:rPr>
              <a:t>nelt</a:t>
            </a:r>
            <a:r>
              <a:rPr lang="en-US" sz="1000" b="0" baseline="0" dirty="0">
                <a:solidFill>
                  <a:schemeClr val="tx1"/>
                </a:solidFill>
              </a:rPr>
              <a:t> bullet level, use “Increase List level” on the Home Tab. </a:t>
            </a:r>
          </a:p>
        </p:txBody>
      </p:sp>
      <p:pic>
        <p:nvPicPr>
          <p:cNvPr id="16" name="bullets"/>
          <p:cNvPicPr>
            <a:picLocks noChangeAspect="1"/>
          </p:cNvPicPr>
          <p:nvPr userDrawn="1"/>
        </p:nvPicPr>
        <p:blipFill rotWithShape="1">
          <a:blip r:embed="rId2"/>
          <a:srcRect l="3717" t="5566" r="8072" b="8645"/>
          <a:stretch/>
        </p:blipFill>
        <p:spPr>
          <a:xfrm>
            <a:off x="12370287" y="1750216"/>
            <a:ext cx="394368" cy="241890"/>
          </a:xfrm>
          <a:prstGeom prst="rect">
            <a:avLst/>
          </a:prstGeom>
          <a:ln>
            <a:noFill/>
          </a:ln>
        </p:spPr>
      </p:pic>
      <p:pic>
        <p:nvPicPr>
          <p:cNvPr id="17" name="increase list level"/>
          <p:cNvPicPr>
            <a:picLocks noChangeAspect="1"/>
          </p:cNvPicPr>
          <p:nvPr userDrawn="1"/>
        </p:nvPicPr>
        <p:blipFill rotWithShape="1">
          <a:blip r:embed="rId3"/>
          <a:srcRect l="3946" t="825" r="7728" b="5818"/>
          <a:stretch/>
        </p:blipFill>
        <p:spPr>
          <a:xfrm>
            <a:off x="12368122" y="2834949"/>
            <a:ext cx="556437" cy="241890"/>
          </a:xfrm>
          <a:prstGeom prst="rect">
            <a:avLst/>
          </a:prstGeom>
        </p:spPr>
      </p:pic>
      <p:grpSp>
        <p:nvGrpSpPr>
          <p:cNvPr id="19" name="Group 18"/>
          <p:cNvGrpSpPr/>
          <p:nvPr userDrawn="1"/>
        </p:nvGrpSpPr>
        <p:grpSpPr>
          <a:xfrm>
            <a:off x="12287025" y="3230090"/>
            <a:ext cx="1386247" cy="1481802"/>
            <a:chOff x="9215268" y="3023356"/>
            <a:chExt cx="1039685" cy="1481802"/>
          </a:xfrm>
        </p:grpSpPr>
        <p:sp>
          <p:nvSpPr>
            <p:cNvPr id="20" name="Rectangle 19"/>
            <p:cNvSpPr/>
            <p:nvPr userDrawn="1"/>
          </p:nvSpPr>
          <p:spPr>
            <a:xfrm>
              <a:off x="9215268" y="3023356"/>
              <a:ext cx="1039685" cy="148180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0" rtlCol="0" anchor="t"/>
            <a:lstStyle/>
            <a:p>
              <a:pPr algn="l"/>
              <a:r>
                <a:rPr lang="en-US" sz="1000" b="0" baseline="0" dirty="0">
                  <a:solidFill>
                    <a:schemeClr val="tx1"/>
                  </a:solidFill>
                </a:rPr>
                <a:t>Only use </a:t>
              </a:r>
              <a:r>
                <a:rPr lang="en-US" sz="1000" b="0" baseline="0" dirty="0">
                  <a:solidFill>
                    <a:srgbClr val="D6002A"/>
                  </a:solidFill>
                </a:rPr>
                <a:t>S&amp;P Global Red </a:t>
              </a:r>
              <a:r>
                <a:rPr lang="en-US" sz="1000" b="0" baseline="0" dirty="0">
                  <a:solidFill>
                    <a:schemeClr val="tx1"/>
                  </a:solidFill>
                </a:rPr>
                <a:t>for key </a:t>
              </a:r>
              <a:r>
                <a:rPr lang="en-US" sz="1000" b="0" baseline="0" dirty="0" err="1">
                  <a:solidFill>
                    <a:schemeClr val="tx1"/>
                  </a:solidFill>
                </a:rPr>
                <a:t>telt</a:t>
              </a:r>
              <a:r>
                <a:rPr lang="en-US" sz="1000" b="0" baseline="0" dirty="0">
                  <a:solidFill>
                    <a:schemeClr val="tx1"/>
                  </a:solidFill>
                </a:rPr>
                <a:t> high-lights, not shapes or charts. </a:t>
              </a:r>
              <a:br>
                <a:rPr lang="en-US" sz="1000" b="0" baseline="0" dirty="0">
                  <a:solidFill>
                    <a:schemeClr val="tx1"/>
                  </a:solidFill>
                </a:rPr>
              </a:br>
              <a:r>
                <a:rPr lang="en-US" sz="1000" b="0" baseline="0" dirty="0">
                  <a:solidFill>
                    <a:schemeClr val="tx1"/>
                  </a:solidFill>
                </a:rPr>
                <a:t>It’s available in the custom color palette. </a:t>
              </a:r>
            </a:p>
          </p:txBody>
        </p:sp>
        <p:sp>
          <p:nvSpPr>
            <p:cNvPr id="21" name="Rectangle 20"/>
            <p:cNvSpPr/>
            <p:nvPr userDrawn="1"/>
          </p:nvSpPr>
          <p:spPr>
            <a:xfrm>
              <a:off x="9264542" y="4329961"/>
              <a:ext cx="126397" cy="126397"/>
            </a:xfrm>
            <a:prstGeom prst="rect">
              <a:avLst/>
            </a:prstGeom>
            <a:solidFill>
              <a:srgbClr val="D60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err="1">
                <a:solidFill>
                  <a:schemeClr val="tx1"/>
                </a:solidFill>
              </a:endParaRPr>
            </a:p>
          </p:txBody>
        </p:sp>
      </p:grpSp>
    </p:spTree>
    <p:extLst>
      <p:ext uri="{BB962C8B-B14F-4D97-AF65-F5344CB8AC3E}">
        <p14:creationId xmlns:p14="http://schemas.microsoft.com/office/powerpoint/2010/main" val="2997318327"/>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Agenda - Takeaway ">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246FB18-5DF1-419A-B975-14AFDDD65B9F}" type="slidenum">
              <a:rPr lang="en-US" smtClean="0"/>
              <a:t>‹#›</a:t>
            </a:fld>
            <a:endParaRPr lang="en-US"/>
          </a:p>
        </p:txBody>
      </p:sp>
      <p:sp>
        <p:nvSpPr>
          <p:cNvPr id="9" name="Text Placeholder 8"/>
          <p:cNvSpPr>
            <a:spLocks noGrp="1"/>
          </p:cNvSpPr>
          <p:nvPr>
            <p:ph type="body" sz="quarter" idx="16" hasCustomPrompt="1"/>
          </p:nvPr>
        </p:nvSpPr>
        <p:spPr>
          <a:xfrm>
            <a:off x="1046787" y="1814929"/>
            <a:ext cx="10738812" cy="558010"/>
          </a:xfrm>
        </p:spPr>
        <p:txBody>
          <a:bodyPr tIns="0" rIns="0" bIns="0" anchor="ctr"/>
          <a:lstStyle>
            <a:lvl1pPr marL="0" indent="0">
              <a:spcBef>
                <a:spcPts val="200"/>
              </a:spcBef>
              <a:spcAft>
                <a:spcPts val="0"/>
              </a:spcAft>
              <a:buFont typeface="Arial" panose="020B0604020202020204" pitchFamily="34" charset="0"/>
              <a:buNone/>
              <a:defRPr sz="1800" b="1" baseline="0"/>
            </a:lvl1pPr>
            <a:lvl2pPr marL="0" indent="0">
              <a:spcBef>
                <a:spcPts val="0"/>
              </a:spcBef>
              <a:spcAft>
                <a:spcPts val="0"/>
              </a:spcAft>
              <a:buFont typeface="Arial" panose="020B0604020202020204" pitchFamily="34" charset="0"/>
              <a:buNone/>
              <a:defRPr sz="1800"/>
            </a:lvl2pPr>
          </a:lstStyle>
          <a:p>
            <a:pPr lvl="0"/>
            <a:r>
              <a:rPr lang="en-US" dirty="0"/>
              <a:t>Click to add agenda item/takeaway/text – max two rows</a:t>
            </a:r>
          </a:p>
          <a:p>
            <a:pPr lvl="1"/>
            <a:r>
              <a:rPr lang="en-US" dirty="0"/>
              <a:t>Second level</a:t>
            </a:r>
          </a:p>
        </p:txBody>
      </p:sp>
      <p:sp>
        <p:nvSpPr>
          <p:cNvPr id="11" name="Text Placeholder 10"/>
          <p:cNvSpPr>
            <a:spLocks noGrp="1"/>
          </p:cNvSpPr>
          <p:nvPr>
            <p:ph type="body" sz="quarter" idx="17" hasCustomPrompt="1"/>
          </p:nvPr>
        </p:nvSpPr>
        <p:spPr>
          <a:xfrm>
            <a:off x="414529" y="1814930"/>
            <a:ext cx="490071" cy="558009"/>
          </a:xfrm>
        </p:spPr>
        <p:txBody>
          <a:bodyPr tIns="0" rIns="0" bIns="0"/>
          <a:lstStyle>
            <a:lvl1pPr marL="0" indent="0">
              <a:buNone/>
              <a:defRPr sz="4400" b="1"/>
            </a:lvl1pPr>
            <a:lvl2pPr marL="169862" indent="0">
              <a:buNone/>
              <a:defRPr/>
            </a:lvl2pPr>
          </a:lstStyle>
          <a:p>
            <a:pPr lvl="0"/>
            <a:r>
              <a:rPr lang="en-US" dirty="0"/>
              <a:t>#</a:t>
            </a:r>
          </a:p>
        </p:txBody>
      </p:sp>
      <p:sp>
        <p:nvSpPr>
          <p:cNvPr id="12" name="Text Placeholder 10"/>
          <p:cNvSpPr>
            <a:spLocks noGrp="1"/>
          </p:cNvSpPr>
          <p:nvPr>
            <p:ph type="body" sz="quarter" idx="18" hasCustomPrompt="1"/>
          </p:nvPr>
        </p:nvSpPr>
        <p:spPr>
          <a:xfrm>
            <a:off x="414529" y="2558590"/>
            <a:ext cx="490071" cy="558009"/>
          </a:xfrm>
        </p:spPr>
        <p:txBody>
          <a:bodyPr tIns="0" rIns="0" bIns="0"/>
          <a:lstStyle>
            <a:lvl1pPr marL="0" indent="0">
              <a:buNone/>
              <a:defRPr sz="4400" b="1"/>
            </a:lvl1pPr>
            <a:lvl2pPr marL="169862" indent="0">
              <a:buNone/>
              <a:defRPr/>
            </a:lvl2pPr>
          </a:lstStyle>
          <a:p>
            <a:pPr lvl="0"/>
            <a:r>
              <a:rPr lang="en-US" dirty="0"/>
              <a:t>#</a:t>
            </a:r>
          </a:p>
        </p:txBody>
      </p:sp>
      <p:sp>
        <p:nvSpPr>
          <p:cNvPr id="13" name="Text Placeholder 10"/>
          <p:cNvSpPr>
            <a:spLocks noGrp="1"/>
          </p:cNvSpPr>
          <p:nvPr>
            <p:ph type="body" sz="quarter" idx="19" hasCustomPrompt="1"/>
          </p:nvPr>
        </p:nvSpPr>
        <p:spPr>
          <a:xfrm>
            <a:off x="414529" y="3302250"/>
            <a:ext cx="490071" cy="558009"/>
          </a:xfrm>
        </p:spPr>
        <p:txBody>
          <a:bodyPr tIns="0" rIns="0" bIns="0"/>
          <a:lstStyle>
            <a:lvl1pPr marL="0" indent="0">
              <a:buNone/>
              <a:defRPr sz="4400" b="1"/>
            </a:lvl1pPr>
            <a:lvl2pPr marL="169862" indent="0">
              <a:buNone/>
              <a:defRPr/>
            </a:lvl2pPr>
          </a:lstStyle>
          <a:p>
            <a:pPr lvl="0"/>
            <a:r>
              <a:rPr lang="en-US" dirty="0"/>
              <a:t>#</a:t>
            </a:r>
          </a:p>
        </p:txBody>
      </p:sp>
      <p:sp>
        <p:nvSpPr>
          <p:cNvPr id="14" name="Text Placeholder 10"/>
          <p:cNvSpPr>
            <a:spLocks noGrp="1"/>
          </p:cNvSpPr>
          <p:nvPr>
            <p:ph type="body" sz="quarter" idx="20" hasCustomPrompt="1"/>
          </p:nvPr>
        </p:nvSpPr>
        <p:spPr>
          <a:xfrm>
            <a:off x="414529" y="4045910"/>
            <a:ext cx="490071" cy="558009"/>
          </a:xfrm>
        </p:spPr>
        <p:txBody>
          <a:bodyPr tIns="0" rIns="0" bIns="0"/>
          <a:lstStyle>
            <a:lvl1pPr marL="0" indent="0">
              <a:buNone/>
              <a:defRPr sz="4400" b="1"/>
            </a:lvl1pPr>
            <a:lvl2pPr marL="169862" indent="0">
              <a:buNone/>
              <a:defRPr/>
            </a:lvl2pPr>
          </a:lstStyle>
          <a:p>
            <a:pPr lvl="0"/>
            <a:r>
              <a:rPr lang="en-US" dirty="0"/>
              <a:t>#</a:t>
            </a:r>
          </a:p>
        </p:txBody>
      </p:sp>
      <p:sp>
        <p:nvSpPr>
          <p:cNvPr id="15" name="Text Placeholder 8"/>
          <p:cNvSpPr>
            <a:spLocks noGrp="1"/>
          </p:cNvSpPr>
          <p:nvPr>
            <p:ph type="body" sz="quarter" idx="21" hasCustomPrompt="1"/>
          </p:nvPr>
        </p:nvSpPr>
        <p:spPr>
          <a:xfrm>
            <a:off x="1046787" y="2558589"/>
            <a:ext cx="10738812" cy="558010"/>
          </a:xfrm>
        </p:spPr>
        <p:txBody>
          <a:bodyPr tIns="0" rIns="0" bIns="0" anchor="ctr"/>
          <a:lstStyle>
            <a:lvl1pPr marL="0" indent="0">
              <a:spcBef>
                <a:spcPts val="200"/>
              </a:spcBef>
              <a:spcAft>
                <a:spcPts val="0"/>
              </a:spcAft>
              <a:buFont typeface="Arial" panose="020B0604020202020204" pitchFamily="34" charset="0"/>
              <a:buNone/>
              <a:defRPr sz="1800" b="1"/>
            </a:lvl1pPr>
            <a:lvl2pPr marL="0" indent="0">
              <a:spcBef>
                <a:spcPts val="0"/>
              </a:spcBef>
              <a:spcAft>
                <a:spcPts val="0"/>
              </a:spcAft>
              <a:buFont typeface="Arial" panose="020B0604020202020204" pitchFamily="34" charset="0"/>
              <a:buNone/>
              <a:defRPr sz="1800"/>
            </a:lvl2pPr>
          </a:lstStyle>
          <a:p>
            <a:pPr lvl="0"/>
            <a:r>
              <a:rPr lang="en-US" dirty="0"/>
              <a:t>Click to add agenda item/takeaway/text – max two rows</a:t>
            </a:r>
          </a:p>
          <a:p>
            <a:pPr lvl="1"/>
            <a:r>
              <a:rPr lang="en-US" dirty="0"/>
              <a:t>Second level</a:t>
            </a:r>
          </a:p>
        </p:txBody>
      </p:sp>
      <p:sp>
        <p:nvSpPr>
          <p:cNvPr id="16" name="Text Placeholder 8"/>
          <p:cNvSpPr>
            <a:spLocks noGrp="1"/>
          </p:cNvSpPr>
          <p:nvPr>
            <p:ph type="body" sz="quarter" idx="22" hasCustomPrompt="1"/>
          </p:nvPr>
        </p:nvSpPr>
        <p:spPr>
          <a:xfrm>
            <a:off x="1046787" y="3302249"/>
            <a:ext cx="10738812" cy="558010"/>
          </a:xfrm>
        </p:spPr>
        <p:txBody>
          <a:bodyPr tIns="0" rIns="0" bIns="0" anchor="ctr"/>
          <a:lstStyle>
            <a:lvl1pPr marL="0" indent="0">
              <a:spcBef>
                <a:spcPts val="200"/>
              </a:spcBef>
              <a:spcAft>
                <a:spcPts val="0"/>
              </a:spcAft>
              <a:buFont typeface="Arial" panose="020B0604020202020204" pitchFamily="34" charset="0"/>
              <a:buNone/>
              <a:defRPr sz="1800" b="1"/>
            </a:lvl1pPr>
            <a:lvl2pPr marL="0" indent="0">
              <a:spcBef>
                <a:spcPts val="0"/>
              </a:spcBef>
              <a:spcAft>
                <a:spcPts val="0"/>
              </a:spcAft>
              <a:buFont typeface="Arial" panose="020B0604020202020204" pitchFamily="34" charset="0"/>
              <a:buNone/>
              <a:defRPr sz="1800"/>
            </a:lvl2pPr>
          </a:lstStyle>
          <a:p>
            <a:pPr lvl="0"/>
            <a:r>
              <a:rPr lang="en-US" dirty="0"/>
              <a:t>Click to add agenda item/takeaway/text – max two rows</a:t>
            </a:r>
          </a:p>
          <a:p>
            <a:pPr lvl="1"/>
            <a:r>
              <a:rPr lang="en-US" dirty="0"/>
              <a:t>Second level</a:t>
            </a:r>
          </a:p>
        </p:txBody>
      </p:sp>
      <p:sp>
        <p:nvSpPr>
          <p:cNvPr id="17" name="Text Placeholder 8"/>
          <p:cNvSpPr>
            <a:spLocks noGrp="1"/>
          </p:cNvSpPr>
          <p:nvPr>
            <p:ph type="body" sz="quarter" idx="23" hasCustomPrompt="1"/>
          </p:nvPr>
        </p:nvSpPr>
        <p:spPr>
          <a:xfrm>
            <a:off x="1046787" y="4045909"/>
            <a:ext cx="10738812" cy="558010"/>
          </a:xfrm>
        </p:spPr>
        <p:txBody>
          <a:bodyPr tIns="0" rIns="0" bIns="0" anchor="ctr"/>
          <a:lstStyle>
            <a:lvl1pPr marL="0" indent="0">
              <a:spcBef>
                <a:spcPts val="200"/>
              </a:spcBef>
              <a:spcAft>
                <a:spcPts val="0"/>
              </a:spcAft>
              <a:buFont typeface="Arial" panose="020B0604020202020204" pitchFamily="34" charset="0"/>
              <a:buNone/>
              <a:defRPr sz="1800" b="1"/>
            </a:lvl1pPr>
            <a:lvl2pPr marL="0" indent="0">
              <a:spcBef>
                <a:spcPts val="0"/>
              </a:spcBef>
              <a:spcAft>
                <a:spcPts val="0"/>
              </a:spcAft>
              <a:buFont typeface="Arial" panose="020B0604020202020204" pitchFamily="34" charset="0"/>
              <a:buNone/>
              <a:defRPr sz="1800"/>
            </a:lvl2pPr>
          </a:lstStyle>
          <a:p>
            <a:pPr lvl="0"/>
            <a:r>
              <a:rPr lang="en-US" dirty="0"/>
              <a:t>Click to add agenda item/takeaway/text – max two rows</a:t>
            </a:r>
          </a:p>
          <a:p>
            <a:pPr lvl="1"/>
            <a:r>
              <a:rPr lang="en-US" dirty="0"/>
              <a:t>Second level</a:t>
            </a:r>
          </a:p>
        </p:txBody>
      </p:sp>
      <p:sp>
        <p:nvSpPr>
          <p:cNvPr id="18" name="Text Placeholder 8"/>
          <p:cNvSpPr>
            <a:spLocks noGrp="1"/>
          </p:cNvSpPr>
          <p:nvPr>
            <p:ph type="body" sz="quarter" idx="24" hasCustomPrompt="1"/>
          </p:nvPr>
        </p:nvSpPr>
        <p:spPr>
          <a:xfrm>
            <a:off x="1046787" y="4789569"/>
            <a:ext cx="10738812" cy="558010"/>
          </a:xfrm>
        </p:spPr>
        <p:txBody>
          <a:bodyPr tIns="0" rIns="0" bIns="0" anchor="ctr"/>
          <a:lstStyle>
            <a:lvl1pPr marL="0" indent="0">
              <a:spcBef>
                <a:spcPts val="200"/>
              </a:spcBef>
              <a:spcAft>
                <a:spcPts val="0"/>
              </a:spcAft>
              <a:buFont typeface="Arial" panose="020B0604020202020204" pitchFamily="34" charset="0"/>
              <a:buNone/>
              <a:defRPr sz="1800" b="1"/>
            </a:lvl1pPr>
            <a:lvl2pPr marL="0" indent="0">
              <a:spcBef>
                <a:spcPts val="0"/>
              </a:spcBef>
              <a:spcAft>
                <a:spcPts val="0"/>
              </a:spcAft>
              <a:buFont typeface="Arial" panose="020B0604020202020204" pitchFamily="34" charset="0"/>
              <a:buNone/>
              <a:defRPr sz="1800"/>
            </a:lvl2pPr>
          </a:lstStyle>
          <a:p>
            <a:pPr lvl="0"/>
            <a:r>
              <a:rPr lang="en-US" dirty="0"/>
              <a:t>Click to add agenda item/takeaway/text – max two rows</a:t>
            </a:r>
          </a:p>
          <a:p>
            <a:pPr lvl="1"/>
            <a:r>
              <a:rPr lang="en-US" dirty="0"/>
              <a:t>Second level</a:t>
            </a:r>
          </a:p>
        </p:txBody>
      </p:sp>
      <p:sp>
        <p:nvSpPr>
          <p:cNvPr id="20" name="Text Placeholder 10"/>
          <p:cNvSpPr>
            <a:spLocks noGrp="1"/>
          </p:cNvSpPr>
          <p:nvPr>
            <p:ph type="body" sz="quarter" idx="25" hasCustomPrompt="1"/>
          </p:nvPr>
        </p:nvSpPr>
        <p:spPr>
          <a:xfrm>
            <a:off x="414529" y="4789570"/>
            <a:ext cx="490071" cy="558009"/>
          </a:xfrm>
        </p:spPr>
        <p:txBody>
          <a:bodyPr tIns="0" rIns="0" bIns="0"/>
          <a:lstStyle>
            <a:lvl1pPr marL="0" indent="0">
              <a:buNone/>
              <a:defRPr sz="4400" b="1"/>
            </a:lvl1pPr>
            <a:lvl2pPr marL="169862" indent="0">
              <a:buNone/>
              <a:defRPr/>
            </a:lvl2pPr>
          </a:lstStyle>
          <a:p>
            <a:pPr lvl="0"/>
            <a:r>
              <a:rPr lang="en-US" dirty="0"/>
              <a:t>#</a:t>
            </a:r>
          </a:p>
        </p:txBody>
      </p:sp>
      <p:sp>
        <p:nvSpPr>
          <p:cNvPr id="21" name="Text Placeholder 8"/>
          <p:cNvSpPr>
            <a:spLocks noGrp="1"/>
          </p:cNvSpPr>
          <p:nvPr>
            <p:ph type="body" sz="quarter" idx="26" hasCustomPrompt="1"/>
          </p:nvPr>
        </p:nvSpPr>
        <p:spPr>
          <a:xfrm>
            <a:off x="1046787" y="5533229"/>
            <a:ext cx="10738812" cy="558010"/>
          </a:xfrm>
        </p:spPr>
        <p:txBody>
          <a:bodyPr tIns="0" rIns="0" bIns="0" anchor="ctr"/>
          <a:lstStyle>
            <a:lvl1pPr marL="0" indent="0">
              <a:spcBef>
                <a:spcPts val="200"/>
              </a:spcBef>
              <a:spcAft>
                <a:spcPts val="0"/>
              </a:spcAft>
              <a:buFont typeface="Arial" panose="020B0604020202020204" pitchFamily="34" charset="0"/>
              <a:buNone/>
              <a:defRPr sz="1800" b="1"/>
            </a:lvl1pPr>
            <a:lvl2pPr marL="0" indent="0">
              <a:spcBef>
                <a:spcPts val="0"/>
              </a:spcBef>
              <a:spcAft>
                <a:spcPts val="0"/>
              </a:spcAft>
              <a:buFont typeface="Arial" panose="020B0604020202020204" pitchFamily="34" charset="0"/>
              <a:buNone/>
              <a:defRPr sz="1800" baseline="0"/>
            </a:lvl2pPr>
          </a:lstStyle>
          <a:p>
            <a:pPr lvl="0"/>
            <a:r>
              <a:rPr lang="en-US" dirty="0"/>
              <a:t>Click to add agenda item/takeaway/text – max two rows</a:t>
            </a:r>
          </a:p>
          <a:p>
            <a:pPr lvl="1"/>
            <a:r>
              <a:rPr lang="en-US" dirty="0"/>
              <a:t>Second level</a:t>
            </a:r>
          </a:p>
        </p:txBody>
      </p:sp>
      <p:sp>
        <p:nvSpPr>
          <p:cNvPr id="22" name="Text Placeholder 10"/>
          <p:cNvSpPr>
            <a:spLocks noGrp="1"/>
          </p:cNvSpPr>
          <p:nvPr>
            <p:ph type="body" sz="quarter" idx="27" hasCustomPrompt="1"/>
          </p:nvPr>
        </p:nvSpPr>
        <p:spPr>
          <a:xfrm>
            <a:off x="414529" y="5533230"/>
            <a:ext cx="490071" cy="558009"/>
          </a:xfrm>
        </p:spPr>
        <p:txBody>
          <a:bodyPr tIns="0" rIns="0" bIns="0"/>
          <a:lstStyle>
            <a:lvl1pPr marL="0" indent="0">
              <a:buNone/>
              <a:defRPr sz="4400" b="1"/>
            </a:lvl1pPr>
            <a:lvl2pPr marL="169862" indent="0">
              <a:buNone/>
              <a:defRPr/>
            </a:lvl2pPr>
          </a:lstStyle>
          <a:p>
            <a:pPr lvl="0"/>
            <a:r>
              <a:rPr lang="en-US" dirty="0"/>
              <a:t>#</a:t>
            </a:r>
          </a:p>
        </p:txBody>
      </p:sp>
      <p:sp>
        <p:nvSpPr>
          <p:cNvPr id="23" name="Text Placeholder 7"/>
          <p:cNvSpPr>
            <a:spLocks noGrp="1"/>
          </p:cNvSpPr>
          <p:nvPr>
            <p:ph type="body" sz="quarter" idx="13" hasCustomPrompt="1"/>
          </p:nvPr>
        </p:nvSpPr>
        <p:spPr>
          <a:xfrm>
            <a:off x="414528" y="1084264"/>
            <a:ext cx="11379200" cy="706437"/>
          </a:xfrm>
        </p:spPr>
        <p:txBody>
          <a:bodyPr/>
          <a:lstStyle>
            <a:lvl1pPr marL="0" indent="0">
              <a:buNone/>
              <a:defRPr sz="1800" b="0" baseline="0"/>
            </a:lvl1pPr>
            <a:lvl2pPr marL="169863" indent="0">
              <a:buNone/>
              <a:defRPr/>
            </a:lvl2pPr>
          </a:lstStyle>
          <a:p>
            <a:pPr lvl="0"/>
            <a:r>
              <a:rPr lang="en-US" dirty="0"/>
              <a:t>Click to edit date, place or introduction / summary</a:t>
            </a:r>
          </a:p>
        </p:txBody>
      </p:sp>
      <p:sp>
        <p:nvSpPr>
          <p:cNvPr id="28" name="Rectangle 27"/>
          <p:cNvSpPr/>
          <p:nvPr userDrawn="1"/>
        </p:nvSpPr>
        <p:spPr>
          <a:xfrm>
            <a:off x="12287025" y="-4043"/>
            <a:ext cx="1386247" cy="211485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lstStyle/>
          <a:p>
            <a:pPr algn="l"/>
            <a:r>
              <a:rPr lang="en-US" sz="1000" b="1" dirty="0">
                <a:solidFill>
                  <a:schemeClr val="tx1"/>
                </a:solidFill>
              </a:rPr>
              <a:t>Agenda &amp; Takeaways</a:t>
            </a:r>
          </a:p>
          <a:p>
            <a:pPr algn="l"/>
            <a:r>
              <a:rPr lang="en-US" sz="1000" b="0" baseline="0" dirty="0">
                <a:solidFill>
                  <a:schemeClr val="tx1"/>
                </a:solidFill>
              </a:rPr>
              <a:t>Replace # with a  number or letter in left place-holders and </a:t>
            </a:r>
            <a:r>
              <a:rPr lang="en-US" sz="1000" b="0" baseline="0" dirty="0" err="1">
                <a:solidFill>
                  <a:schemeClr val="tx1"/>
                </a:solidFill>
              </a:rPr>
              <a:t>elplanatory</a:t>
            </a:r>
            <a:r>
              <a:rPr lang="en-US" sz="1000" b="0" baseline="0" dirty="0">
                <a:solidFill>
                  <a:schemeClr val="tx1"/>
                </a:solidFill>
              </a:rPr>
              <a:t> </a:t>
            </a:r>
            <a:r>
              <a:rPr lang="en-US" sz="1000" b="0" baseline="0" dirty="0" err="1">
                <a:solidFill>
                  <a:schemeClr val="tx1"/>
                </a:solidFill>
              </a:rPr>
              <a:t>telt</a:t>
            </a:r>
            <a:r>
              <a:rPr lang="en-US" sz="1000" b="0" baseline="0" dirty="0">
                <a:solidFill>
                  <a:schemeClr val="tx1"/>
                </a:solidFill>
              </a:rPr>
              <a:t> in right place-holder. Mal one row of </a:t>
            </a:r>
            <a:r>
              <a:rPr lang="en-US" sz="1000" b="0" baseline="0" dirty="0" err="1">
                <a:solidFill>
                  <a:schemeClr val="tx1"/>
                </a:solidFill>
              </a:rPr>
              <a:t>telt</a:t>
            </a:r>
            <a:r>
              <a:rPr lang="en-US" sz="1000" b="0" baseline="0" dirty="0">
                <a:solidFill>
                  <a:schemeClr val="tx1"/>
                </a:solidFill>
              </a:rPr>
              <a:t>.  Remove place-holders not in use. </a:t>
            </a:r>
          </a:p>
        </p:txBody>
      </p:sp>
      <p:pic>
        <p:nvPicPr>
          <p:cNvPr id="24" name="SPG_Agenda"/>
          <p:cNvPicPr>
            <a:picLocks noChangeAspect="1"/>
          </p:cNvPicPr>
          <p:nvPr userDrawn="1"/>
        </p:nvPicPr>
        <p:blipFill>
          <a:blip r:embed="rId2"/>
          <a:stretch>
            <a:fillRect/>
          </a:stretch>
        </p:blipFill>
        <p:spPr>
          <a:xfrm>
            <a:off x="12287023" y="3753822"/>
            <a:ext cx="1386247" cy="779764"/>
          </a:xfrm>
          <a:prstGeom prst="rect">
            <a:avLst/>
          </a:prstGeom>
          <a:ln>
            <a:solidFill>
              <a:schemeClr val="bg1">
                <a:lumMod val="85000"/>
              </a:schemeClr>
            </a:solidFill>
          </a:ln>
        </p:spPr>
      </p:pic>
      <p:pic>
        <p:nvPicPr>
          <p:cNvPr id="25" name="SPG_Takeaways"/>
          <p:cNvPicPr>
            <a:picLocks noChangeAspect="1"/>
          </p:cNvPicPr>
          <p:nvPr userDrawn="1"/>
        </p:nvPicPr>
        <p:blipFill>
          <a:blip r:embed="rId3"/>
          <a:stretch>
            <a:fillRect/>
          </a:stretch>
        </p:blipFill>
        <p:spPr>
          <a:xfrm>
            <a:off x="12287023" y="4591836"/>
            <a:ext cx="1386247" cy="779764"/>
          </a:xfrm>
          <a:prstGeom prst="rect">
            <a:avLst/>
          </a:prstGeom>
          <a:ln>
            <a:solidFill>
              <a:schemeClr val="bg1">
                <a:lumMod val="85000"/>
              </a:schemeClr>
            </a:solidFill>
          </a:ln>
        </p:spPr>
      </p:pic>
      <p:grpSp>
        <p:nvGrpSpPr>
          <p:cNvPr id="26" name="Group 25"/>
          <p:cNvGrpSpPr/>
          <p:nvPr userDrawn="1"/>
        </p:nvGrpSpPr>
        <p:grpSpPr>
          <a:xfrm>
            <a:off x="12287025" y="2212324"/>
            <a:ext cx="1386247" cy="1481802"/>
            <a:chOff x="9215268" y="3023356"/>
            <a:chExt cx="1039685" cy="1481802"/>
          </a:xfrm>
        </p:grpSpPr>
        <p:sp>
          <p:nvSpPr>
            <p:cNvPr id="27" name="Rectangle 26"/>
            <p:cNvSpPr/>
            <p:nvPr userDrawn="1"/>
          </p:nvSpPr>
          <p:spPr>
            <a:xfrm>
              <a:off x="9215268" y="3023356"/>
              <a:ext cx="1039685" cy="148180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0" rtlCol="0" anchor="t"/>
            <a:lstStyle/>
            <a:p>
              <a:pPr algn="l"/>
              <a:r>
                <a:rPr lang="en-US" sz="1000" b="0" baseline="0" dirty="0">
                  <a:solidFill>
                    <a:schemeClr val="tx1"/>
                  </a:solidFill>
                </a:rPr>
                <a:t>Only use </a:t>
              </a:r>
              <a:r>
                <a:rPr lang="en-US" sz="1000" b="0" baseline="0" dirty="0">
                  <a:solidFill>
                    <a:srgbClr val="D6002A"/>
                  </a:solidFill>
                </a:rPr>
                <a:t>S&amp;P Global Red </a:t>
              </a:r>
              <a:r>
                <a:rPr lang="en-US" sz="1000" b="0" baseline="0" dirty="0">
                  <a:solidFill>
                    <a:schemeClr val="tx1"/>
                  </a:solidFill>
                </a:rPr>
                <a:t>for key </a:t>
              </a:r>
              <a:r>
                <a:rPr lang="en-US" sz="1000" b="0" baseline="0" dirty="0" err="1">
                  <a:solidFill>
                    <a:schemeClr val="tx1"/>
                  </a:solidFill>
                </a:rPr>
                <a:t>telt</a:t>
              </a:r>
              <a:r>
                <a:rPr lang="en-US" sz="1000" b="0" baseline="0" dirty="0">
                  <a:solidFill>
                    <a:schemeClr val="tx1"/>
                  </a:solidFill>
                </a:rPr>
                <a:t> high-lights, not shapes or charts. </a:t>
              </a:r>
              <a:br>
                <a:rPr lang="en-US" sz="1000" b="0" baseline="0" dirty="0">
                  <a:solidFill>
                    <a:schemeClr val="tx1"/>
                  </a:solidFill>
                </a:rPr>
              </a:br>
              <a:r>
                <a:rPr lang="en-US" sz="1000" b="0" baseline="0" dirty="0">
                  <a:solidFill>
                    <a:schemeClr val="tx1"/>
                  </a:solidFill>
                </a:rPr>
                <a:t>It’s available in the custom color palette. </a:t>
              </a:r>
            </a:p>
          </p:txBody>
        </p:sp>
        <p:sp>
          <p:nvSpPr>
            <p:cNvPr id="33" name="Rectangle 32"/>
            <p:cNvSpPr/>
            <p:nvPr userDrawn="1"/>
          </p:nvSpPr>
          <p:spPr>
            <a:xfrm>
              <a:off x="9264542" y="4329961"/>
              <a:ext cx="126397" cy="126397"/>
            </a:xfrm>
            <a:prstGeom prst="rect">
              <a:avLst/>
            </a:prstGeom>
            <a:solidFill>
              <a:srgbClr val="D60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err="1">
                <a:solidFill>
                  <a:schemeClr val="tx1"/>
                </a:solidFill>
              </a:endParaRPr>
            </a:p>
          </p:txBody>
        </p:sp>
      </p:grpSp>
    </p:spTree>
    <p:extLst>
      <p:ext uri="{BB962C8B-B14F-4D97-AF65-F5344CB8AC3E}">
        <p14:creationId xmlns:p14="http://schemas.microsoft.com/office/powerpoint/2010/main" val="4146101234"/>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Contact / Auth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246FB18-5DF1-419A-B975-14AFDDD65B9F}" type="slidenum">
              <a:rPr lang="en-US" smtClean="0"/>
              <a:t>‹#›</a:t>
            </a:fld>
            <a:endParaRPr lang="en-US"/>
          </a:p>
        </p:txBody>
      </p:sp>
      <p:sp>
        <p:nvSpPr>
          <p:cNvPr id="6" name="Text Placeholder 7"/>
          <p:cNvSpPr>
            <a:spLocks noGrp="1"/>
          </p:cNvSpPr>
          <p:nvPr>
            <p:ph type="body" sz="quarter" idx="13" hasCustomPrompt="1"/>
          </p:nvPr>
        </p:nvSpPr>
        <p:spPr>
          <a:xfrm>
            <a:off x="414528" y="4249619"/>
            <a:ext cx="5512296" cy="332160"/>
          </a:xfrm>
        </p:spPr>
        <p:txBody>
          <a:bodyPr anchor="ctr">
            <a:noAutofit/>
          </a:bodyPr>
          <a:lstStyle>
            <a:lvl1pPr marL="0" indent="0">
              <a:spcBef>
                <a:spcPts val="0"/>
              </a:spcBef>
              <a:spcAft>
                <a:spcPts val="0"/>
              </a:spcAft>
              <a:buNone/>
              <a:defRPr sz="1800" b="1"/>
            </a:lvl1pPr>
            <a:lvl2pPr marL="169863" indent="0">
              <a:buNone/>
              <a:defRPr/>
            </a:lvl2pPr>
          </a:lstStyle>
          <a:p>
            <a:pPr lvl="0"/>
            <a:r>
              <a:rPr lang="en-US" dirty="0"/>
              <a:t>Click to add name</a:t>
            </a:r>
          </a:p>
        </p:txBody>
      </p:sp>
      <p:sp>
        <p:nvSpPr>
          <p:cNvPr id="8" name="Text Placeholder 7"/>
          <p:cNvSpPr>
            <a:spLocks noGrp="1"/>
          </p:cNvSpPr>
          <p:nvPr>
            <p:ph type="body" sz="quarter" idx="14" hasCustomPrompt="1"/>
          </p:nvPr>
        </p:nvSpPr>
        <p:spPr>
          <a:xfrm>
            <a:off x="414528" y="4506881"/>
            <a:ext cx="5512296" cy="640744"/>
          </a:xfrm>
        </p:spPr>
        <p:txBody>
          <a:bodyPr anchor="t">
            <a:noAutofit/>
          </a:bodyPr>
          <a:lstStyle>
            <a:lvl1pPr marL="0" indent="0">
              <a:spcBef>
                <a:spcPts val="0"/>
              </a:spcBef>
              <a:spcAft>
                <a:spcPts val="0"/>
              </a:spcAft>
              <a:buNone/>
              <a:defRPr sz="1400" b="0" i="0"/>
            </a:lvl1pPr>
            <a:lvl2pPr marL="169863" indent="0">
              <a:buNone/>
              <a:defRPr/>
            </a:lvl2pPr>
          </a:lstStyle>
          <a:p>
            <a:pPr lvl="0"/>
            <a:r>
              <a:rPr lang="en-US" dirty="0"/>
              <a:t>Click to add title</a:t>
            </a:r>
          </a:p>
        </p:txBody>
      </p:sp>
      <p:sp>
        <p:nvSpPr>
          <p:cNvPr id="9" name="Text Placeholder 7"/>
          <p:cNvSpPr>
            <a:spLocks noGrp="1"/>
          </p:cNvSpPr>
          <p:nvPr>
            <p:ph type="body" sz="quarter" idx="15" hasCustomPrompt="1"/>
          </p:nvPr>
        </p:nvSpPr>
        <p:spPr>
          <a:xfrm>
            <a:off x="414528" y="5244905"/>
            <a:ext cx="5512296" cy="332160"/>
          </a:xfrm>
        </p:spPr>
        <p:txBody>
          <a:bodyPr anchor="ctr">
            <a:noAutofit/>
          </a:bodyPr>
          <a:lstStyle>
            <a:lvl1pPr marL="0" indent="0">
              <a:buNone/>
              <a:defRPr sz="1400" b="0"/>
            </a:lvl1pPr>
            <a:lvl2pPr marL="169863" indent="0">
              <a:buNone/>
              <a:defRPr/>
            </a:lvl2pPr>
          </a:lstStyle>
          <a:p>
            <a:r>
              <a:rPr lang="en-US" dirty="0"/>
              <a:t>Click to add contact info (email/phone/fax)</a:t>
            </a:r>
          </a:p>
        </p:txBody>
      </p:sp>
      <p:sp>
        <p:nvSpPr>
          <p:cNvPr id="10" name="Text Placeholder 7"/>
          <p:cNvSpPr>
            <a:spLocks noGrp="1"/>
          </p:cNvSpPr>
          <p:nvPr>
            <p:ph type="body" sz="quarter" idx="16" hasCustomPrompt="1"/>
          </p:nvPr>
        </p:nvSpPr>
        <p:spPr>
          <a:xfrm>
            <a:off x="414529" y="5545454"/>
            <a:ext cx="5512297" cy="332160"/>
          </a:xfrm>
        </p:spPr>
        <p:txBody>
          <a:bodyPr anchor="ctr">
            <a:noAutofit/>
          </a:bodyPr>
          <a:lstStyle>
            <a:lvl1pPr marL="0" indent="0">
              <a:buNone/>
              <a:defRPr sz="1400" b="0"/>
            </a:lvl1pPr>
            <a:lvl2pPr marL="169863" indent="0">
              <a:buNone/>
              <a:defRPr/>
            </a:lvl2pPr>
          </a:lstStyle>
          <a:p>
            <a:r>
              <a:rPr lang="en-US" dirty="0"/>
              <a:t>Click to add contact info (email/phone/fax)</a:t>
            </a:r>
          </a:p>
        </p:txBody>
      </p:sp>
      <p:sp>
        <p:nvSpPr>
          <p:cNvPr id="11" name="Text Placeholder 7"/>
          <p:cNvSpPr>
            <a:spLocks noGrp="1"/>
          </p:cNvSpPr>
          <p:nvPr>
            <p:ph type="body" sz="quarter" idx="17" hasCustomPrompt="1"/>
          </p:nvPr>
        </p:nvSpPr>
        <p:spPr>
          <a:xfrm>
            <a:off x="6105961" y="4249619"/>
            <a:ext cx="5512296" cy="332160"/>
          </a:xfrm>
        </p:spPr>
        <p:txBody>
          <a:bodyPr anchor="ctr">
            <a:noAutofit/>
          </a:bodyPr>
          <a:lstStyle>
            <a:lvl1pPr marL="0" indent="0">
              <a:spcBef>
                <a:spcPts val="0"/>
              </a:spcBef>
              <a:spcAft>
                <a:spcPts val="0"/>
              </a:spcAft>
              <a:buNone/>
              <a:defRPr sz="1800" b="1"/>
            </a:lvl1pPr>
            <a:lvl2pPr marL="169863" indent="0">
              <a:buNone/>
              <a:defRPr/>
            </a:lvl2pPr>
          </a:lstStyle>
          <a:p>
            <a:pPr lvl="0"/>
            <a:r>
              <a:rPr lang="en-US" dirty="0"/>
              <a:t>Click to add name</a:t>
            </a:r>
          </a:p>
        </p:txBody>
      </p:sp>
      <p:sp>
        <p:nvSpPr>
          <p:cNvPr id="12" name="Text Placeholder 7"/>
          <p:cNvSpPr>
            <a:spLocks noGrp="1"/>
          </p:cNvSpPr>
          <p:nvPr>
            <p:ph type="body" sz="quarter" idx="18" hasCustomPrompt="1"/>
          </p:nvPr>
        </p:nvSpPr>
        <p:spPr>
          <a:xfrm>
            <a:off x="6105961" y="4506881"/>
            <a:ext cx="5512296" cy="640744"/>
          </a:xfrm>
        </p:spPr>
        <p:txBody>
          <a:bodyPr anchor="t">
            <a:noAutofit/>
          </a:bodyPr>
          <a:lstStyle>
            <a:lvl1pPr marL="0" indent="0">
              <a:spcBef>
                <a:spcPts val="0"/>
              </a:spcBef>
              <a:spcAft>
                <a:spcPts val="0"/>
              </a:spcAft>
              <a:buNone/>
              <a:defRPr sz="1400" b="0" i="0"/>
            </a:lvl1pPr>
            <a:lvl2pPr marL="169863" indent="0">
              <a:buNone/>
              <a:defRPr/>
            </a:lvl2pPr>
          </a:lstStyle>
          <a:p>
            <a:pPr lvl="0"/>
            <a:r>
              <a:rPr lang="en-US" dirty="0"/>
              <a:t>Click to add title</a:t>
            </a:r>
          </a:p>
        </p:txBody>
      </p:sp>
      <p:sp>
        <p:nvSpPr>
          <p:cNvPr id="13" name="Text Placeholder 7"/>
          <p:cNvSpPr>
            <a:spLocks noGrp="1"/>
          </p:cNvSpPr>
          <p:nvPr>
            <p:ph type="body" sz="quarter" idx="19" hasCustomPrompt="1"/>
          </p:nvPr>
        </p:nvSpPr>
        <p:spPr>
          <a:xfrm>
            <a:off x="6105961" y="5244905"/>
            <a:ext cx="5512296" cy="332160"/>
          </a:xfrm>
        </p:spPr>
        <p:txBody>
          <a:bodyPr anchor="ctr">
            <a:noAutofit/>
          </a:bodyPr>
          <a:lstStyle>
            <a:lvl1pPr marL="0" indent="0">
              <a:buNone/>
              <a:defRPr sz="1400" b="0"/>
            </a:lvl1pPr>
            <a:lvl2pPr marL="169863" indent="0">
              <a:buNone/>
              <a:defRPr/>
            </a:lvl2pPr>
          </a:lstStyle>
          <a:p>
            <a:r>
              <a:rPr lang="en-US" dirty="0"/>
              <a:t>Click to add contact info (email/phone/fax)</a:t>
            </a:r>
          </a:p>
        </p:txBody>
      </p:sp>
      <p:sp>
        <p:nvSpPr>
          <p:cNvPr id="14" name="Text Placeholder 7"/>
          <p:cNvSpPr>
            <a:spLocks noGrp="1"/>
          </p:cNvSpPr>
          <p:nvPr>
            <p:ph type="body" sz="quarter" idx="20" hasCustomPrompt="1"/>
          </p:nvPr>
        </p:nvSpPr>
        <p:spPr>
          <a:xfrm>
            <a:off x="6105962" y="5545454"/>
            <a:ext cx="5512297" cy="332160"/>
          </a:xfrm>
        </p:spPr>
        <p:txBody>
          <a:bodyPr anchor="ctr">
            <a:noAutofit/>
          </a:bodyPr>
          <a:lstStyle>
            <a:lvl1pPr marL="0" indent="0">
              <a:buNone/>
              <a:defRPr sz="1400" b="0"/>
            </a:lvl1pPr>
            <a:lvl2pPr marL="169863" indent="0">
              <a:buNone/>
              <a:defRPr/>
            </a:lvl2pPr>
          </a:lstStyle>
          <a:p>
            <a:r>
              <a:rPr lang="en-US" dirty="0"/>
              <a:t>Click to add contact info (email/phone/fax)</a:t>
            </a:r>
          </a:p>
        </p:txBody>
      </p:sp>
      <p:sp>
        <p:nvSpPr>
          <p:cNvPr id="15" name="Text Placeholder 7"/>
          <p:cNvSpPr>
            <a:spLocks noGrp="1"/>
          </p:cNvSpPr>
          <p:nvPr>
            <p:ph type="body" sz="quarter" idx="21" hasCustomPrompt="1"/>
          </p:nvPr>
        </p:nvSpPr>
        <p:spPr>
          <a:xfrm>
            <a:off x="414529" y="5846003"/>
            <a:ext cx="5512297" cy="332160"/>
          </a:xfrm>
        </p:spPr>
        <p:txBody>
          <a:bodyPr anchor="ctr">
            <a:noAutofit/>
          </a:bodyPr>
          <a:lstStyle>
            <a:lvl1pPr marL="0" indent="0">
              <a:buNone/>
              <a:defRPr sz="1400" b="0"/>
            </a:lvl1pPr>
            <a:lvl2pPr marL="169863" indent="0">
              <a:buNone/>
              <a:defRPr/>
            </a:lvl2pPr>
          </a:lstStyle>
          <a:p>
            <a:r>
              <a:rPr lang="en-US" dirty="0"/>
              <a:t>Click to add contact info (email/phone/fax)</a:t>
            </a:r>
          </a:p>
        </p:txBody>
      </p:sp>
      <p:sp>
        <p:nvSpPr>
          <p:cNvPr id="16" name="Text Placeholder 7"/>
          <p:cNvSpPr>
            <a:spLocks noGrp="1"/>
          </p:cNvSpPr>
          <p:nvPr>
            <p:ph type="body" sz="quarter" idx="22" hasCustomPrompt="1"/>
          </p:nvPr>
        </p:nvSpPr>
        <p:spPr>
          <a:xfrm>
            <a:off x="6105962" y="5846003"/>
            <a:ext cx="5512297" cy="332160"/>
          </a:xfrm>
        </p:spPr>
        <p:txBody>
          <a:bodyPr anchor="ctr">
            <a:noAutofit/>
          </a:bodyPr>
          <a:lstStyle>
            <a:lvl1pPr marL="0" indent="0">
              <a:buNone/>
              <a:defRPr sz="1400" b="0"/>
            </a:lvl1pPr>
            <a:lvl2pPr marL="169863" indent="0">
              <a:buNone/>
              <a:defRPr/>
            </a:lvl2pPr>
          </a:lstStyle>
          <a:p>
            <a:r>
              <a:rPr lang="en-US" dirty="0"/>
              <a:t>Click to add contact info (email/phone/fax)</a:t>
            </a:r>
          </a:p>
        </p:txBody>
      </p:sp>
      <p:sp>
        <p:nvSpPr>
          <p:cNvPr id="18" name="Picture Placeholder 17"/>
          <p:cNvSpPr>
            <a:spLocks noGrp="1"/>
          </p:cNvSpPr>
          <p:nvPr>
            <p:ph type="pic" sz="quarter" idx="23" hasCustomPrompt="1"/>
          </p:nvPr>
        </p:nvSpPr>
        <p:spPr>
          <a:xfrm>
            <a:off x="414529" y="1903422"/>
            <a:ext cx="2233084" cy="2187575"/>
          </a:xfrm>
          <a:pattFill prst="pct5">
            <a:fgClr>
              <a:schemeClr val="accent1"/>
            </a:fgClr>
            <a:bgClr>
              <a:schemeClr val="bg1"/>
            </a:bgClr>
          </a:pattFill>
        </p:spPr>
        <p:txBody>
          <a:bodyPr anchor="ctr"/>
          <a:lstStyle>
            <a:lvl1pPr marL="0" indent="0" algn="ctr">
              <a:buNone/>
              <a:defRPr b="1"/>
            </a:lvl1pPr>
          </a:lstStyle>
          <a:p>
            <a:r>
              <a:rPr lang="en-US" dirty="0"/>
              <a:t>Click to add portrait photo or remove</a:t>
            </a:r>
          </a:p>
        </p:txBody>
      </p:sp>
      <p:sp>
        <p:nvSpPr>
          <p:cNvPr id="19" name="Picture Placeholder 17"/>
          <p:cNvSpPr>
            <a:spLocks noGrp="1"/>
          </p:cNvSpPr>
          <p:nvPr>
            <p:ph type="pic" sz="quarter" idx="24" hasCustomPrompt="1"/>
          </p:nvPr>
        </p:nvSpPr>
        <p:spPr>
          <a:xfrm>
            <a:off x="6093969" y="1901254"/>
            <a:ext cx="2233084" cy="2187575"/>
          </a:xfrm>
          <a:pattFill prst="pct5">
            <a:fgClr>
              <a:schemeClr val="accent1"/>
            </a:fgClr>
            <a:bgClr>
              <a:schemeClr val="bg1"/>
            </a:bgClr>
          </a:pattFill>
        </p:spPr>
        <p:txBody>
          <a:bodyPr anchor="ctr"/>
          <a:lstStyle>
            <a:lvl1pPr marL="0" indent="0" algn="ctr">
              <a:buNone/>
              <a:defRPr b="1" baseline="0"/>
            </a:lvl1pPr>
          </a:lstStyle>
          <a:p>
            <a:r>
              <a:rPr lang="en-US" dirty="0"/>
              <a:t>Click to add portrait photo or remove</a:t>
            </a:r>
          </a:p>
        </p:txBody>
      </p:sp>
      <p:sp>
        <p:nvSpPr>
          <p:cNvPr id="21" name="Rectangle 20"/>
          <p:cNvSpPr/>
          <p:nvPr userDrawn="1"/>
        </p:nvSpPr>
        <p:spPr>
          <a:xfrm>
            <a:off x="12287025" y="-4043"/>
            <a:ext cx="1386247" cy="211485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lstStyle/>
          <a:p>
            <a:pPr algn="l"/>
            <a:r>
              <a:rPr lang="en-US" sz="1000" b="1" dirty="0">
                <a:solidFill>
                  <a:schemeClr val="tx1"/>
                </a:solidFill>
              </a:rPr>
              <a:t>Contact</a:t>
            </a:r>
          </a:p>
          <a:p>
            <a:pPr algn="l"/>
            <a:r>
              <a:rPr lang="en-US" sz="1000" b="0" baseline="0" dirty="0">
                <a:solidFill>
                  <a:schemeClr val="tx1"/>
                </a:solidFill>
              </a:rPr>
              <a:t>Use for contact or author information. </a:t>
            </a:r>
          </a:p>
          <a:p>
            <a:pPr algn="l"/>
            <a:r>
              <a:rPr lang="en-US" sz="1000" b="0" baseline="0" dirty="0">
                <a:solidFill>
                  <a:schemeClr val="tx1"/>
                </a:solidFill>
              </a:rPr>
              <a:t>Remove placeholders not used. </a:t>
            </a:r>
          </a:p>
        </p:txBody>
      </p:sp>
      <p:grpSp>
        <p:nvGrpSpPr>
          <p:cNvPr id="20" name="Group 19"/>
          <p:cNvGrpSpPr/>
          <p:nvPr userDrawn="1"/>
        </p:nvGrpSpPr>
        <p:grpSpPr>
          <a:xfrm>
            <a:off x="12287025" y="2212324"/>
            <a:ext cx="1386247" cy="1481802"/>
            <a:chOff x="9215268" y="3023356"/>
            <a:chExt cx="1039685" cy="1481802"/>
          </a:xfrm>
        </p:grpSpPr>
        <p:sp>
          <p:nvSpPr>
            <p:cNvPr id="22" name="Rectangle 21"/>
            <p:cNvSpPr/>
            <p:nvPr userDrawn="1"/>
          </p:nvSpPr>
          <p:spPr>
            <a:xfrm>
              <a:off x="9215268" y="3023356"/>
              <a:ext cx="1039685" cy="148180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0" rtlCol="0" anchor="t"/>
            <a:lstStyle/>
            <a:p>
              <a:pPr algn="l"/>
              <a:r>
                <a:rPr lang="en-US" sz="1000" b="0" baseline="0" dirty="0">
                  <a:solidFill>
                    <a:schemeClr val="tx1"/>
                  </a:solidFill>
                </a:rPr>
                <a:t>Only use </a:t>
              </a:r>
              <a:r>
                <a:rPr lang="en-US" sz="1000" b="0" baseline="0" dirty="0">
                  <a:solidFill>
                    <a:srgbClr val="D6002A"/>
                  </a:solidFill>
                </a:rPr>
                <a:t>S&amp;P Global Red </a:t>
              </a:r>
              <a:r>
                <a:rPr lang="en-US" sz="1000" b="0" baseline="0" dirty="0">
                  <a:solidFill>
                    <a:schemeClr val="tx1"/>
                  </a:solidFill>
                </a:rPr>
                <a:t>for key </a:t>
              </a:r>
              <a:r>
                <a:rPr lang="en-US" sz="1000" b="0" baseline="0" dirty="0" err="1">
                  <a:solidFill>
                    <a:schemeClr val="tx1"/>
                  </a:solidFill>
                </a:rPr>
                <a:t>telt</a:t>
              </a:r>
              <a:r>
                <a:rPr lang="en-US" sz="1000" b="0" baseline="0" dirty="0">
                  <a:solidFill>
                    <a:schemeClr val="tx1"/>
                  </a:solidFill>
                </a:rPr>
                <a:t> high-lights, not shapes or charts. </a:t>
              </a:r>
              <a:br>
                <a:rPr lang="en-US" sz="1000" b="0" baseline="0" dirty="0">
                  <a:solidFill>
                    <a:schemeClr val="tx1"/>
                  </a:solidFill>
                </a:rPr>
              </a:br>
              <a:r>
                <a:rPr lang="en-US" sz="1000" b="0" baseline="0" dirty="0">
                  <a:solidFill>
                    <a:schemeClr val="tx1"/>
                  </a:solidFill>
                </a:rPr>
                <a:t>It’s available in the custom color palette. </a:t>
              </a:r>
            </a:p>
          </p:txBody>
        </p:sp>
        <p:sp>
          <p:nvSpPr>
            <p:cNvPr id="24" name="Rectangle 23"/>
            <p:cNvSpPr/>
            <p:nvPr userDrawn="1"/>
          </p:nvSpPr>
          <p:spPr>
            <a:xfrm>
              <a:off x="9264542" y="4329961"/>
              <a:ext cx="126397" cy="126397"/>
            </a:xfrm>
            <a:prstGeom prst="rect">
              <a:avLst/>
            </a:prstGeom>
            <a:solidFill>
              <a:srgbClr val="D60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err="1">
                <a:solidFill>
                  <a:schemeClr val="tx1"/>
                </a:solidFill>
              </a:endParaRPr>
            </a:p>
          </p:txBody>
        </p:sp>
      </p:grpSp>
    </p:spTree>
    <p:extLst>
      <p:ext uri="{BB962C8B-B14F-4D97-AF65-F5344CB8AC3E}">
        <p14:creationId xmlns:p14="http://schemas.microsoft.com/office/powerpoint/2010/main" val="508423492"/>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Content Big point">
    <p:spTree>
      <p:nvGrpSpPr>
        <p:cNvPr id="1" name=""/>
        <p:cNvGrpSpPr/>
        <p:nvPr/>
      </p:nvGrpSpPr>
      <p:grpSpPr>
        <a:xfrm>
          <a:off x="0" y="0"/>
          <a:ext cx="0" cy="0"/>
          <a:chOff x="0" y="0"/>
          <a:chExt cx="0" cy="0"/>
        </a:xfrm>
      </p:grpSpPr>
      <p:sp>
        <p:nvSpPr>
          <p:cNvPr id="2" name="Title 1"/>
          <p:cNvSpPr>
            <a:spLocks noGrp="1"/>
          </p:cNvSpPr>
          <p:nvPr>
            <p:ph type="title"/>
          </p:nvPr>
        </p:nvSpPr>
        <p:spPr>
          <a:xfrm>
            <a:off x="414528" y="219456"/>
            <a:ext cx="11371072" cy="868680"/>
          </a:xfrm>
        </p:spPr>
        <p:txBody>
          <a:bodyPr anchor="t"/>
          <a:lstStyle>
            <a:lvl1pPr>
              <a:defRPr sz="2800"/>
            </a:lvl1pPr>
          </a:lstStyle>
          <a:p>
            <a:r>
              <a:rPr lang="en-US"/>
              <a:t>Click to edit Master title style</a:t>
            </a:r>
            <a:endParaRPr lang="en-US" dirty="0"/>
          </a:p>
        </p:txBody>
      </p:sp>
      <p:sp>
        <p:nvSpPr>
          <p:cNvPr id="3" name="Content Placeholder 2"/>
          <p:cNvSpPr>
            <a:spLocks noGrp="1"/>
          </p:cNvSpPr>
          <p:nvPr>
            <p:ph idx="1"/>
          </p:nvPr>
        </p:nvSpPr>
        <p:spPr>
          <a:xfrm>
            <a:off x="6789033" y="1290638"/>
            <a:ext cx="4984377" cy="4381500"/>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14529" y="1290638"/>
            <a:ext cx="6012329" cy="4381500"/>
          </a:xfrm>
        </p:spPr>
        <p:txBody>
          <a:bodyPr>
            <a:normAutofit/>
          </a:bodyPr>
          <a:lstStyle>
            <a:lvl1pPr marL="0" indent="0">
              <a:buNone/>
              <a:defRPr sz="4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246FB18-5DF1-419A-B975-14AFDDD65B9F}" type="slidenum">
              <a:rPr lang="en-US" smtClean="0"/>
              <a:t>‹#›</a:t>
            </a:fld>
            <a:endParaRPr lang="en-US"/>
          </a:p>
        </p:txBody>
      </p:sp>
      <p:sp>
        <p:nvSpPr>
          <p:cNvPr id="14" name="Text Placeholder 11"/>
          <p:cNvSpPr>
            <a:spLocks noGrp="1"/>
          </p:cNvSpPr>
          <p:nvPr>
            <p:ph type="body" sz="quarter" idx="15"/>
          </p:nvPr>
        </p:nvSpPr>
        <p:spPr>
          <a:xfrm>
            <a:off x="414529" y="5672139"/>
            <a:ext cx="11358880" cy="418782"/>
          </a:xfrm>
        </p:spPr>
        <p:txBody>
          <a:bodyPr tIns="0" bIns="0" anchor="b"/>
          <a:lstStyle>
            <a:lvl1pPr marL="0" indent="0">
              <a:lnSpc>
                <a:spcPct val="70000"/>
              </a:lnSpc>
              <a:spcBef>
                <a:spcPts val="0"/>
              </a:spcBef>
              <a:spcAft>
                <a:spcPts val="200"/>
              </a:spcAft>
              <a:buSzPct val="25000"/>
              <a:buFont typeface="Arial" panose="020B0604020202020204" pitchFamily="34" charset="0"/>
              <a:buChar char=" "/>
              <a:defRPr sz="900">
                <a:latin typeface="Arial Narrow" panose="020B0606020202030204" pitchFamily="34" charset="0"/>
              </a:defRPr>
            </a:lvl1pPr>
            <a:lvl2pPr marL="169863" indent="-112713">
              <a:lnSpc>
                <a:spcPct val="70000"/>
              </a:lnSpc>
              <a:spcBef>
                <a:spcPts val="0"/>
              </a:spcBef>
              <a:buFont typeface="Arial" panose="020B0604020202020204" pitchFamily="34" charset="0"/>
              <a:buChar char="•"/>
              <a:defRPr sz="900">
                <a:latin typeface="Arial Narrow" panose="020B0606020202030204" pitchFamily="34" charset="0"/>
              </a:defRPr>
            </a:lvl2pPr>
            <a:lvl3pPr marL="341312" indent="0">
              <a:buNone/>
              <a:defRPr/>
            </a:lvl3pPr>
          </a:lstStyle>
          <a:p>
            <a:pPr lvl="0"/>
            <a:r>
              <a:rPr lang="en-US"/>
              <a:t>Click to edit Master text styles</a:t>
            </a:r>
          </a:p>
          <a:p>
            <a:pPr lvl="1"/>
            <a:r>
              <a:rPr lang="en-US"/>
              <a:t>Second level</a:t>
            </a:r>
          </a:p>
        </p:txBody>
      </p:sp>
      <p:sp>
        <p:nvSpPr>
          <p:cNvPr id="12" name="Rectangle 11"/>
          <p:cNvSpPr/>
          <p:nvPr userDrawn="1"/>
        </p:nvSpPr>
        <p:spPr>
          <a:xfrm>
            <a:off x="12287025" y="-4042"/>
            <a:ext cx="1386247" cy="315275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lstStyle/>
          <a:p>
            <a:pPr algn="l"/>
            <a:r>
              <a:rPr lang="en-US" sz="1000" b="1" dirty="0">
                <a:solidFill>
                  <a:schemeClr val="tx1"/>
                </a:solidFill>
              </a:rPr>
              <a:t>Content Big Point</a:t>
            </a:r>
          </a:p>
          <a:p>
            <a:pPr algn="l"/>
            <a:r>
              <a:rPr lang="en-US" sz="1000" b="0" baseline="0" dirty="0">
                <a:solidFill>
                  <a:schemeClr val="tx1"/>
                </a:solidFill>
              </a:rPr>
              <a:t>Level 1 has a bullet turned on – you can turn bullets off by marking the Level 1 </a:t>
            </a:r>
            <a:r>
              <a:rPr lang="en-US" sz="1000" b="0" baseline="0" dirty="0" err="1">
                <a:solidFill>
                  <a:schemeClr val="tx1"/>
                </a:solidFill>
              </a:rPr>
              <a:t>telt</a:t>
            </a:r>
            <a:r>
              <a:rPr lang="en-US" sz="1000" b="0" baseline="0" dirty="0">
                <a:solidFill>
                  <a:schemeClr val="tx1"/>
                </a:solidFill>
              </a:rPr>
              <a:t> and unclick the bullet icon on the Home Tab. </a:t>
            </a:r>
          </a:p>
          <a:p>
            <a:pPr algn="l"/>
            <a:endParaRPr lang="en-US" sz="1000" b="0" baseline="0" dirty="0">
              <a:solidFill>
                <a:schemeClr val="tx1"/>
              </a:solidFill>
            </a:endParaRPr>
          </a:p>
          <a:p>
            <a:pPr algn="l"/>
            <a:endParaRPr lang="en-US" sz="1000" b="0" baseline="0" dirty="0">
              <a:solidFill>
                <a:schemeClr val="tx1"/>
              </a:solidFill>
            </a:endParaRPr>
          </a:p>
          <a:p>
            <a:pPr algn="l"/>
            <a:r>
              <a:rPr lang="en-US" sz="1000" b="0" baseline="0" dirty="0">
                <a:solidFill>
                  <a:schemeClr val="tx1"/>
                </a:solidFill>
              </a:rPr>
              <a:t>To get to the </a:t>
            </a:r>
            <a:r>
              <a:rPr lang="en-US" sz="1000" b="0" baseline="0" dirty="0" err="1">
                <a:solidFill>
                  <a:schemeClr val="tx1"/>
                </a:solidFill>
              </a:rPr>
              <a:t>nelt</a:t>
            </a:r>
            <a:r>
              <a:rPr lang="en-US" sz="1000" b="0" baseline="0" dirty="0">
                <a:solidFill>
                  <a:schemeClr val="tx1"/>
                </a:solidFill>
              </a:rPr>
              <a:t> bullet level, use “Increase List level” on the Home Tab. </a:t>
            </a:r>
          </a:p>
          <a:p>
            <a:pPr algn="l"/>
            <a:endParaRPr lang="sv-SE" sz="1000" b="0" baseline="0" dirty="0">
              <a:solidFill>
                <a:schemeClr val="tx1"/>
              </a:solidFill>
            </a:endParaRPr>
          </a:p>
          <a:p>
            <a:pPr algn="l"/>
            <a:endParaRPr lang="sv-SE" sz="1000" b="0" baseline="0" dirty="0">
              <a:solidFill>
                <a:schemeClr val="tx1"/>
              </a:solidFill>
            </a:endParaRPr>
          </a:p>
          <a:p>
            <a:pPr algn="l"/>
            <a:endParaRPr lang="sv-SE" sz="1000" b="0" baseline="0" dirty="0">
              <a:solidFill>
                <a:schemeClr val="tx1"/>
              </a:solidFill>
            </a:endParaRPr>
          </a:p>
          <a:p>
            <a:pPr algn="l"/>
            <a:endParaRPr lang="en-US" sz="1000" b="0" baseline="0" dirty="0">
              <a:solidFill>
                <a:schemeClr val="tx1"/>
              </a:solidFill>
            </a:endParaRPr>
          </a:p>
        </p:txBody>
      </p:sp>
      <p:pic>
        <p:nvPicPr>
          <p:cNvPr id="13" name="bullets"/>
          <p:cNvPicPr>
            <a:picLocks noChangeAspect="1"/>
          </p:cNvPicPr>
          <p:nvPr userDrawn="1"/>
        </p:nvPicPr>
        <p:blipFill rotWithShape="1">
          <a:blip r:embed="rId2"/>
          <a:srcRect l="3717" t="5566" r="8072" b="8645"/>
          <a:stretch/>
        </p:blipFill>
        <p:spPr>
          <a:xfrm>
            <a:off x="12370287" y="1750216"/>
            <a:ext cx="394368" cy="241890"/>
          </a:xfrm>
          <a:prstGeom prst="rect">
            <a:avLst/>
          </a:prstGeom>
          <a:ln>
            <a:noFill/>
          </a:ln>
        </p:spPr>
      </p:pic>
      <p:pic>
        <p:nvPicPr>
          <p:cNvPr id="18" name="increase list level"/>
          <p:cNvPicPr>
            <a:picLocks noChangeAspect="1"/>
          </p:cNvPicPr>
          <p:nvPr userDrawn="1"/>
        </p:nvPicPr>
        <p:blipFill rotWithShape="1">
          <a:blip r:embed="rId3"/>
          <a:srcRect l="3946" t="825" r="7728" b="5818"/>
          <a:stretch/>
        </p:blipFill>
        <p:spPr>
          <a:xfrm>
            <a:off x="12368122" y="2834949"/>
            <a:ext cx="556437" cy="241890"/>
          </a:xfrm>
          <a:prstGeom prst="rect">
            <a:avLst/>
          </a:prstGeom>
        </p:spPr>
      </p:pic>
      <p:grpSp>
        <p:nvGrpSpPr>
          <p:cNvPr id="19" name="Group 18"/>
          <p:cNvGrpSpPr/>
          <p:nvPr userDrawn="1"/>
        </p:nvGrpSpPr>
        <p:grpSpPr>
          <a:xfrm>
            <a:off x="12287025" y="3230090"/>
            <a:ext cx="1386247" cy="1481802"/>
            <a:chOff x="9215268" y="3023356"/>
            <a:chExt cx="1039685" cy="1481802"/>
          </a:xfrm>
        </p:grpSpPr>
        <p:sp>
          <p:nvSpPr>
            <p:cNvPr id="20" name="Rectangle 19"/>
            <p:cNvSpPr/>
            <p:nvPr userDrawn="1"/>
          </p:nvSpPr>
          <p:spPr>
            <a:xfrm>
              <a:off x="9215268" y="3023356"/>
              <a:ext cx="1039685" cy="148180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0" rtlCol="0" anchor="t"/>
            <a:lstStyle/>
            <a:p>
              <a:pPr algn="l"/>
              <a:r>
                <a:rPr lang="en-US" sz="1000" b="0" baseline="0" dirty="0">
                  <a:solidFill>
                    <a:schemeClr val="tx1"/>
                  </a:solidFill>
                </a:rPr>
                <a:t>Only use </a:t>
              </a:r>
              <a:r>
                <a:rPr lang="en-US" sz="1000" b="0" baseline="0" dirty="0">
                  <a:solidFill>
                    <a:srgbClr val="D6002A"/>
                  </a:solidFill>
                </a:rPr>
                <a:t>S&amp;P Global Red </a:t>
              </a:r>
              <a:r>
                <a:rPr lang="en-US" sz="1000" b="0" baseline="0" dirty="0">
                  <a:solidFill>
                    <a:schemeClr val="tx1"/>
                  </a:solidFill>
                </a:rPr>
                <a:t>for key </a:t>
              </a:r>
              <a:r>
                <a:rPr lang="en-US" sz="1000" b="0" baseline="0" dirty="0" err="1">
                  <a:solidFill>
                    <a:schemeClr val="tx1"/>
                  </a:solidFill>
                </a:rPr>
                <a:t>telt</a:t>
              </a:r>
              <a:r>
                <a:rPr lang="en-US" sz="1000" b="0" baseline="0" dirty="0">
                  <a:solidFill>
                    <a:schemeClr val="tx1"/>
                  </a:solidFill>
                </a:rPr>
                <a:t> high-lights, not shapes or charts. </a:t>
              </a:r>
              <a:br>
                <a:rPr lang="en-US" sz="1000" b="0" baseline="0" dirty="0">
                  <a:solidFill>
                    <a:schemeClr val="tx1"/>
                  </a:solidFill>
                </a:rPr>
              </a:br>
              <a:r>
                <a:rPr lang="en-US" sz="1000" b="0" baseline="0" dirty="0">
                  <a:solidFill>
                    <a:schemeClr val="tx1"/>
                  </a:solidFill>
                </a:rPr>
                <a:t>It’s available in the custom color palette. </a:t>
              </a:r>
            </a:p>
          </p:txBody>
        </p:sp>
        <p:sp>
          <p:nvSpPr>
            <p:cNvPr id="21" name="Rectangle 20"/>
            <p:cNvSpPr/>
            <p:nvPr userDrawn="1"/>
          </p:nvSpPr>
          <p:spPr>
            <a:xfrm>
              <a:off x="9264542" y="4329961"/>
              <a:ext cx="126397" cy="126397"/>
            </a:xfrm>
            <a:prstGeom prst="rect">
              <a:avLst/>
            </a:prstGeom>
            <a:solidFill>
              <a:srgbClr val="D60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err="1">
                <a:solidFill>
                  <a:schemeClr val="tx1"/>
                </a:solidFill>
              </a:endParaRPr>
            </a:p>
          </p:txBody>
        </p:sp>
      </p:grpSp>
    </p:spTree>
    <p:extLst>
      <p:ext uri="{BB962C8B-B14F-4D97-AF65-F5344CB8AC3E}">
        <p14:creationId xmlns:p14="http://schemas.microsoft.com/office/powerpoint/2010/main" val="320093991"/>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type="secHead" preserve="1">
  <p:cSld name="Quote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14528" y="219456"/>
            <a:ext cx="9490635" cy="5180498"/>
          </a:xfrm>
        </p:spPr>
        <p:txBody>
          <a:bodyPr tIns="0" anchor="t">
            <a:normAutofit/>
          </a:bodyPr>
          <a:lstStyle>
            <a:lvl1pPr>
              <a:defRPr sz="5400" b="1"/>
            </a:lvl1pPr>
          </a:lstStyle>
          <a:p>
            <a:r>
              <a:rPr lang="en-US" dirty="0"/>
              <a:t>Add quote and highlight key word in S&amp;P Global red</a:t>
            </a:r>
          </a:p>
        </p:txBody>
      </p:sp>
      <p:sp>
        <p:nvSpPr>
          <p:cNvPr id="3" name="Text Placeholder 2"/>
          <p:cNvSpPr>
            <a:spLocks noGrp="1"/>
          </p:cNvSpPr>
          <p:nvPr>
            <p:ph type="body" idx="1" hasCustomPrompt="1"/>
          </p:nvPr>
        </p:nvSpPr>
        <p:spPr>
          <a:xfrm>
            <a:off x="414528" y="5399954"/>
            <a:ext cx="9490635" cy="685800"/>
          </a:xfrm>
        </p:spPr>
        <p:txBody>
          <a:bodyPr wrap="square" anchor="t">
            <a:normAutofit/>
          </a:bodyPr>
          <a:lstStyle>
            <a:lvl1pPr marL="0" indent="0">
              <a:spcBef>
                <a:spcPts val="0"/>
              </a:spcBef>
              <a:buNone/>
              <a:defRPr sz="2400" i="1">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add source</a:t>
            </a:r>
          </a:p>
        </p:txBody>
      </p:sp>
      <p:sp>
        <p:nvSpPr>
          <p:cNvPr id="5" name="Rectangle 4"/>
          <p:cNvSpPr/>
          <p:nvPr userDrawn="1"/>
        </p:nvSpPr>
        <p:spPr>
          <a:xfrm>
            <a:off x="12287025" y="-4043"/>
            <a:ext cx="1386247" cy="211485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lstStyle/>
          <a:p>
            <a:pPr algn="l"/>
            <a:r>
              <a:rPr lang="en-US" sz="1000" b="1" baseline="0" dirty="0">
                <a:solidFill>
                  <a:schemeClr val="tx1"/>
                </a:solidFill>
              </a:rPr>
              <a:t>Quote</a:t>
            </a:r>
          </a:p>
          <a:p>
            <a:pPr algn="l"/>
            <a:r>
              <a:rPr lang="en-US" sz="1000" baseline="0" dirty="0">
                <a:solidFill>
                  <a:schemeClr val="tx1"/>
                </a:solidFill>
              </a:rPr>
              <a:t>Add quote and highlight key word in </a:t>
            </a:r>
            <a:r>
              <a:rPr lang="en-US" sz="1000" baseline="0" dirty="0">
                <a:solidFill>
                  <a:srgbClr val="D6002A"/>
                </a:solidFill>
              </a:rPr>
              <a:t>S&amp;P Global Red. </a:t>
            </a:r>
          </a:p>
          <a:p>
            <a:pPr algn="l"/>
            <a:r>
              <a:rPr lang="en-US" sz="1000" b="0" baseline="0" dirty="0">
                <a:solidFill>
                  <a:schemeClr val="tx1"/>
                </a:solidFill>
              </a:rPr>
              <a:t>It’s available in the custom color palette.</a:t>
            </a:r>
            <a:endParaRPr lang="en-US" sz="1000" dirty="0">
              <a:solidFill>
                <a:srgbClr val="D6002A"/>
              </a:solidFill>
            </a:endParaRPr>
          </a:p>
        </p:txBody>
      </p:sp>
      <p:sp>
        <p:nvSpPr>
          <p:cNvPr id="6" name="Rectangle 5"/>
          <p:cNvSpPr/>
          <p:nvPr userDrawn="1"/>
        </p:nvSpPr>
        <p:spPr>
          <a:xfrm>
            <a:off x="12375694" y="1301846"/>
            <a:ext cx="168529" cy="126397"/>
          </a:xfrm>
          <a:prstGeom prst="rect">
            <a:avLst/>
          </a:prstGeom>
          <a:solidFill>
            <a:srgbClr val="D60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err="1">
              <a:solidFill>
                <a:schemeClr val="tx1"/>
              </a:solidFill>
            </a:endParaRPr>
          </a:p>
        </p:txBody>
      </p:sp>
    </p:spTree>
    <p:extLst>
      <p:ext uri="{BB962C8B-B14F-4D97-AF65-F5344CB8AC3E}">
        <p14:creationId xmlns:p14="http://schemas.microsoft.com/office/powerpoint/2010/main" val="1101431595"/>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Chart &amp; Table + chart title">
    <p:spTree>
      <p:nvGrpSpPr>
        <p:cNvPr id="1" name=""/>
        <p:cNvGrpSpPr/>
        <p:nvPr/>
      </p:nvGrpSpPr>
      <p:grpSpPr>
        <a:xfrm>
          <a:off x="0" y="0"/>
          <a:ext cx="0" cy="0"/>
          <a:chOff x="0" y="0"/>
          <a:chExt cx="0" cy="0"/>
        </a:xfrm>
      </p:grpSpPr>
      <p:sp>
        <p:nvSpPr>
          <p:cNvPr id="8" name="Text Placeholder 7"/>
          <p:cNvSpPr>
            <a:spLocks noGrp="1"/>
          </p:cNvSpPr>
          <p:nvPr>
            <p:ph type="body" sz="quarter" idx="17" hasCustomPrompt="1"/>
          </p:nvPr>
        </p:nvSpPr>
        <p:spPr>
          <a:xfrm>
            <a:off x="414528" y="1103201"/>
            <a:ext cx="5242560" cy="670092"/>
          </a:xfrm>
          <a:solidFill>
            <a:schemeClr val="bg1"/>
          </a:solidFill>
          <a:effectLst>
            <a:outerShdw dist="25400" dir="5400000" algn="t" rotWithShape="0">
              <a:prstClr val="black">
                <a:alpha val="97000"/>
              </a:prstClr>
            </a:outerShdw>
          </a:effectLst>
        </p:spPr>
        <p:txBody>
          <a:bodyPr rIns="0" anchor="b"/>
          <a:lstStyle>
            <a:lvl1pPr marL="0" indent="0">
              <a:buNone/>
              <a:defRPr sz="1800" baseline="0"/>
            </a:lvl1pPr>
          </a:lstStyle>
          <a:p>
            <a:pPr lvl="0"/>
            <a:r>
              <a:rPr lang="en-US" dirty="0"/>
              <a:t>Add chart headline                         (max 2 rows)</a:t>
            </a:r>
          </a:p>
        </p:txBody>
      </p:sp>
      <p:sp>
        <p:nvSpPr>
          <p:cNvPr id="11" name="Text Placeholder 7"/>
          <p:cNvSpPr>
            <a:spLocks noGrp="1"/>
          </p:cNvSpPr>
          <p:nvPr>
            <p:ph type="body" sz="quarter" idx="18" hasCustomPrompt="1"/>
          </p:nvPr>
        </p:nvSpPr>
        <p:spPr>
          <a:xfrm>
            <a:off x="6547468" y="1103201"/>
            <a:ext cx="5242560" cy="670092"/>
          </a:xfrm>
          <a:solidFill>
            <a:schemeClr val="bg1"/>
          </a:solidFill>
          <a:effectLst>
            <a:outerShdw dist="25400" dir="5400000" algn="t" rotWithShape="0">
              <a:prstClr val="black">
                <a:alpha val="97000"/>
              </a:prstClr>
            </a:outerShdw>
          </a:effectLst>
        </p:spPr>
        <p:txBody>
          <a:bodyPr rIns="0" anchor="b"/>
          <a:lstStyle>
            <a:lvl1pPr marL="0" indent="0">
              <a:buNone/>
              <a:defRPr sz="1800" baseline="0"/>
            </a:lvl1pPr>
          </a:lstStyle>
          <a:p>
            <a:pPr lvl="0"/>
            <a:r>
              <a:rPr lang="en-US" dirty="0"/>
              <a:t>Add chart headline or remove       (max 2 rows)</a:t>
            </a:r>
          </a:p>
        </p:txBody>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hasCustomPrompt="1"/>
          </p:nvPr>
        </p:nvSpPr>
        <p:spPr>
          <a:xfrm>
            <a:off x="414529" y="1884218"/>
            <a:ext cx="5246625" cy="3787921"/>
          </a:xfrm>
        </p:spPr>
        <p:txBody>
          <a:bodyPr>
            <a:noAutofit/>
          </a:bodyPr>
          <a:lstStyle>
            <a:lvl1pPr>
              <a:defRPr sz="1800"/>
            </a:lvl1pPr>
            <a:lvl2pPr>
              <a:defRPr sz="1600"/>
            </a:lvl2pPr>
            <a:lvl3pPr>
              <a:defRPr sz="1400"/>
            </a:lvl3pPr>
            <a:lvl4pPr>
              <a:defRPr sz="1400"/>
            </a:lvl4pPr>
            <a:lvl5pPr>
              <a:defRPr sz="1400"/>
            </a:lvl5pPr>
          </a:lstStyle>
          <a:p>
            <a:pPr lvl="0"/>
            <a:r>
              <a:rPr lang="en-US" dirty="0"/>
              <a:t>Click to add text, chart, table or SmartArt and resize right as needed</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246FB18-5DF1-419A-B975-14AFDDD65B9F}" type="slidenum">
              <a:rPr lang="en-US" smtClean="0"/>
              <a:t>‹#›</a:t>
            </a:fld>
            <a:endParaRPr lang="en-US"/>
          </a:p>
        </p:txBody>
      </p:sp>
      <p:sp>
        <p:nvSpPr>
          <p:cNvPr id="12" name="Content Placeholder 2"/>
          <p:cNvSpPr>
            <a:spLocks noGrp="1"/>
          </p:cNvSpPr>
          <p:nvPr>
            <p:ph sz="half" idx="19" hasCustomPrompt="1"/>
          </p:nvPr>
        </p:nvSpPr>
        <p:spPr>
          <a:xfrm>
            <a:off x="6543404" y="1884218"/>
            <a:ext cx="5246625" cy="3787921"/>
          </a:xfrm>
        </p:spPr>
        <p:txBody>
          <a:bodyPr>
            <a:noAutofit/>
          </a:bodyPr>
          <a:lstStyle>
            <a:lvl1pPr>
              <a:defRPr sz="1800" baseline="0"/>
            </a:lvl1pPr>
            <a:lvl2pPr>
              <a:defRPr sz="1600"/>
            </a:lvl2pPr>
            <a:lvl3pPr>
              <a:defRPr sz="1400"/>
            </a:lvl3pPr>
            <a:lvl4pPr>
              <a:defRPr sz="1400"/>
            </a:lvl4pPr>
            <a:lvl5pPr>
              <a:defRPr sz="1400"/>
            </a:lvl5pPr>
          </a:lstStyle>
          <a:p>
            <a:pPr lvl="0"/>
            <a:r>
              <a:rPr lang="en-US" dirty="0"/>
              <a:t>Click to add text, chart, table or SmartArt or remove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 Placeholder 11"/>
          <p:cNvSpPr>
            <a:spLocks noGrp="1"/>
          </p:cNvSpPr>
          <p:nvPr>
            <p:ph type="body" sz="quarter" idx="15"/>
          </p:nvPr>
        </p:nvSpPr>
        <p:spPr>
          <a:xfrm>
            <a:off x="414529" y="5672139"/>
            <a:ext cx="11358880" cy="418782"/>
          </a:xfrm>
        </p:spPr>
        <p:txBody>
          <a:bodyPr tIns="0" bIns="0" anchor="b"/>
          <a:lstStyle>
            <a:lvl1pPr marL="0" indent="0">
              <a:lnSpc>
                <a:spcPct val="70000"/>
              </a:lnSpc>
              <a:spcBef>
                <a:spcPts val="0"/>
              </a:spcBef>
              <a:spcAft>
                <a:spcPts val="200"/>
              </a:spcAft>
              <a:buSzPct val="25000"/>
              <a:buFont typeface="Arial" panose="020B0604020202020204" pitchFamily="34" charset="0"/>
              <a:buChar char=" "/>
              <a:defRPr sz="900">
                <a:latin typeface="Arial Narrow" panose="020B0606020202030204" pitchFamily="34" charset="0"/>
              </a:defRPr>
            </a:lvl1pPr>
            <a:lvl2pPr marL="169863" indent="-112713">
              <a:lnSpc>
                <a:spcPct val="70000"/>
              </a:lnSpc>
              <a:spcBef>
                <a:spcPts val="0"/>
              </a:spcBef>
              <a:buFont typeface="Arial" panose="020B0604020202020204" pitchFamily="34" charset="0"/>
              <a:buChar char="•"/>
              <a:defRPr sz="900">
                <a:latin typeface="Arial Narrow" panose="020B0606020202030204" pitchFamily="34" charset="0"/>
              </a:defRPr>
            </a:lvl2pPr>
            <a:lvl3pPr marL="341312" indent="0">
              <a:buNone/>
              <a:defRPr/>
            </a:lvl3pPr>
          </a:lstStyle>
          <a:p>
            <a:pPr lvl="0"/>
            <a:r>
              <a:rPr lang="en-US"/>
              <a:t>Click to edit Master text styles</a:t>
            </a:r>
          </a:p>
          <a:p>
            <a:pPr lvl="1"/>
            <a:r>
              <a:rPr lang="en-US"/>
              <a:t>Second level</a:t>
            </a:r>
          </a:p>
        </p:txBody>
      </p:sp>
      <p:grpSp>
        <p:nvGrpSpPr>
          <p:cNvPr id="16" name="Group 15"/>
          <p:cNvGrpSpPr/>
          <p:nvPr userDrawn="1"/>
        </p:nvGrpSpPr>
        <p:grpSpPr>
          <a:xfrm>
            <a:off x="12287025" y="2212324"/>
            <a:ext cx="1386247" cy="1481802"/>
            <a:chOff x="9215268" y="3023356"/>
            <a:chExt cx="1039685" cy="1481802"/>
          </a:xfrm>
        </p:grpSpPr>
        <p:sp>
          <p:nvSpPr>
            <p:cNvPr id="18" name="Rectangle 17"/>
            <p:cNvSpPr/>
            <p:nvPr userDrawn="1"/>
          </p:nvSpPr>
          <p:spPr>
            <a:xfrm>
              <a:off x="9215268" y="3023356"/>
              <a:ext cx="1039685" cy="148180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0" rtlCol="0" anchor="t"/>
            <a:lstStyle/>
            <a:p>
              <a:pPr algn="l"/>
              <a:r>
                <a:rPr lang="en-US" sz="1000" b="0" baseline="0" dirty="0">
                  <a:solidFill>
                    <a:schemeClr val="tx1"/>
                  </a:solidFill>
                </a:rPr>
                <a:t>Only use </a:t>
              </a:r>
              <a:r>
                <a:rPr lang="en-US" sz="1000" b="0" baseline="0" dirty="0">
                  <a:solidFill>
                    <a:srgbClr val="D6002A"/>
                  </a:solidFill>
                </a:rPr>
                <a:t>S&amp;P Global Red </a:t>
              </a:r>
              <a:r>
                <a:rPr lang="en-US" sz="1000" b="0" baseline="0" dirty="0">
                  <a:solidFill>
                    <a:schemeClr val="tx1"/>
                  </a:solidFill>
                </a:rPr>
                <a:t>for key </a:t>
              </a:r>
              <a:r>
                <a:rPr lang="en-US" sz="1000" b="0" baseline="0" dirty="0" err="1">
                  <a:solidFill>
                    <a:schemeClr val="tx1"/>
                  </a:solidFill>
                </a:rPr>
                <a:t>telt</a:t>
              </a:r>
              <a:r>
                <a:rPr lang="en-US" sz="1000" b="0" baseline="0" dirty="0">
                  <a:solidFill>
                    <a:schemeClr val="tx1"/>
                  </a:solidFill>
                </a:rPr>
                <a:t> high-lights, not shapes or charts. </a:t>
              </a:r>
              <a:br>
                <a:rPr lang="en-US" sz="1000" b="0" baseline="0" dirty="0">
                  <a:solidFill>
                    <a:schemeClr val="tx1"/>
                  </a:solidFill>
                </a:rPr>
              </a:br>
              <a:r>
                <a:rPr lang="en-US" sz="1000" b="0" baseline="0" dirty="0">
                  <a:solidFill>
                    <a:schemeClr val="tx1"/>
                  </a:solidFill>
                </a:rPr>
                <a:t>It’s available in the custom color palette. </a:t>
              </a:r>
            </a:p>
          </p:txBody>
        </p:sp>
        <p:sp>
          <p:nvSpPr>
            <p:cNvPr id="19" name="Rectangle 18"/>
            <p:cNvSpPr/>
            <p:nvPr userDrawn="1"/>
          </p:nvSpPr>
          <p:spPr>
            <a:xfrm>
              <a:off x="9264542" y="4329961"/>
              <a:ext cx="126397" cy="126397"/>
            </a:xfrm>
            <a:prstGeom prst="rect">
              <a:avLst/>
            </a:prstGeom>
            <a:solidFill>
              <a:srgbClr val="D60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err="1">
                <a:solidFill>
                  <a:schemeClr val="tx1"/>
                </a:solidFill>
              </a:endParaRPr>
            </a:p>
          </p:txBody>
        </p:sp>
      </p:grpSp>
      <p:sp>
        <p:nvSpPr>
          <p:cNvPr id="20" name="Rectangle 19"/>
          <p:cNvSpPr/>
          <p:nvPr userDrawn="1"/>
        </p:nvSpPr>
        <p:spPr>
          <a:xfrm>
            <a:off x="12287025" y="-4043"/>
            <a:ext cx="1386247" cy="211485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lstStyle/>
          <a:p>
            <a:pPr algn="l"/>
            <a:r>
              <a:rPr lang="en-US" sz="1000" b="1" dirty="0">
                <a:solidFill>
                  <a:schemeClr val="tx1"/>
                </a:solidFill>
              </a:rPr>
              <a:t>Chart &amp; Tables</a:t>
            </a:r>
          </a:p>
          <a:p>
            <a:pPr algn="l"/>
            <a:r>
              <a:rPr lang="en-US" sz="1000" b="0" baseline="0" dirty="0">
                <a:solidFill>
                  <a:schemeClr val="tx1"/>
                </a:solidFill>
              </a:rPr>
              <a:t>Add chart/table title above chart/table.  Remove second subtitle and placeholder if not needed.  </a:t>
            </a:r>
          </a:p>
          <a:p>
            <a:pPr algn="l"/>
            <a:r>
              <a:rPr lang="en-US" sz="1000" b="0" baseline="0" dirty="0">
                <a:solidFill>
                  <a:schemeClr val="tx1"/>
                </a:solidFill>
              </a:rPr>
              <a:t>Chart title should stay the same size. </a:t>
            </a:r>
          </a:p>
        </p:txBody>
      </p:sp>
      <p:grpSp>
        <p:nvGrpSpPr>
          <p:cNvPr id="21" name="Group 20"/>
          <p:cNvGrpSpPr/>
          <p:nvPr userDrawn="1"/>
        </p:nvGrpSpPr>
        <p:grpSpPr>
          <a:xfrm>
            <a:off x="12287025" y="3790450"/>
            <a:ext cx="1386247" cy="1580478"/>
            <a:chOff x="6997911" y="2124003"/>
            <a:chExt cx="2302303" cy="3499847"/>
          </a:xfrm>
        </p:grpSpPr>
        <p:pic>
          <p:nvPicPr>
            <p:cNvPr id="27" name="Picture 26"/>
            <p:cNvPicPr>
              <a:picLocks noChangeAspect="1"/>
            </p:cNvPicPr>
            <p:nvPr userDrawn="1"/>
          </p:nvPicPr>
          <p:blipFill>
            <a:blip r:embed="rId2"/>
            <a:stretch>
              <a:fillRect/>
            </a:stretch>
          </p:blipFill>
          <p:spPr>
            <a:xfrm>
              <a:off x="7001823" y="2124003"/>
              <a:ext cx="2298391" cy="1725318"/>
            </a:xfrm>
            <a:prstGeom prst="rect">
              <a:avLst/>
            </a:prstGeom>
          </p:spPr>
        </p:pic>
        <p:pic>
          <p:nvPicPr>
            <p:cNvPr id="28" name="Picture 27"/>
            <p:cNvPicPr>
              <a:picLocks noChangeAspect="1"/>
            </p:cNvPicPr>
            <p:nvPr userDrawn="1"/>
          </p:nvPicPr>
          <p:blipFill>
            <a:blip r:embed="rId3"/>
            <a:stretch>
              <a:fillRect/>
            </a:stretch>
          </p:blipFill>
          <p:spPr>
            <a:xfrm>
              <a:off x="6997911" y="3898532"/>
              <a:ext cx="2298391" cy="1725318"/>
            </a:xfrm>
            <a:prstGeom prst="rect">
              <a:avLst/>
            </a:prstGeom>
          </p:spPr>
        </p:pic>
      </p:grpSp>
    </p:spTree>
    <p:extLst>
      <p:ext uri="{BB962C8B-B14F-4D97-AF65-F5344CB8AC3E}">
        <p14:creationId xmlns:p14="http://schemas.microsoft.com/office/powerpoint/2010/main" val="863396694"/>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Chart wShort copy &amp; Source">
    <p:spTree>
      <p:nvGrpSpPr>
        <p:cNvPr id="1" name=""/>
        <p:cNvGrpSpPr/>
        <p:nvPr/>
      </p:nvGrpSpPr>
      <p:grpSpPr>
        <a:xfrm>
          <a:off x="0" y="0"/>
          <a:ext cx="0" cy="0"/>
          <a:chOff x="0" y="0"/>
          <a:chExt cx="0" cy="0"/>
        </a:xfrm>
      </p:grpSpPr>
      <p:sp>
        <p:nvSpPr>
          <p:cNvPr id="2" name="Title 1"/>
          <p:cNvSpPr>
            <a:spLocks noGrp="1"/>
          </p:cNvSpPr>
          <p:nvPr>
            <p:ph type="title"/>
          </p:nvPr>
        </p:nvSpPr>
        <p:spPr>
          <a:xfrm>
            <a:off x="414528" y="219457"/>
            <a:ext cx="11358880" cy="865273"/>
          </a:xfrm>
        </p:spPr>
        <p:txBody>
          <a:bodyPr/>
          <a:lstStyle>
            <a:lvl1pPr>
              <a:defRPr baseline="0"/>
            </a:lvl1pPr>
          </a:lstStyle>
          <a:p>
            <a:r>
              <a:rPr lang="en-US"/>
              <a:t>Click to edit Master title style</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246FB18-5DF1-419A-B975-14AFDDD65B9F}" type="slidenum">
              <a:rPr lang="en-US" smtClean="0"/>
              <a:t>‹#›</a:t>
            </a:fld>
            <a:endParaRPr lang="en-US"/>
          </a:p>
        </p:txBody>
      </p:sp>
      <p:sp>
        <p:nvSpPr>
          <p:cNvPr id="8" name="Text Placeholder 7"/>
          <p:cNvSpPr>
            <a:spLocks noGrp="1"/>
          </p:cNvSpPr>
          <p:nvPr>
            <p:ph type="body" sz="quarter" idx="13" hasCustomPrompt="1"/>
          </p:nvPr>
        </p:nvSpPr>
        <p:spPr>
          <a:xfrm>
            <a:off x="414528" y="1084264"/>
            <a:ext cx="11379200" cy="706437"/>
          </a:xfrm>
        </p:spPr>
        <p:txBody>
          <a:bodyPr/>
          <a:lstStyle>
            <a:lvl1pPr marL="0" indent="0">
              <a:buNone/>
              <a:defRPr b="0"/>
            </a:lvl1pPr>
            <a:lvl2pPr marL="169863" indent="0">
              <a:buNone/>
              <a:defRPr/>
            </a:lvl2pPr>
          </a:lstStyle>
          <a:p>
            <a:pPr lvl="0"/>
            <a:r>
              <a:rPr lang="en-US" dirty="0"/>
              <a:t>Click to add subtitle</a:t>
            </a:r>
          </a:p>
        </p:txBody>
      </p:sp>
      <p:sp>
        <p:nvSpPr>
          <p:cNvPr id="9" name="Chart Placeholder 8"/>
          <p:cNvSpPr>
            <a:spLocks noGrp="1"/>
          </p:cNvSpPr>
          <p:nvPr>
            <p:ph type="chart" sz="quarter" idx="16" hasCustomPrompt="1"/>
          </p:nvPr>
        </p:nvSpPr>
        <p:spPr>
          <a:xfrm>
            <a:off x="414528" y="2336800"/>
            <a:ext cx="11379200" cy="3335338"/>
          </a:xfrm>
        </p:spPr>
        <p:txBody>
          <a:bodyPr anchor="ctr"/>
          <a:lstStyle>
            <a:lvl1pPr marL="0" indent="0" algn="ctr">
              <a:buNone/>
              <a:defRPr b="1"/>
            </a:lvl1pPr>
          </a:lstStyle>
          <a:p>
            <a:r>
              <a:rPr lang="en-US" dirty="0"/>
              <a:t>Click to insert chart</a:t>
            </a:r>
          </a:p>
        </p:txBody>
      </p:sp>
      <p:sp>
        <p:nvSpPr>
          <p:cNvPr id="10" name="Text Placeholder 7"/>
          <p:cNvSpPr>
            <a:spLocks noGrp="1"/>
          </p:cNvSpPr>
          <p:nvPr>
            <p:ph type="body" sz="quarter" idx="17" hasCustomPrompt="1"/>
          </p:nvPr>
        </p:nvSpPr>
        <p:spPr>
          <a:xfrm>
            <a:off x="414528" y="1813931"/>
            <a:ext cx="11379200" cy="522870"/>
          </a:xfrm>
        </p:spPr>
        <p:txBody>
          <a:bodyPr/>
          <a:lstStyle>
            <a:lvl1pPr marL="0" indent="0">
              <a:buNone/>
              <a:defRPr sz="1400" b="0"/>
            </a:lvl1pPr>
            <a:lvl2pPr marL="169863" indent="0">
              <a:buNone/>
              <a:defRPr/>
            </a:lvl2pPr>
          </a:lstStyle>
          <a:p>
            <a:pPr lvl="0"/>
            <a:r>
              <a:rPr lang="en-US" dirty="0"/>
              <a:t>Click to add chart introduction </a:t>
            </a:r>
          </a:p>
        </p:txBody>
      </p:sp>
      <p:sp>
        <p:nvSpPr>
          <p:cNvPr id="13" name="Text Placeholder 11"/>
          <p:cNvSpPr>
            <a:spLocks noGrp="1"/>
          </p:cNvSpPr>
          <p:nvPr>
            <p:ph type="body" sz="quarter" idx="15"/>
          </p:nvPr>
        </p:nvSpPr>
        <p:spPr>
          <a:xfrm>
            <a:off x="414529" y="5672139"/>
            <a:ext cx="11358880" cy="418782"/>
          </a:xfrm>
        </p:spPr>
        <p:txBody>
          <a:bodyPr tIns="0" bIns="0" anchor="b"/>
          <a:lstStyle>
            <a:lvl1pPr marL="0" indent="0">
              <a:lnSpc>
                <a:spcPct val="70000"/>
              </a:lnSpc>
              <a:spcBef>
                <a:spcPts val="0"/>
              </a:spcBef>
              <a:spcAft>
                <a:spcPts val="200"/>
              </a:spcAft>
              <a:buSzPct val="25000"/>
              <a:buFont typeface="Arial" panose="020B0604020202020204" pitchFamily="34" charset="0"/>
              <a:buChar char=" "/>
              <a:defRPr sz="900">
                <a:latin typeface="Arial Narrow" panose="020B0606020202030204" pitchFamily="34" charset="0"/>
              </a:defRPr>
            </a:lvl1pPr>
            <a:lvl2pPr marL="169863" indent="-112713">
              <a:lnSpc>
                <a:spcPct val="70000"/>
              </a:lnSpc>
              <a:spcBef>
                <a:spcPts val="0"/>
              </a:spcBef>
              <a:buFont typeface="Arial" panose="020B0604020202020204" pitchFamily="34" charset="0"/>
              <a:buChar char="•"/>
              <a:defRPr sz="900">
                <a:latin typeface="Arial Narrow" panose="020B0606020202030204" pitchFamily="34" charset="0"/>
              </a:defRPr>
            </a:lvl2pPr>
            <a:lvl3pPr marL="341312" indent="0">
              <a:buNone/>
              <a:defRPr/>
            </a:lvl3pPr>
          </a:lstStyle>
          <a:p>
            <a:pPr lvl="0"/>
            <a:r>
              <a:rPr lang="en-US"/>
              <a:t>Click to edit Master text styles</a:t>
            </a:r>
          </a:p>
          <a:p>
            <a:pPr lvl="1"/>
            <a:r>
              <a:rPr lang="en-US"/>
              <a:t>Second level</a:t>
            </a:r>
          </a:p>
        </p:txBody>
      </p:sp>
      <p:sp>
        <p:nvSpPr>
          <p:cNvPr id="12" name="Rectangle 11"/>
          <p:cNvSpPr/>
          <p:nvPr userDrawn="1"/>
        </p:nvSpPr>
        <p:spPr>
          <a:xfrm>
            <a:off x="12287025" y="-4042"/>
            <a:ext cx="1386247" cy="211485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lstStyle/>
          <a:p>
            <a:pPr algn="l"/>
            <a:r>
              <a:rPr lang="en-US" sz="1000" b="1" baseline="0" dirty="0">
                <a:solidFill>
                  <a:schemeClr val="tx1"/>
                </a:solidFill>
              </a:rPr>
              <a:t>Chart </a:t>
            </a:r>
            <a:r>
              <a:rPr lang="en-US" sz="1000" b="1" baseline="0" dirty="0" err="1">
                <a:solidFill>
                  <a:schemeClr val="tx1"/>
                </a:solidFill>
              </a:rPr>
              <a:t>wShort</a:t>
            </a:r>
            <a:r>
              <a:rPr lang="en-US" sz="1000" b="1" baseline="0" dirty="0">
                <a:solidFill>
                  <a:schemeClr val="tx1"/>
                </a:solidFill>
              </a:rPr>
              <a:t> Copy</a:t>
            </a:r>
          </a:p>
          <a:p>
            <a:pPr algn="l"/>
            <a:r>
              <a:rPr lang="en-US" sz="1000" b="0" baseline="0" dirty="0">
                <a:solidFill>
                  <a:schemeClr val="tx1"/>
                </a:solidFill>
              </a:rPr>
              <a:t>Use for charts and add a chart introduction above the chart. </a:t>
            </a:r>
          </a:p>
        </p:txBody>
      </p:sp>
      <p:grpSp>
        <p:nvGrpSpPr>
          <p:cNvPr id="15" name="Group 14"/>
          <p:cNvGrpSpPr/>
          <p:nvPr userDrawn="1"/>
        </p:nvGrpSpPr>
        <p:grpSpPr>
          <a:xfrm>
            <a:off x="12287025" y="2212324"/>
            <a:ext cx="1386247" cy="1481802"/>
            <a:chOff x="9215268" y="3023356"/>
            <a:chExt cx="1039685" cy="1481802"/>
          </a:xfrm>
        </p:grpSpPr>
        <p:sp>
          <p:nvSpPr>
            <p:cNvPr id="16" name="Rectangle 15"/>
            <p:cNvSpPr/>
            <p:nvPr userDrawn="1"/>
          </p:nvSpPr>
          <p:spPr>
            <a:xfrm>
              <a:off x="9215268" y="3023356"/>
              <a:ext cx="1039685" cy="148180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0" rtlCol="0" anchor="t"/>
            <a:lstStyle/>
            <a:p>
              <a:pPr algn="l"/>
              <a:r>
                <a:rPr lang="en-US" sz="1000" b="0" baseline="0" dirty="0">
                  <a:solidFill>
                    <a:schemeClr val="tx1"/>
                  </a:solidFill>
                </a:rPr>
                <a:t>Only use </a:t>
              </a:r>
              <a:r>
                <a:rPr lang="en-US" sz="1000" b="0" baseline="0" dirty="0">
                  <a:solidFill>
                    <a:srgbClr val="D6002A"/>
                  </a:solidFill>
                </a:rPr>
                <a:t>S&amp;P Global Red </a:t>
              </a:r>
              <a:r>
                <a:rPr lang="en-US" sz="1000" b="0" baseline="0" dirty="0">
                  <a:solidFill>
                    <a:schemeClr val="tx1"/>
                  </a:solidFill>
                </a:rPr>
                <a:t>for key </a:t>
              </a:r>
              <a:r>
                <a:rPr lang="en-US" sz="1000" b="0" baseline="0" dirty="0" err="1">
                  <a:solidFill>
                    <a:schemeClr val="tx1"/>
                  </a:solidFill>
                </a:rPr>
                <a:t>telt</a:t>
              </a:r>
              <a:r>
                <a:rPr lang="en-US" sz="1000" b="0" baseline="0" dirty="0">
                  <a:solidFill>
                    <a:schemeClr val="tx1"/>
                  </a:solidFill>
                </a:rPr>
                <a:t> high-lights, not shapes or charts. </a:t>
              </a:r>
              <a:br>
                <a:rPr lang="en-US" sz="1000" b="0" baseline="0" dirty="0">
                  <a:solidFill>
                    <a:schemeClr val="tx1"/>
                  </a:solidFill>
                </a:rPr>
              </a:br>
              <a:r>
                <a:rPr lang="en-US" sz="1000" b="0" baseline="0" dirty="0">
                  <a:solidFill>
                    <a:schemeClr val="tx1"/>
                  </a:solidFill>
                </a:rPr>
                <a:t>It’s available in the custom color palette. </a:t>
              </a:r>
            </a:p>
          </p:txBody>
        </p:sp>
        <p:sp>
          <p:nvSpPr>
            <p:cNvPr id="17" name="Rectangle 16"/>
            <p:cNvSpPr/>
            <p:nvPr userDrawn="1"/>
          </p:nvSpPr>
          <p:spPr>
            <a:xfrm>
              <a:off x="9264542" y="4329961"/>
              <a:ext cx="126397" cy="126397"/>
            </a:xfrm>
            <a:prstGeom prst="rect">
              <a:avLst/>
            </a:prstGeom>
            <a:solidFill>
              <a:srgbClr val="D60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err="1">
                <a:solidFill>
                  <a:schemeClr val="tx1"/>
                </a:solidFill>
              </a:endParaRPr>
            </a:p>
          </p:txBody>
        </p:sp>
      </p:grpSp>
    </p:spTree>
    <p:extLst>
      <p:ext uri="{BB962C8B-B14F-4D97-AF65-F5344CB8AC3E}">
        <p14:creationId xmlns:p14="http://schemas.microsoft.com/office/powerpoint/2010/main" val="523058553"/>
      </p:ext>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Big Picture with Caption">
    <p:spTree>
      <p:nvGrpSpPr>
        <p:cNvPr id="1" name=""/>
        <p:cNvGrpSpPr/>
        <p:nvPr/>
      </p:nvGrpSpPr>
      <p:grpSpPr>
        <a:xfrm>
          <a:off x="0" y="0"/>
          <a:ext cx="0" cy="0"/>
          <a:chOff x="0" y="0"/>
          <a:chExt cx="0" cy="0"/>
        </a:xfrm>
      </p:grpSpPr>
      <p:sp>
        <p:nvSpPr>
          <p:cNvPr id="6" name="Picture Placeholder 5"/>
          <p:cNvSpPr>
            <a:spLocks noGrp="1"/>
          </p:cNvSpPr>
          <p:nvPr>
            <p:ph type="pic" sz="quarter" idx="19" hasCustomPrompt="1"/>
          </p:nvPr>
        </p:nvSpPr>
        <p:spPr>
          <a:xfrm>
            <a:off x="414528" y="1790701"/>
            <a:ext cx="11379200" cy="3881439"/>
          </a:xfrm>
        </p:spPr>
        <p:txBody>
          <a:bodyPr anchor="ctr"/>
          <a:lstStyle>
            <a:lvl1pPr marL="0" indent="0" algn="ctr">
              <a:buNone/>
              <a:defRPr baseline="0"/>
            </a:lvl1pPr>
          </a:lstStyle>
          <a:p>
            <a:r>
              <a:rPr lang="en-US" dirty="0"/>
              <a:t>Click to insert rectangular image</a:t>
            </a:r>
          </a:p>
        </p:txBody>
      </p:sp>
      <p:sp>
        <p:nvSpPr>
          <p:cNvPr id="2" name="Title 1"/>
          <p:cNvSpPr>
            <a:spLocks noGrp="1"/>
          </p:cNvSpPr>
          <p:nvPr>
            <p:ph type="title"/>
          </p:nvPr>
        </p:nvSpPr>
        <p:spPr/>
        <p:txBody>
          <a:bodyPr/>
          <a:lstStyle>
            <a:lvl1pPr>
              <a:defRPr>
                <a:latin typeface="+mj-lt"/>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endParaRPr lang="en-US" dirty="0"/>
          </a:p>
        </p:txBody>
      </p:sp>
      <p:sp>
        <p:nvSpPr>
          <p:cNvPr id="4" name="Slide Number Placeholder 3"/>
          <p:cNvSpPr>
            <a:spLocks noGrp="1"/>
          </p:cNvSpPr>
          <p:nvPr>
            <p:ph type="sldNum" sz="quarter" idx="11"/>
          </p:nvPr>
        </p:nvSpPr>
        <p:spPr/>
        <p:txBody>
          <a:bodyPr/>
          <a:lstStyle/>
          <a:p>
            <a:fld id="{BDDC3DCF-E0A7-DA4A-BC2C-1EC3743A297B}" type="slidenum">
              <a:rPr lang="en-US" smtClean="0"/>
              <a:pPr/>
              <a:t>‹#›</a:t>
            </a:fld>
            <a:endParaRPr lang="en-US" dirty="0"/>
          </a:p>
        </p:txBody>
      </p:sp>
      <p:sp>
        <p:nvSpPr>
          <p:cNvPr id="13" name="Text Placeholder 7"/>
          <p:cNvSpPr>
            <a:spLocks noGrp="1"/>
          </p:cNvSpPr>
          <p:nvPr>
            <p:ph type="body" sz="quarter" idx="17" hasCustomPrompt="1"/>
          </p:nvPr>
        </p:nvSpPr>
        <p:spPr>
          <a:xfrm>
            <a:off x="414528" y="1382283"/>
            <a:ext cx="11379200" cy="404789"/>
          </a:xfrm>
        </p:spPr>
        <p:txBody>
          <a:bodyPr anchor="b"/>
          <a:lstStyle>
            <a:lvl1pPr marL="0" indent="0">
              <a:buNone/>
              <a:defRPr sz="1400" b="0"/>
            </a:lvl1pPr>
            <a:lvl2pPr marL="169863" indent="0">
              <a:buNone/>
              <a:defRPr/>
            </a:lvl2pPr>
          </a:lstStyle>
          <a:p>
            <a:pPr lvl="0"/>
            <a:r>
              <a:rPr lang="en-US" dirty="0"/>
              <a:t>Click to add image caption </a:t>
            </a:r>
          </a:p>
        </p:txBody>
      </p:sp>
      <p:sp>
        <p:nvSpPr>
          <p:cNvPr id="10" name="Text Placeholder 11"/>
          <p:cNvSpPr>
            <a:spLocks noGrp="1"/>
          </p:cNvSpPr>
          <p:nvPr>
            <p:ph type="body" sz="quarter" idx="15"/>
          </p:nvPr>
        </p:nvSpPr>
        <p:spPr>
          <a:xfrm>
            <a:off x="414529" y="5672139"/>
            <a:ext cx="11358880" cy="418782"/>
          </a:xfrm>
        </p:spPr>
        <p:txBody>
          <a:bodyPr tIns="0" bIns="0" anchor="b"/>
          <a:lstStyle>
            <a:lvl1pPr marL="0" indent="0">
              <a:lnSpc>
                <a:spcPct val="70000"/>
              </a:lnSpc>
              <a:spcBef>
                <a:spcPts val="0"/>
              </a:spcBef>
              <a:spcAft>
                <a:spcPts val="200"/>
              </a:spcAft>
              <a:buSzPct val="25000"/>
              <a:buFont typeface="Arial" panose="020B0604020202020204" pitchFamily="34" charset="0"/>
              <a:buChar char=" "/>
              <a:defRPr sz="900">
                <a:latin typeface="Arial Narrow" panose="020B0606020202030204" pitchFamily="34" charset="0"/>
              </a:defRPr>
            </a:lvl1pPr>
            <a:lvl2pPr marL="169863" indent="-112713">
              <a:lnSpc>
                <a:spcPct val="70000"/>
              </a:lnSpc>
              <a:spcBef>
                <a:spcPts val="0"/>
              </a:spcBef>
              <a:buFont typeface="Arial" panose="020B0604020202020204" pitchFamily="34" charset="0"/>
              <a:buChar char="•"/>
              <a:defRPr sz="900">
                <a:latin typeface="Arial Narrow" panose="020B0606020202030204" pitchFamily="34" charset="0"/>
              </a:defRPr>
            </a:lvl2pPr>
            <a:lvl3pPr marL="341312" indent="0">
              <a:buNone/>
              <a:defRPr/>
            </a:lvl3pPr>
          </a:lstStyle>
          <a:p>
            <a:pPr lvl="0"/>
            <a:r>
              <a:rPr lang="en-US"/>
              <a:t>Click to edit Master text styles</a:t>
            </a:r>
          </a:p>
          <a:p>
            <a:pPr lvl="1"/>
            <a:r>
              <a:rPr lang="en-US"/>
              <a:t>Second level</a:t>
            </a:r>
          </a:p>
        </p:txBody>
      </p:sp>
      <p:sp>
        <p:nvSpPr>
          <p:cNvPr id="12" name="Rectangle 11"/>
          <p:cNvSpPr/>
          <p:nvPr userDrawn="1"/>
        </p:nvSpPr>
        <p:spPr>
          <a:xfrm>
            <a:off x="12287025" y="-4042"/>
            <a:ext cx="1386247" cy="211485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lstStyle/>
          <a:p>
            <a:pPr algn="l"/>
            <a:r>
              <a:rPr lang="en-US" sz="1000" b="1" dirty="0">
                <a:solidFill>
                  <a:schemeClr val="tx1"/>
                </a:solidFill>
              </a:rPr>
              <a:t>Big Picture + Caption</a:t>
            </a:r>
            <a:endParaRPr lang="en-US" sz="1000" b="1" baseline="0" dirty="0">
              <a:solidFill>
                <a:schemeClr val="tx1"/>
              </a:solidFill>
            </a:endParaRPr>
          </a:p>
          <a:p>
            <a:pPr algn="l"/>
            <a:r>
              <a:rPr lang="en-US" sz="1000" baseline="0" dirty="0">
                <a:solidFill>
                  <a:schemeClr val="tx1"/>
                </a:solidFill>
              </a:rPr>
              <a:t>Click image icon to insert image to fill the image placeholder. Add image caption above the image. </a:t>
            </a:r>
            <a:endParaRPr lang="en-US" sz="1000" dirty="0">
              <a:solidFill>
                <a:schemeClr val="tx1"/>
              </a:solidFill>
            </a:endParaRPr>
          </a:p>
        </p:txBody>
      </p:sp>
      <p:grpSp>
        <p:nvGrpSpPr>
          <p:cNvPr id="11" name="Group 10"/>
          <p:cNvGrpSpPr/>
          <p:nvPr userDrawn="1"/>
        </p:nvGrpSpPr>
        <p:grpSpPr>
          <a:xfrm>
            <a:off x="12287025" y="2212324"/>
            <a:ext cx="1386247" cy="1481802"/>
            <a:chOff x="9215268" y="3023356"/>
            <a:chExt cx="1039685" cy="1481802"/>
          </a:xfrm>
        </p:grpSpPr>
        <p:sp>
          <p:nvSpPr>
            <p:cNvPr id="15" name="Rectangle 14"/>
            <p:cNvSpPr/>
            <p:nvPr userDrawn="1"/>
          </p:nvSpPr>
          <p:spPr>
            <a:xfrm>
              <a:off x="9215268" y="3023356"/>
              <a:ext cx="1039685" cy="148180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0" rtlCol="0" anchor="t"/>
            <a:lstStyle/>
            <a:p>
              <a:pPr algn="l"/>
              <a:r>
                <a:rPr lang="en-US" sz="1000" b="0" baseline="0" dirty="0">
                  <a:solidFill>
                    <a:schemeClr val="tx1"/>
                  </a:solidFill>
                </a:rPr>
                <a:t>Only use </a:t>
              </a:r>
              <a:r>
                <a:rPr lang="en-US" sz="1000" b="0" baseline="0" dirty="0">
                  <a:solidFill>
                    <a:srgbClr val="D6002A"/>
                  </a:solidFill>
                </a:rPr>
                <a:t>S&amp;P Global Red </a:t>
              </a:r>
              <a:r>
                <a:rPr lang="en-US" sz="1000" b="0" baseline="0" dirty="0">
                  <a:solidFill>
                    <a:schemeClr val="tx1"/>
                  </a:solidFill>
                </a:rPr>
                <a:t>for key </a:t>
              </a:r>
              <a:r>
                <a:rPr lang="en-US" sz="1000" b="0" baseline="0" dirty="0" err="1">
                  <a:solidFill>
                    <a:schemeClr val="tx1"/>
                  </a:solidFill>
                </a:rPr>
                <a:t>telt</a:t>
              </a:r>
              <a:r>
                <a:rPr lang="en-US" sz="1000" b="0" baseline="0" dirty="0">
                  <a:solidFill>
                    <a:schemeClr val="tx1"/>
                  </a:solidFill>
                </a:rPr>
                <a:t> high-lights, not shapes or charts. </a:t>
              </a:r>
              <a:br>
                <a:rPr lang="en-US" sz="1000" b="0" baseline="0" dirty="0">
                  <a:solidFill>
                    <a:schemeClr val="tx1"/>
                  </a:solidFill>
                </a:rPr>
              </a:br>
              <a:r>
                <a:rPr lang="en-US" sz="1000" b="0" baseline="0" dirty="0">
                  <a:solidFill>
                    <a:schemeClr val="tx1"/>
                  </a:solidFill>
                </a:rPr>
                <a:t>It’s available in the custom color palette. </a:t>
              </a:r>
            </a:p>
          </p:txBody>
        </p:sp>
        <p:sp>
          <p:nvSpPr>
            <p:cNvPr id="16" name="Rectangle 15"/>
            <p:cNvSpPr/>
            <p:nvPr userDrawn="1"/>
          </p:nvSpPr>
          <p:spPr>
            <a:xfrm>
              <a:off x="9264542" y="4329961"/>
              <a:ext cx="126397" cy="126397"/>
            </a:xfrm>
            <a:prstGeom prst="rect">
              <a:avLst/>
            </a:prstGeom>
            <a:solidFill>
              <a:srgbClr val="D60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err="1">
                <a:solidFill>
                  <a:schemeClr val="tx1"/>
                </a:solidFill>
              </a:endParaRPr>
            </a:p>
          </p:txBody>
        </p:sp>
      </p:grpSp>
    </p:spTree>
    <p:extLst>
      <p:ext uri="{BB962C8B-B14F-4D97-AF65-F5344CB8AC3E}">
        <p14:creationId xmlns:p14="http://schemas.microsoft.com/office/powerpoint/2010/main" val="3270373823"/>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Content 2 columns wDisclaime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mj-lt"/>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endParaRPr lang="en-US" dirty="0"/>
          </a:p>
        </p:txBody>
      </p:sp>
      <p:sp>
        <p:nvSpPr>
          <p:cNvPr id="4" name="Slide Number Placeholder 3"/>
          <p:cNvSpPr>
            <a:spLocks noGrp="1"/>
          </p:cNvSpPr>
          <p:nvPr>
            <p:ph type="sldNum" sz="quarter" idx="11"/>
          </p:nvPr>
        </p:nvSpPr>
        <p:spPr/>
        <p:txBody>
          <a:bodyPr/>
          <a:lstStyle/>
          <a:p>
            <a:fld id="{BDDC3DCF-E0A7-DA4A-BC2C-1EC3743A297B}" type="slidenum">
              <a:rPr lang="en-US" smtClean="0"/>
              <a:pPr/>
              <a:t>‹#›</a:t>
            </a:fld>
            <a:endParaRPr lang="en-US" dirty="0"/>
          </a:p>
        </p:txBody>
      </p:sp>
      <p:sp>
        <p:nvSpPr>
          <p:cNvPr id="16" name="Text Placeholder 15"/>
          <p:cNvSpPr>
            <a:spLocks noGrp="1"/>
          </p:cNvSpPr>
          <p:nvPr>
            <p:ph type="body" sz="quarter" idx="21" hasCustomPrompt="1"/>
          </p:nvPr>
        </p:nvSpPr>
        <p:spPr>
          <a:xfrm>
            <a:off x="414528" y="1085850"/>
            <a:ext cx="11362267" cy="914400"/>
          </a:xfrm>
        </p:spPr>
        <p:txBody>
          <a:bodyPr/>
          <a:lstStyle>
            <a:lvl1pPr marL="0" indent="0">
              <a:buNone/>
              <a:defRPr sz="1600" baseline="0">
                <a:solidFill>
                  <a:schemeClr val="bg1">
                    <a:lumMod val="50000"/>
                  </a:schemeClr>
                </a:solidFill>
              </a:defRPr>
            </a:lvl1pPr>
            <a:lvl2pPr marL="173736" indent="0">
              <a:buNone/>
              <a:defRPr/>
            </a:lvl2pPr>
          </a:lstStyle>
          <a:p>
            <a:pPr lvl="0"/>
            <a:r>
              <a:rPr lang="en-US" dirty="0"/>
              <a:t>Click to add introduction text</a:t>
            </a:r>
          </a:p>
        </p:txBody>
      </p:sp>
      <p:sp>
        <p:nvSpPr>
          <p:cNvPr id="9" name="Content Placeholder 8"/>
          <p:cNvSpPr>
            <a:spLocks noGrp="1"/>
          </p:cNvSpPr>
          <p:nvPr>
            <p:ph sz="quarter" idx="23"/>
          </p:nvPr>
        </p:nvSpPr>
        <p:spPr>
          <a:xfrm>
            <a:off x="414528" y="2850686"/>
            <a:ext cx="5225627" cy="2821466"/>
          </a:xfrm>
        </p:spPr>
        <p:txBody>
          <a:bodyPr/>
          <a:lstStyle>
            <a:lvl1pPr>
              <a:defRPr sz="1800"/>
            </a:lvl1pPr>
            <a:lvl2pPr>
              <a:defRPr sz="16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13"/>
          <p:cNvSpPr>
            <a:spLocks noGrp="1"/>
          </p:cNvSpPr>
          <p:nvPr>
            <p:ph sz="quarter" idx="24"/>
          </p:nvPr>
        </p:nvSpPr>
        <p:spPr>
          <a:xfrm>
            <a:off x="6547467" y="2850205"/>
            <a:ext cx="5238132" cy="2821935"/>
          </a:xfrm>
        </p:spPr>
        <p:txBody>
          <a:bodyPr/>
          <a:lstStyle>
            <a:lvl1pPr>
              <a:defRPr sz="1800"/>
            </a:lvl1pPr>
            <a:lvl2pPr>
              <a:defRPr sz="16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Text Placeholder 7"/>
          <p:cNvSpPr>
            <a:spLocks noGrp="1"/>
          </p:cNvSpPr>
          <p:nvPr>
            <p:ph type="body" sz="quarter" idx="17" hasCustomPrompt="1"/>
          </p:nvPr>
        </p:nvSpPr>
        <p:spPr>
          <a:xfrm>
            <a:off x="414528" y="2037060"/>
            <a:ext cx="5242560" cy="670092"/>
          </a:xfrm>
          <a:solidFill>
            <a:schemeClr val="bg1"/>
          </a:solidFill>
          <a:effectLst>
            <a:outerShdw dist="25400" dir="5400000" algn="t" rotWithShape="0">
              <a:prstClr val="black">
                <a:alpha val="97000"/>
              </a:prstClr>
            </a:outerShdw>
          </a:effectLst>
        </p:spPr>
        <p:txBody>
          <a:bodyPr rIns="0" anchor="b"/>
          <a:lstStyle>
            <a:lvl1pPr marL="0" indent="0">
              <a:buNone/>
              <a:defRPr sz="1600" baseline="0"/>
            </a:lvl1pPr>
          </a:lstStyle>
          <a:p>
            <a:pPr lvl="0"/>
            <a:r>
              <a:rPr lang="en-US" dirty="0"/>
              <a:t>Add headline (max 2 rows)</a:t>
            </a:r>
          </a:p>
        </p:txBody>
      </p:sp>
      <p:sp>
        <p:nvSpPr>
          <p:cNvPr id="18" name="Text Placeholder 7"/>
          <p:cNvSpPr>
            <a:spLocks noGrp="1"/>
          </p:cNvSpPr>
          <p:nvPr>
            <p:ph type="body" sz="quarter" idx="18" hasCustomPrompt="1"/>
          </p:nvPr>
        </p:nvSpPr>
        <p:spPr>
          <a:xfrm>
            <a:off x="6547468" y="2037060"/>
            <a:ext cx="5242560" cy="670092"/>
          </a:xfrm>
          <a:solidFill>
            <a:schemeClr val="bg1"/>
          </a:solidFill>
          <a:effectLst>
            <a:outerShdw dist="25400" dir="5400000" algn="t" rotWithShape="0">
              <a:prstClr val="black">
                <a:alpha val="97000"/>
              </a:prstClr>
            </a:outerShdw>
          </a:effectLst>
        </p:spPr>
        <p:txBody>
          <a:bodyPr rIns="0" anchor="b"/>
          <a:lstStyle>
            <a:lvl1pPr marL="0" indent="0">
              <a:buNone/>
              <a:defRPr sz="1600" baseline="0"/>
            </a:lvl1pPr>
          </a:lstStyle>
          <a:p>
            <a:pPr lvl="0"/>
            <a:r>
              <a:rPr lang="en-US" dirty="0"/>
              <a:t>Add headline or remove (max 2 rows)</a:t>
            </a:r>
          </a:p>
        </p:txBody>
      </p:sp>
      <p:sp>
        <p:nvSpPr>
          <p:cNvPr id="13" name="Text Placeholder 11"/>
          <p:cNvSpPr>
            <a:spLocks noGrp="1"/>
          </p:cNvSpPr>
          <p:nvPr>
            <p:ph type="body" sz="quarter" idx="15"/>
          </p:nvPr>
        </p:nvSpPr>
        <p:spPr>
          <a:xfrm>
            <a:off x="414529" y="5672139"/>
            <a:ext cx="11358880" cy="418782"/>
          </a:xfrm>
        </p:spPr>
        <p:txBody>
          <a:bodyPr tIns="0" bIns="0" anchor="b"/>
          <a:lstStyle>
            <a:lvl1pPr marL="0" indent="0">
              <a:lnSpc>
                <a:spcPct val="70000"/>
              </a:lnSpc>
              <a:spcBef>
                <a:spcPts val="0"/>
              </a:spcBef>
              <a:spcAft>
                <a:spcPts val="200"/>
              </a:spcAft>
              <a:buSzPct val="25000"/>
              <a:buFont typeface="Arial" panose="020B0604020202020204" pitchFamily="34" charset="0"/>
              <a:buChar char=" "/>
              <a:defRPr sz="900">
                <a:latin typeface="Arial Narrow" panose="020B0606020202030204" pitchFamily="34" charset="0"/>
              </a:defRPr>
            </a:lvl1pPr>
            <a:lvl2pPr marL="169863" indent="-112713">
              <a:lnSpc>
                <a:spcPct val="70000"/>
              </a:lnSpc>
              <a:spcBef>
                <a:spcPts val="0"/>
              </a:spcBef>
              <a:buFont typeface="Arial" panose="020B0604020202020204" pitchFamily="34" charset="0"/>
              <a:buChar char="•"/>
              <a:defRPr sz="900">
                <a:latin typeface="Arial Narrow" panose="020B0606020202030204" pitchFamily="34" charset="0"/>
              </a:defRPr>
            </a:lvl2pPr>
            <a:lvl3pPr marL="341312" indent="0">
              <a:buNone/>
              <a:defRPr/>
            </a:lvl3pPr>
          </a:lstStyle>
          <a:p>
            <a:pPr lvl="0"/>
            <a:r>
              <a:rPr lang="en-US"/>
              <a:t>Click to edit Master text styles</a:t>
            </a:r>
          </a:p>
          <a:p>
            <a:pPr lvl="1"/>
            <a:r>
              <a:rPr lang="en-US"/>
              <a:t>Second level</a:t>
            </a:r>
          </a:p>
        </p:txBody>
      </p:sp>
      <p:sp>
        <p:nvSpPr>
          <p:cNvPr id="23" name="Rectangle 22"/>
          <p:cNvSpPr/>
          <p:nvPr userDrawn="1"/>
        </p:nvSpPr>
        <p:spPr>
          <a:xfrm>
            <a:off x="12287025" y="-4042"/>
            <a:ext cx="1386247" cy="211485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lstStyle/>
          <a:p>
            <a:pPr algn="l"/>
            <a:r>
              <a:rPr lang="en-US" sz="1000" b="1" baseline="0" dirty="0">
                <a:solidFill>
                  <a:schemeClr val="tx1"/>
                </a:solidFill>
              </a:rPr>
              <a:t>Content 2 columns</a:t>
            </a:r>
          </a:p>
          <a:p>
            <a:pPr algn="l"/>
            <a:r>
              <a:rPr lang="en-US" sz="1000" b="0" baseline="0" dirty="0">
                <a:solidFill>
                  <a:schemeClr val="tx1"/>
                </a:solidFill>
              </a:rPr>
              <a:t>Use for two parts of content with two headlines. </a:t>
            </a:r>
          </a:p>
        </p:txBody>
      </p:sp>
      <p:grpSp>
        <p:nvGrpSpPr>
          <p:cNvPr id="15" name="Group 14"/>
          <p:cNvGrpSpPr/>
          <p:nvPr userDrawn="1"/>
        </p:nvGrpSpPr>
        <p:grpSpPr>
          <a:xfrm>
            <a:off x="12287025" y="2212324"/>
            <a:ext cx="1386247" cy="1481802"/>
            <a:chOff x="9215268" y="3023356"/>
            <a:chExt cx="1039685" cy="1481802"/>
          </a:xfrm>
        </p:grpSpPr>
        <p:sp>
          <p:nvSpPr>
            <p:cNvPr id="19" name="Rectangle 18"/>
            <p:cNvSpPr/>
            <p:nvPr userDrawn="1"/>
          </p:nvSpPr>
          <p:spPr>
            <a:xfrm>
              <a:off x="9215268" y="3023356"/>
              <a:ext cx="1039685" cy="148180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0" rtlCol="0" anchor="t"/>
            <a:lstStyle/>
            <a:p>
              <a:pPr algn="l"/>
              <a:r>
                <a:rPr lang="en-US" sz="1000" b="0" baseline="0" dirty="0">
                  <a:solidFill>
                    <a:schemeClr val="tx1"/>
                  </a:solidFill>
                </a:rPr>
                <a:t>Only use </a:t>
              </a:r>
              <a:r>
                <a:rPr lang="en-US" sz="1000" b="0" baseline="0" dirty="0">
                  <a:solidFill>
                    <a:srgbClr val="D6002A"/>
                  </a:solidFill>
                </a:rPr>
                <a:t>S&amp;P Global Red </a:t>
              </a:r>
              <a:r>
                <a:rPr lang="en-US" sz="1000" b="0" baseline="0" dirty="0">
                  <a:solidFill>
                    <a:schemeClr val="tx1"/>
                  </a:solidFill>
                </a:rPr>
                <a:t>for key </a:t>
              </a:r>
              <a:r>
                <a:rPr lang="en-US" sz="1000" b="0" baseline="0" dirty="0" err="1">
                  <a:solidFill>
                    <a:schemeClr val="tx1"/>
                  </a:solidFill>
                </a:rPr>
                <a:t>telt</a:t>
              </a:r>
              <a:r>
                <a:rPr lang="en-US" sz="1000" b="0" baseline="0" dirty="0">
                  <a:solidFill>
                    <a:schemeClr val="tx1"/>
                  </a:solidFill>
                </a:rPr>
                <a:t> high-lights, not shapes or charts. </a:t>
              </a:r>
              <a:br>
                <a:rPr lang="en-US" sz="1000" b="0" baseline="0" dirty="0">
                  <a:solidFill>
                    <a:schemeClr val="tx1"/>
                  </a:solidFill>
                </a:rPr>
              </a:br>
              <a:r>
                <a:rPr lang="en-US" sz="1000" b="0" baseline="0" dirty="0">
                  <a:solidFill>
                    <a:schemeClr val="tx1"/>
                  </a:solidFill>
                </a:rPr>
                <a:t>It’s available in the custom color palette. </a:t>
              </a:r>
            </a:p>
          </p:txBody>
        </p:sp>
        <p:sp>
          <p:nvSpPr>
            <p:cNvPr id="20" name="Rectangle 19"/>
            <p:cNvSpPr/>
            <p:nvPr userDrawn="1"/>
          </p:nvSpPr>
          <p:spPr>
            <a:xfrm>
              <a:off x="9264542" y="4329961"/>
              <a:ext cx="126397" cy="126397"/>
            </a:xfrm>
            <a:prstGeom prst="rect">
              <a:avLst/>
            </a:prstGeom>
            <a:solidFill>
              <a:srgbClr val="D60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err="1">
                <a:solidFill>
                  <a:schemeClr val="tx1"/>
                </a:solidFill>
              </a:endParaRPr>
            </a:p>
          </p:txBody>
        </p:sp>
      </p:grpSp>
    </p:spTree>
    <p:extLst>
      <p:ext uri="{BB962C8B-B14F-4D97-AF65-F5344CB8AC3E}">
        <p14:creationId xmlns:p14="http://schemas.microsoft.com/office/powerpoint/2010/main" val="4260150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04800" y="1219200"/>
            <a:ext cx="5689600" cy="5018112"/>
          </a:xfrm>
        </p:spPr>
        <p:txBody>
          <a:bodyPr/>
          <a:lstStyle>
            <a:lvl1pPr>
              <a:buClrTx/>
              <a:defRPr sz="2200"/>
            </a:lvl1pPr>
            <a:lvl2pPr>
              <a:buClrTx/>
              <a:defRPr sz="2000"/>
            </a:lvl2pPr>
            <a:lvl3pPr>
              <a:buClrTx/>
              <a:defRPr sz="2000"/>
            </a:lvl3pPr>
            <a:lvl4pPr>
              <a:buClrTx/>
              <a:defRPr sz="1800"/>
            </a:lvl4pPr>
            <a:lvl5pPr>
              <a:buClrTx/>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50518" y="1219200"/>
            <a:ext cx="5691716" cy="5018112"/>
          </a:xfrm>
        </p:spPr>
        <p:txBody>
          <a:bodyPr/>
          <a:lstStyle>
            <a:lvl1pPr>
              <a:buClrTx/>
              <a:defRPr sz="2200"/>
            </a:lvl1pPr>
            <a:lvl2pPr>
              <a:buClrTx/>
              <a:defRPr sz="2000"/>
            </a:lvl2pPr>
            <a:lvl3pPr>
              <a:buClrTx/>
              <a:defRPr sz="2000"/>
            </a:lvl3pPr>
            <a:lvl4pPr>
              <a:buClrTx/>
              <a:defRPr sz="1800"/>
            </a:lvl4pPr>
            <a:lvl5pPr>
              <a:buClrTx/>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4"/>
          <p:cNvSpPr>
            <a:spLocks noGrp="1" noChangeArrowheads="1"/>
          </p:cNvSpPr>
          <p:nvPr>
            <p:ph type="title"/>
          </p:nvPr>
        </p:nvSpPr>
        <p:spPr bwMode="auto">
          <a:xfrm>
            <a:off x="304800" y="152401"/>
            <a:ext cx="11582400" cy="723519"/>
          </a:xfrm>
          <a:prstGeom prst="rect">
            <a:avLst/>
          </a:prstGeom>
          <a:noFill/>
          <a:ln w="12700">
            <a:noFill/>
            <a:miter lim="800000"/>
            <a:headEnd/>
            <a:tailEnd/>
          </a:ln>
          <a:effectLst/>
        </p:spPr>
        <p:txBody>
          <a:bodyPr vert="horz" wrap="square" lIns="90000" tIns="43200" rIns="90000" bIns="43200" numCol="1" anchor="t" anchorCtr="0" compatLnSpc="1">
            <a:prstTxWarp prst="textNoShape">
              <a:avLst/>
            </a:prstTxWarp>
          </a:bodyPr>
          <a:lstStyle>
            <a:lvl1pPr>
              <a:defRPr>
                <a:latin typeface="Arial" panose="020B0604020202020204" pitchFamily="34" charset="0"/>
              </a:defRPr>
            </a:lvl1pPr>
          </a:lstStyle>
          <a:p>
            <a:pPr lvl="0"/>
            <a:r>
              <a:rPr lang="en-US" dirty="0"/>
              <a:t>Click to edit Master title style</a:t>
            </a:r>
          </a:p>
        </p:txBody>
      </p:sp>
    </p:spTree>
    <p:extLst>
      <p:ext uri="{BB962C8B-B14F-4D97-AF65-F5344CB8AC3E}">
        <p14:creationId xmlns:p14="http://schemas.microsoft.com/office/powerpoint/2010/main" val="66141670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tent 2 columns - no sub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411480" y="1371601"/>
            <a:ext cx="5491389" cy="4300539"/>
          </a:xfrm>
        </p:spPr>
        <p:txBody>
          <a:bodyPr>
            <a:normAutofit/>
          </a:bodyPr>
          <a:lstStyle>
            <a:lvl1pPr>
              <a:defRPr sz="2000"/>
            </a:lvl1pPr>
            <a:lvl2pPr>
              <a:defRPr sz="1800"/>
            </a:lvl2pPr>
            <a:lvl3pPr>
              <a:defRPr sz="16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99206" y="1371601"/>
            <a:ext cx="5491389" cy="4300539"/>
          </a:xfrm>
        </p:spPr>
        <p:txBody>
          <a:bodyPr>
            <a:normAutofit/>
          </a:bodyPr>
          <a:lstStyle>
            <a:lvl1pPr>
              <a:defRPr sz="2000"/>
            </a:lvl1pPr>
            <a:lvl2pPr>
              <a:defRPr sz="1800"/>
            </a:lvl2pPr>
            <a:lvl3pPr>
              <a:defRPr sz="16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246FB18-5DF1-419A-B975-14AFDDD65B9F}" type="slidenum">
              <a:rPr lang="en-US" smtClean="0"/>
              <a:t>‹#›</a:t>
            </a:fld>
            <a:endParaRPr lang="en-US"/>
          </a:p>
        </p:txBody>
      </p:sp>
      <p:sp>
        <p:nvSpPr>
          <p:cNvPr id="10" name="Rectangle 9"/>
          <p:cNvSpPr/>
          <p:nvPr userDrawn="1"/>
        </p:nvSpPr>
        <p:spPr>
          <a:xfrm>
            <a:off x="12287025" y="-4042"/>
            <a:ext cx="1386247" cy="313517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lstStyle/>
          <a:p>
            <a:pPr algn="l"/>
            <a:r>
              <a:rPr lang="en-US" sz="1000" b="1" dirty="0">
                <a:solidFill>
                  <a:schemeClr val="tx1"/>
                </a:solidFill>
              </a:rPr>
              <a:t>Content 2</a:t>
            </a:r>
            <a:r>
              <a:rPr lang="en-US" sz="1000" b="1" baseline="0" dirty="0">
                <a:solidFill>
                  <a:schemeClr val="tx1"/>
                </a:solidFill>
              </a:rPr>
              <a:t> columns</a:t>
            </a:r>
            <a:endParaRPr lang="en-US" sz="1000" b="1" dirty="0">
              <a:solidFill>
                <a:schemeClr val="tx1"/>
              </a:solidFill>
            </a:endParaRPr>
          </a:p>
          <a:p>
            <a:pPr algn="l"/>
            <a:r>
              <a:rPr lang="en-US" sz="1000" b="0" baseline="0" dirty="0">
                <a:solidFill>
                  <a:schemeClr val="tx1"/>
                </a:solidFill>
              </a:rPr>
              <a:t>Level 1 has a bullet turned on –you can turn bullets off by marking the Level 1 text and unclick the bullet icon on the Home Tab. </a:t>
            </a:r>
          </a:p>
          <a:p>
            <a:pPr algn="l"/>
            <a:endParaRPr lang="en-US" sz="1000" b="0" baseline="0" dirty="0">
              <a:solidFill>
                <a:schemeClr val="tx1"/>
              </a:solidFill>
            </a:endParaRPr>
          </a:p>
          <a:p>
            <a:pPr algn="l"/>
            <a:endParaRPr lang="en-US" sz="1000" b="0" baseline="0" dirty="0">
              <a:solidFill>
                <a:schemeClr val="tx1"/>
              </a:solidFill>
            </a:endParaRPr>
          </a:p>
          <a:p>
            <a:pPr algn="l"/>
            <a:r>
              <a:rPr lang="en-US" sz="1000" b="0" baseline="0" dirty="0">
                <a:solidFill>
                  <a:schemeClr val="tx1"/>
                </a:solidFill>
              </a:rPr>
              <a:t>To get to the next bullet level, use “Increase List level” on the Home Tab. </a:t>
            </a:r>
          </a:p>
        </p:txBody>
      </p:sp>
      <p:sp>
        <p:nvSpPr>
          <p:cNvPr id="14" name="Text Placeholder 11"/>
          <p:cNvSpPr>
            <a:spLocks noGrp="1"/>
          </p:cNvSpPr>
          <p:nvPr>
            <p:ph type="body" sz="quarter" idx="15"/>
          </p:nvPr>
        </p:nvSpPr>
        <p:spPr>
          <a:xfrm>
            <a:off x="414529" y="5672139"/>
            <a:ext cx="11358880" cy="418782"/>
          </a:xfrm>
        </p:spPr>
        <p:txBody>
          <a:bodyPr tIns="0" bIns="0" anchor="b"/>
          <a:lstStyle>
            <a:lvl1pPr marL="0" indent="0">
              <a:lnSpc>
                <a:spcPct val="70000"/>
              </a:lnSpc>
              <a:spcBef>
                <a:spcPts val="0"/>
              </a:spcBef>
              <a:spcAft>
                <a:spcPts val="200"/>
              </a:spcAft>
              <a:buSzPct val="25000"/>
              <a:buFont typeface="Arial" panose="020B0604020202020204" pitchFamily="34" charset="0"/>
              <a:buChar char=" "/>
              <a:defRPr sz="900">
                <a:latin typeface="Arial Narrow" panose="020B0606020202030204" pitchFamily="34" charset="0"/>
              </a:defRPr>
            </a:lvl1pPr>
            <a:lvl2pPr marL="169863" indent="-112713">
              <a:lnSpc>
                <a:spcPct val="70000"/>
              </a:lnSpc>
              <a:spcBef>
                <a:spcPts val="0"/>
              </a:spcBef>
              <a:buFont typeface="Arial" panose="020B0604020202020204" pitchFamily="34" charset="0"/>
              <a:buChar char="•"/>
              <a:defRPr sz="900">
                <a:latin typeface="Arial Narrow" panose="020B0606020202030204" pitchFamily="34" charset="0"/>
              </a:defRPr>
            </a:lvl2pPr>
            <a:lvl3pPr marL="341312" indent="0">
              <a:buNone/>
              <a:defRPr/>
            </a:lvl3pPr>
          </a:lstStyle>
          <a:p>
            <a:pPr lvl="0"/>
            <a:r>
              <a:rPr lang="en-US"/>
              <a:t>Edit Master text styles</a:t>
            </a:r>
          </a:p>
          <a:p>
            <a:pPr lvl="1"/>
            <a:r>
              <a:rPr lang="en-US"/>
              <a:t>Second level</a:t>
            </a:r>
          </a:p>
        </p:txBody>
      </p:sp>
      <p:pic>
        <p:nvPicPr>
          <p:cNvPr id="15" name="bullets"/>
          <p:cNvPicPr>
            <a:picLocks noChangeAspect="1"/>
          </p:cNvPicPr>
          <p:nvPr userDrawn="1"/>
        </p:nvPicPr>
        <p:blipFill rotWithShape="1">
          <a:blip r:embed="rId2" cstate="print">
            <a:extLst>
              <a:ext uri="{28A0092B-C50C-407E-A947-70E740481C1C}">
                <a14:useLocalDpi xmlns:a14="http://schemas.microsoft.com/office/drawing/2010/main"/>
              </a:ext>
            </a:extLst>
          </a:blip>
          <a:srcRect l="3717" t="5566" r="8072" b="8645"/>
          <a:stretch/>
        </p:blipFill>
        <p:spPr>
          <a:xfrm>
            <a:off x="12345151" y="1307765"/>
            <a:ext cx="277342" cy="241890"/>
          </a:xfrm>
          <a:prstGeom prst="rect">
            <a:avLst/>
          </a:prstGeom>
          <a:ln>
            <a:noFill/>
          </a:ln>
        </p:spPr>
      </p:pic>
      <p:pic>
        <p:nvPicPr>
          <p:cNvPr id="16" name="increase list level"/>
          <p:cNvPicPr>
            <a:picLocks noChangeAspect="1"/>
          </p:cNvPicPr>
          <p:nvPr userDrawn="1"/>
        </p:nvPicPr>
        <p:blipFill rotWithShape="1">
          <a:blip r:embed="rId3" cstate="print">
            <a:extLst>
              <a:ext uri="{28A0092B-C50C-407E-A947-70E740481C1C}">
                <a14:useLocalDpi xmlns:a14="http://schemas.microsoft.com/office/drawing/2010/main"/>
              </a:ext>
            </a:extLst>
          </a:blip>
          <a:srcRect l="3946" t="825" r="7728" b="5818"/>
          <a:stretch/>
        </p:blipFill>
        <p:spPr>
          <a:xfrm>
            <a:off x="12342987" y="2222893"/>
            <a:ext cx="391318" cy="241890"/>
          </a:xfrm>
          <a:prstGeom prst="rect">
            <a:avLst/>
          </a:prstGeom>
        </p:spPr>
      </p:pic>
      <p:grpSp>
        <p:nvGrpSpPr>
          <p:cNvPr id="17" name="Group 16"/>
          <p:cNvGrpSpPr/>
          <p:nvPr userDrawn="1"/>
        </p:nvGrpSpPr>
        <p:grpSpPr>
          <a:xfrm>
            <a:off x="12284310" y="3212874"/>
            <a:ext cx="1389888" cy="1233768"/>
            <a:chOff x="9215268" y="3023356"/>
            <a:chExt cx="1389888" cy="1233768"/>
          </a:xfrm>
        </p:grpSpPr>
        <p:sp>
          <p:nvSpPr>
            <p:cNvPr id="18" name="Rectangle 17"/>
            <p:cNvSpPr/>
            <p:nvPr userDrawn="1"/>
          </p:nvSpPr>
          <p:spPr>
            <a:xfrm>
              <a:off x="9215268" y="3023356"/>
              <a:ext cx="1389888" cy="123376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0" rtlCol="0" anchor="t"/>
            <a:lstStyle/>
            <a:p>
              <a:pPr algn="l"/>
              <a:r>
                <a:rPr lang="en-US" sz="1000" b="0" baseline="0" dirty="0">
                  <a:solidFill>
                    <a:schemeClr val="tx1"/>
                  </a:solidFill>
                </a:rPr>
                <a:t>Only use </a:t>
              </a:r>
              <a:r>
                <a:rPr lang="en-US" sz="1000" b="0" baseline="0" dirty="0">
                  <a:solidFill>
                    <a:srgbClr val="D6002A"/>
                  </a:solidFill>
                </a:rPr>
                <a:t>S&amp;P Global Red </a:t>
              </a:r>
              <a:r>
                <a:rPr lang="en-US" sz="1000" b="0" baseline="0" dirty="0">
                  <a:solidFill>
                    <a:schemeClr val="tx1"/>
                  </a:solidFill>
                </a:rPr>
                <a:t>for key text high-lights, not shapes or charts. </a:t>
              </a:r>
              <a:br>
                <a:rPr lang="en-US" sz="1000" b="0" baseline="0" dirty="0">
                  <a:solidFill>
                    <a:schemeClr val="tx1"/>
                  </a:solidFill>
                </a:rPr>
              </a:br>
              <a:r>
                <a:rPr lang="en-US" sz="1000" b="0" baseline="0" dirty="0">
                  <a:solidFill>
                    <a:schemeClr val="tx1"/>
                  </a:solidFill>
                </a:rPr>
                <a:t>It’s available in the custom color palette. </a:t>
              </a:r>
            </a:p>
          </p:txBody>
        </p:sp>
        <p:sp>
          <p:nvSpPr>
            <p:cNvPr id="19" name="Rectangle 18"/>
            <p:cNvSpPr/>
            <p:nvPr userDrawn="1"/>
          </p:nvSpPr>
          <p:spPr>
            <a:xfrm>
              <a:off x="9264542" y="4042368"/>
              <a:ext cx="126397" cy="126397"/>
            </a:xfrm>
            <a:prstGeom prst="rect">
              <a:avLst/>
            </a:prstGeom>
            <a:solidFill>
              <a:srgbClr val="D60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tx1"/>
                </a:solidFill>
              </a:endParaRPr>
            </a:p>
          </p:txBody>
        </p:sp>
      </p:grpSp>
    </p:spTree>
    <p:extLst>
      <p:ext uri="{BB962C8B-B14F-4D97-AF65-F5344CB8AC3E}">
        <p14:creationId xmlns:p14="http://schemas.microsoft.com/office/powerpoint/2010/main" val="2404861371"/>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Content + Imag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410574" y="1371600"/>
            <a:ext cx="5491389" cy="4300538"/>
          </a:xfrm>
        </p:spPr>
        <p:txBody>
          <a:bodyPr>
            <a:normAutofit/>
          </a:bodyPr>
          <a:lstStyle>
            <a:lvl1pPr>
              <a:defRPr sz="2000"/>
            </a:lvl1pPr>
            <a:lvl2pPr>
              <a:defRPr sz="20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246FB18-5DF1-419A-B975-14AFDDD65B9F}" type="slidenum">
              <a:rPr lang="en-US" smtClean="0"/>
              <a:t>‹#›</a:t>
            </a:fld>
            <a:endParaRPr lang="en-US"/>
          </a:p>
        </p:txBody>
      </p:sp>
      <p:sp>
        <p:nvSpPr>
          <p:cNvPr id="9" name="Picture Placeholder 8"/>
          <p:cNvSpPr>
            <a:spLocks noGrp="1"/>
          </p:cNvSpPr>
          <p:nvPr>
            <p:ph type="pic" sz="quarter" idx="16" hasCustomPrompt="1"/>
          </p:nvPr>
        </p:nvSpPr>
        <p:spPr>
          <a:xfrm>
            <a:off x="6096001" y="1371600"/>
            <a:ext cx="5676900" cy="4300538"/>
          </a:xfrm>
        </p:spPr>
        <p:txBody>
          <a:bodyPr anchor="ctr"/>
          <a:lstStyle>
            <a:lvl1pPr marL="0" indent="0" algn="ctr">
              <a:buNone/>
              <a:defRPr/>
            </a:lvl1pPr>
          </a:lstStyle>
          <a:p>
            <a:r>
              <a:rPr lang="en-US" dirty="0"/>
              <a:t>Click to insert image</a:t>
            </a:r>
          </a:p>
        </p:txBody>
      </p:sp>
      <p:sp>
        <p:nvSpPr>
          <p:cNvPr id="12" name="Text Placeholder 11"/>
          <p:cNvSpPr>
            <a:spLocks noGrp="1"/>
          </p:cNvSpPr>
          <p:nvPr>
            <p:ph type="body" sz="quarter" idx="15"/>
          </p:nvPr>
        </p:nvSpPr>
        <p:spPr>
          <a:xfrm>
            <a:off x="414529" y="5672139"/>
            <a:ext cx="11358880" cy="418782"/>
          </a:xfrm>
        </p:spPr>
        <p:txBody>
          <a:bodyPr tIns="0" bIns="0" anchor="b"/>
          <a:lstStyle>
            <a:lvl1pPr marL="0" indent="0">
              <a:lnSpc>
                <a:spcPct val="70000"/>
              </a:lnSpc>
              <a:spcBef>
                <a:spcPts val="0"/>
              </a:spcBef>
              <a:spcAft>
                <a:spcPts val="200"/>
              </a:spcAft>
              <a:buSzPct val="25000"/>
              <a:buFont typeface="Arial" panose="020B0604020202020204" pitchFamily="34" charset="0"/>
              <a:buChar char=" "/>
              <a:defRPr sz="900">
                <a:latin typeface="Arial Narrow" panose="020B0606020202030204" pitchFamily="34" charset="0"/>
              </a:defRPr>
            </a:lvl1pPr>
            <a:lvl2pPr marL="169863" indent="-112713">
              <a:lnSpc>
                <a:spcPct val="70000"/>
              </a:lnSpc>
              <a:spcBef>
                <a:spcPts val="0"/>
              </a:spcBef>
              <a:buFont typeface="Arial" panose="020B0604020202020204" pitchFamily="34" charset="0"/>
              <a:buChar char="•"/>
              <a:defRPr sz="900">
                <a:latin typeface="Arial Narrow" panose="020B0606020202030204" pitchFamily="34" charset="0"/>
              </a:defRPr>
            </a:lvl2pPr>
            <a:lvl3pPr marL="341312" indent="0">
              <a:buNone/>
              <a:defRPr/>
            </a:lvl3pPr>
          </a:lstStyle>
          <a:p>
            <a:pPr lvl="0"/>
            <a:r>
              <a:rPr lang="en-US"/>
              <a:t>Click to edit Master text styles</a:t>
            </a:r>
          </a:p>
          <a:p>
            <a:pPr lvl="1"/>
            <a:r>
              <a:rPr lang="en-US"/>
              <a:t>Second level</a:t>
            </a:r>
          </a:p>
        </p:txBody>
      </p:sp>
      <p:sp>
        <p:nvSpPr>
          <p:cNvPr id="15" name="Rectangle 14"/>
          <p:cNvSpPr/>
          <p:nvPr userDrawn="1"/>
        </p:nvSpPr>
        <p:spPr>
          <a:xfrm>
            <a:off x="12287025" y="-4043"/>
            <a:ext cx="1386247" cy="211396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lstStyle/>
          <a:p>
            <a:pPr algn="l"/>
            <a:r>
              <a:rPr lang="en-US" sz="1000" b="1" dirty="0">
                <a:solidFill>
                  <a:schemeClr val="tx1"/>
                </a:solidFill>
              </a:rPr>
              <a:t>Content  + Image</a:t>
            </a:r>
            <a:endParaRPr lang="en-US" sz="1000" b="1" baseline="0" dirty="0">
              <a:solidFill>
                <a:schemeClr val="tx1"/>
              </a:solidFill>
            </a:endParaRPr>
          </a:p>
          <a:p>
            <a:pPr algn="l"/>
            <a:r>
              <a:rPr lang="en-US" sz="1000" baseline="0" dirty="0">
                <a:solidFill>
                  <a:schemeClr val="tx1"/>
                </a:solidFill>
              </a:rPr>
              <a:t>Click image icon to insert image to fill the image placeholder. </a:t>
            </a:r>
            <a:endParaRPr lang="en-US" sz="1000" dirty="0">
              <a:solidFill>
                <a:schemeClr val="tx1"/>
              </a:solidFill>
            </a:endParaRPr>
          </a:p>
        </p:txBody>
      </p:sp>
      <p:grpSp>
        <p:nvGrpSpPr>
          <p:cNvPr id="11" name="Group 10"/>
          <p:cNvGrpSpPr/>
          <p:nvPr userDrawn="1"/>
        </p:nvGrpSpPr>
        <p:grpSpPr>
          <a:xfrm>
            <a:off x="12287025" y="2212324"/>
            <a:ext cx="1386247" cy="1481802"/>
            <a:chOff x="9215268" y="3023356"/>
            <a:chExt cx="1039685" cy="1481802"/>
          </a:xfrm>
        </p:grpSpPr>
        <p:sp>
          <p:nvSpPr>
            <p:cNvPr id="13" name="Rectangle 12"/>
            <p:cNvSpPr/>
            <p:nvPr userDrawn="1"/>
          </p:nvSpPr>
          <p:spPr>
            <a:xfrm>
              <a:off x="9215268" y="3023356"/>
              <a:ext cx="1039685" cy="148180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0" rtlCol="0" anchor="t"/>
            <a:lstStyle/>
            <a:p>
              <a:pPr algn="l"/>
              <a:r>
                <a:rPr lang="en-US" sz="1000" b="0" baseline="0" dirty="0">
                  <a:solidFill>
                    <a:schemeClr val="tx1"/>
                  </a:solidFill>
                </a:rPr>
                <a:t>Only use </a:t>
              </a:r>
              <a:r>
                <a:rPr lang="en-US" sz="1000" b="0" baseline="0" dirty="0">
                  <a:solidFill>
                    <a:srgbClr val="D6002A"/>
                  </a:solidFill>
                </a:rPr>
                <a:t>S&amp;P Global Red </a:t>
              </a:r>
              <a:r>
                <a:rPr lang="en-US" sz="1000" b="0" baseline="0" dirty="0">
                  <a:solidFill>
                    <a:schemeClr val="tx1"/>
                  </a:solidFill>
                </a:rPr>
                <a:t>for key </a:t>
              </a:r>
              <a:r>
                <a:rPr lang="en-US" sz="1000" b="0" baseline="0" dirty="0" err="1">
                  <a:solidFill>
                    <a:schemeClr val="tx1"/>
                  </a:solidFill>
                </a:rPr>
                <a:t>telt</a:t>
              </a:r>
              <a:r>
                <a:rPr lang="en-US" sz="1000" b="0" baseline="0" dirty="0">
                  <a:solidFill>
                    <a:schemeClr val="tx1"/>
                  </a:solidFill>
                </a:rPr>
                <a:t> high-lights, not shapes or charts. </a:t>
              </a:r>
              <a:br>
                <a:rPr lang="en-US" sz="1000" b="0" baseline="0" dirty="0">
                  <a:solidFill>
                    <a:schemeClr val="tx1"/>
                  </a:solidFill>
                </a:rPr>
              </a:br>
              <a:r>
                <a:rPr lang="en-US" sz="1000" b="0" baseline="0" dirty="0">
                  <a:solidFill>
                    <a:schemeClr val="tx1"/>
                  </a:solidFill>
                </a:rPr>
                <a:t>It’s available in the custom color palette. </a:t>
              </a:r>
            </a:p>
          </p:txBody>
        </p:sp>
        <p:sp>
          <p:nvSpPr>
            <p:cNvPr id="14" name="Rectangle 13"/>
            <p:cNvSpPr/>
            <p:nvPr userDrawn="1"/>
          </p:nvSpPr>
          <p:spPr>
            <a:xfrm>
              <a:off x="9264542" y="4329961"/>
              <a:ext cx="126397" cy="126397"/>
            </a:xfrm>
            <a:prstGeom prst="rect">
              <a:avLst/>
            </a:prstGeom>
            <a:solidFill>
              <a:srgbClr val="D60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err="1">
                <a:solidFill>
                  <a:schemeClr val="tx1"/>
                </a:solidFill>
              </a:endParaRPr>
            </a:p>
          </p:txBody>
        </p:sp>
      </p:grpSp>
    </p:spTree>
    <p:extLst>
      <p:ext uri="{BB962C8B-B14F-4D97-AF65-F5344CB8AC3E}">
        <p14:creationId xmlns:p14="http://schemas.microsoft.com/office/powerpoint/2010/main" val="2151604312"/>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Chart wSource">
    <p:spTree>
      <p:nvGrpSpPr>
        <p:cNvPr id="1" name=""/>
        <p:cNvGrpSpPr/>
        <p:nvPr/>
      </p:nvGrpSpPr>
      <p:grpSpPr>
        <a:xfrm>
          <a:off x="0" y="0"/>
          <a:ext cx="0" cy="0"/>
          <a:chOff x="0" y="0"/>
          <a:chExt cx="0" cy="0"/>
        </a:xfrm>
      </p:grpSpPr>
      <p:sp>
        <p:nvSpPr>
          <p:cNvPr id="11" name="Chart Placeholder 10"/>
          <p:cNvSpPr>
            <a:spLocks noGrp="1"/>
          </p:cNvSpPr>
          <p:nvPr>
            <p:ph type="chart" sz="quarter" idx="19" hasCustomPrompt="1"/>
          </p:nvPr>
        </p:nvSpPr>
        <p:spPr>
          <a:xfrm>
            <a:off x="409596" y="1790701"/>
            <a:ext cx="11362465" cy="3881439"/>
          </a:xfrm>
        </p:spPr>
        <p:txBody>
          <a:bodyPr/>
          <a:lstStyle>
            <a:lvl1pPr marL="0" indent="0">
              <a:buNone/>
              <a:defRPr/>
            </a:lvl1pPr>
          </a:lstStyle>
          <a:p>
            <a:r>
              <a:rPr lang="en-US" dirty="0"/>
              <a:t>Click to insert chart</a:t>
            </a:r>
          </a:p>
        </p:txBody>
      </p:sp>
      <p:sp>
        <p:nvSpPr>
          <p:cNvPr id="2" name="Title 1"/>
          <p:cNvSpPr>
            <a:spLocks noGrp="1"/>
          </p:cNvSpPr>
          <p:nvPr>
            <p:ph type="title"/>
          </p:nvPr>
        </p:nvSpPr>
        <p:spPr/>
        <p:txBody>
          <a:bodyPr/>
          <a:lstStyle>
            <a:lvl1pPr>
              <a:defRPr>
                <a:latin typeface="+mj-lt"/>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endParaRPr lang="en-US" dirty="0"/>
          </a:p>
        </p:txBody>
      </p:sp>
      <p:sp>
        <p:nvSpPr>
          <p:cNvPr id="4" name="Slide Number Placeholder 3"/>
          <p:cNvSpPr>
            <a:spLocks noGrp="1"/>
          </p:cNvSpPr>
          <p:nvPr>
            <p:ph type="sldNum" sz="quarter" idx="11"/>
          </p:nvPr>
        </p:nvSpPr>
        <p:spPr/>
        <p:txBody>
          <a:bodyPr/>
          <a:lstStyle/>
          <a:p>
            <a:fld id="{BDDC3DCF-E0A7-DA4A-BC2C-1EC3743A297B}" type="slidenum">
              <a:rPr lang="en-US" smtClean="0"/>
              <a:pPr/>
              <a:t>‹#›</a:t>
            </a:fld>
            <a:endParaRPr lang="en-US" dirty="0"/>
          </a:p>
        </p:txBody>
      </p:sp>
      <p:sp>
        <p:nvSpPr>
          <p:cNvPr id="10" name="Text Placeholder 7"/>
          <p:cNvSpPr>
            <a:spLocks noGrp="1"/>
          </p:cNvSpPr>
          <p:nvPr>
            <p:ph type="body" sz="quarter" idx="13" hasCustomPrompt="1"/>
          </p:nvPr>
        </p:nvSpPr>
        <p:spPr>
          <a:xfrm>
            <a:off x="414528" y="1084264"/>
            <a:ext cx="11379200" cy="706437"/>
          </a:xfrm>
        </p:spPr>
        <p:txBody>
          <a:bodyPr/>
          <a:lstStyle>
            <a:lvl1pPr marL="0" indent="0">
              <a:buNone/>
              <a:defRPr b="0"/>
            </a:lvl1pPr>
            <a:lvl2pPr marL="169863" indent="0">
              <a:buNone/>
              <a:defRPr/>
            </a:lvl2pPr>
          </a:lstStyle>
          <a:p>
            <a:pPr lvl="0"/>
            <a:r>
              <a:rPr lang="en-US" dirty="0"/>
              <a:t>Click to add subtitle</a:t>
            </a:r>
          </a:p>
        </p:txBody>
      </p:sp>
      <p:sp>
        <p:nvSpPr>
          <p:cNvPr id="12" name="Text Placeholder 11"/>
          <p:cNvSpPr>
            <a:spLocks noGrp="1"/>
          </p:cNvSpPr>
          <p:nvPr>
            <p:ph type="body" sz="quarter" idx="15"/>
          </p:nvPr>
        </p:nvSpPr>
        <p:spPr>
          <a:xfrm>
            <a:off x="414529" y="5672139"/>
            <a:ext cx="11358880" cy="418782"/>
          </a:xfrm>
        </p:spPr>
        <p:txBody>
          <a:bodyPr tIns="0" bIns="0" anchor="b"/>
          <a:lstStyle>
            <a:lvl1pPr marL="0" indent="0">
              <a:lnSpc>
                <a:spcPct val="70000"/>
              </a:lnSpc>
              <a:spcBef>
                <a:spcPts val="0"/>
              </a:spcBef>
              <a:spcAft>
                <a:spcPts val="200"/>
              </a:spcAft>
              <a:buSzPct val="25000"/>
              <a:buFont typeface="Arial" panose="020B0604020202020204" pitchFamily="34" charset="0"/>
              <a:buChar char=" "/>
              <a:defRPr sz="900">
                <a:latin typeface="Arial Narrow" panose="020B0606020202030204" pitchFamily="34" charset="0"/>
              </a:defRPr>
            </a:lvl1pPr>
            <a:lvl2pPr marL="169863" indent="-112713">
              <a:lnSpc>
                <a:spcPct val="70000"/>
              </a:lnSpc>
              <a:spcBef>
                <a:spcPts val="0"/>
              </a:spcBef>
              <a:buFont typeface="Arial" panose="020B0604020202020204" pitchFamily="34" charset="0"/>
              <a:buChar char="•"/>
              <a:defRPr sz="900">
                <a:latin typeface="Arial Narrow" panose="020B0606020202030204" pitchFamily="34" charset="0"/>
              </a:defRPr>
            </a:lvl2pPr>
            <a:lvl3pPr marL="341312" indent="0">
              <a:buNone/>
              <a:defRPr/>
            </a:lvl3pPr>
          </a:lstStyle>
          <a:p>
            <a:pPr lvl="0"/>
            <a:r>
              <a:rPr lang="en-US"/>
              <a:t>Click to edit Master text styles</a:t>
            </a:r>
          </a:p>
          <a:p>
            <a:pPr lvl="1"/>
            <a:r>
              <a:rPr lang="en-US"/>
              <a:t>Second level</a:t>
            </a:r>
          </a:p>
        </p:txBody>
      </p:sp>
      <p:sp>
        <p:nvSpPr>
          <p:cNvPr id="15" name="Rectangle 14"/>
          <p:cNvSpPr/>
          <p:nvPr userDrawn="1"/>
        </p:nvSpPr>
        <p:spPr>
          <a:xfrm>
            <a:off x="12287025" y="-4042"/>
            <a:ext cx="1386247" cy="211485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lstStyle/>
          <a:p>
            <a:pPr algn="l"/>
            <a:r>
              <a:rPr lang="en-US" sz="1000" b="1" dirty="0">
                <a:solidFill>
                  <a:schemeClr val="tx1"/>
                </a:solidFill>
              </a:rPr>
              <a:t>Chart </a:t>
            </a:r>
            <a:r>
              <a:rPr lang="en-US" sz="1000" b="1" dirty="0" err="1">
                <a:solidFill>
                  <a:schemeClr val="tx1"/>
                </a:solidFill>
              </a:rPr>
              <a:t>wSource</a:t>
            </a:r>
            <a:endParaRPr lang="en-US" sz="1000" b="1" baseline="0" dirty="0">
              <a:solidFill>
                <a:schemeClr val="tx1"/>
              </a:solidFill>
            </a:endParaRPr>
          </a:p>
          <a:p>
            <a:pPr algn="l"/>
            <a:r>
              <a:rPr lang="en-US" sz="1000" b="0" baseline="0" dirty="0">
                <a:solidFill>
                  <a:schemeClr val="tx1"/>
                </a:solidFill>
              </a:rPr>
              <a:t>Use for charts.</a:t>
            </a:r>
          </a:p>
        </p:txBody>
      </p:sp>
      <p:grpSp>
        <p:nvGrpSpPr>
          <p:cNvPr id="13" name="Group 12"/>
          <p:cNvGrpSpPr/>
          <p:nvPr userDrawn="1"/>
        </p:nvGrpSpPr>
        <p:grpSpPr>
          <a:xfrm>
            <a:off x="12287025" y="2212324"/>
            <a:ext cx="1386247" cy="1481802"/>
            <a:chOff x="9215268" y="3023356"/>
            <a:chExt cx="1039685" cy="1481802"/>
          </a:xfrm>
        </p:grpSpPr>
        <p:sp>
          <p:nvSpPr>
            <p:cNvPr id="14" name="Rectangle 13"/>
            <p:cNvSpPr/>
            <p:nvPr userDrawn="1"/>
          </p:nvSpPr>
          <p:spPr>
            <a:xfrm>
              <a:off x="9215268" y="3023356"/>
              <a:ext cx="1039685" cy="148180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0" rtlCol="0" anchor="t"/>
            <a:lstStyle/>
            <a:p>
              <a:pPr algn="l"/>
              <a:r>
                <a:rPr lang="en-US" sz="1000" b="0" baseline="0" dirty="0">
                  <a:solidFill>
                    <a:schemeClr val="tx1"/>
                  </a:solidFill>
                </a:rPr>
                <a:t>Only use </a:t>
              </a:r>
              <a:r>
                <a:rPr lang="en-US" sz="1000" b="0" baseline="0" dirty="0">
                  <a:solidFill>
                    <a:srgbClr val="D6002A"/>
                  </a:solidFill>
                </a:rPr>
                <a:t>S&amp;P Global Red </a:t>
              </a:r>
              <a:r>
                <a:rPr lang="en-US" sz="1000" b="0" baseline="0" dirty="0">
                  <a:solidFill>
                    <a:schemeClr val="tx1"/>
                  </a:solidFill>
                </a:rPr>
                <a:t>for key </a:t>
              </a:r>
              <a:r>
                <a:rPr lang="en-US" sz="1000" b="0" baseline="0" dirty="0" err="1">
                  <a:solidFill>
                    <a:schemeClr val="tx1"/>
                  </a:solidFill>
                </a:rPr>
                <a:t>telt</a:t>
              </a:r>
              <a:r>
                <a:rPr lang="en-US" sz="1000" b="0" baseline="0" dirty="0">
                  <a:solidFill>
                    <a:schemeClr val="tx1"/>
                  </a:solidFill>
                </a:rPr>
                <a:t> high-lights, not shapes or charts. </a:t>
              </a:r>
              <a:br>
                <a:rPr lang="en-US" sz="1000" b="0" baseline="0" dirty="0">
                  <a:solidFill>
                    <a:schemeClr val="tx1"/>
                  </a:solidFill>
                </a:rPr>
              </a:br>
              <a:r>
                <a:rPr lang="en-US" sz="1000" b="0" baseline="0" dirty="0">
                  <a:solidFill>
                    <a:schemeClr val="tx1"/>
                  </a:solidFill>
                </a:rPr>
                <a:t>It’s available in the custom color palette. </a:t>
              </a:r>
            </a:p>
          </p:txBody>
        </p:sp>
        <p:sp>
          <p:nvSpPr>
            <p:cNvPr id="17" name="Rectangle 16"/>
            <p:cNvSpPr/>
            <p:nvPr userDrawn="1"/>
          </p:nvSpPr>
          <p:spPr>
            <a:xfrm>
              <a:off x="9264542" y="4329961"/>
              <a:ext cx="126397" cy="126397"/>
            </a:xfrm>
            <a:prstGeom prst="rect">
              <a:avLst/>
            </a:prstGeom>
            <a:solidFill>
              <a:srgbClr val="D60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err="1">
                <a:solidFill>
                  <a:schemeClr val="tx1"/>
                </a:solidFill>
              </a:endParaRPr>
            </a:p>
          </p:txBody>
        </p:sp>
      </p:grpSp>
    </p:spTree>
    <p:extLst>
      <p:ext uri="{BB962C8B-B14F-4D97-AF65-F5344CB8AC3E}">
        <p14:creationId xmlns:p14="http://schemas.microsoft.com/office/powerpoint/2010/main" val="420667629"/>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Content + box, no sub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410573" y="1371600"/>
            <a:ext cx="7109908" cy="4300538"/>
          </a:xfrm>
        </p:spPr>
        <p:txBody>
          <a:bodyPr>
            <a:no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246FB18-5DF1-419A-B975-14AFDDD65B9F}" type="slidenum">
              <a:rPr lang="en-US" smtClean="0"/>
              <a:t>‹#›</a:t>
            </a:fld>
            <a:endParaRPr lang="en-US"/>
          </a:p>
        </p:txBody>
      </p:sp>
      <p:sp>
        <p:nvSpPr>
          <p:cNvPr id="9" name="Text Placeholder 8"/>
          <p:cNvSpPr>
            <a:spLocks noGrp="1"/>
          </p:cNvSpPr>
          <p:nvPr>
            <p:ph type="body" sz="quarter" idx="16"/>
          </p:nvPr>
        </p:nvSpPr>
        <p:spPr>
          <a:xfrm>
            <a:off x="7713643" y="1371600"/>
            <a:ext cx="4076700" cy="4300538"/>
          </a:xfrm>
          <a:solidFill>
            <a:schemeClr val="bg2"/>
          </a:solidFill>
        </p:spPr>
        <p:txBody>
          <a:bodyPr lIns="91440" tIns="91440" bIns="91440"/>
          <a:lstStyle>
            <a:lvl1pPr>
              <a:defRPr sz="1800"/>
            </a:lvl1pPr>
            <a:lvl2pPr>
              <a:defRPr sz="16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11"/>
          <p:cNvSpPr>
            <a:spLocks noGrp="1"/>
          </p:cNvSpPr>
          <p:nvPr>
            <p:ph type="body" sz="quarter" idx="15"/>
          </p:nvPr>
        </p:nvSpPr>
        <p:spPr>
          <a:xfrm>
            <a:off x="414529" y="5672139"/>
            <a:ext cx="11358880" cy="418782"/>
          </a:xfrm>
        </p:spPr>
        <p:txBody>
          <a:bodyPr tIns="0" bIns="0" anchor="b"/>
          <a:lstStyle>
            <a:lvl1pPr marL="0" indent="0">
              <a:lnSpc>
                <a:spcPct val="70000"/>
              </a:lnSpc>
              <a:spcBef>
                <a:spcPts val="0"/>
              </a:spcBef>
              <a:spcAft>
                <a:spcPts val="200"/>
              </a:spcAft>
              <a:buSzPct val="25000"/>
              <a:buFont typeface="Arial" panose="020B0604020202020204" pitchFamily="34" charset="0"/>
              <a:buChar char=" "/>
              <a:defRPr sz="900">
                <a:latin typeface="Arial Narrow" panose="020B0606020202030204" pitchFamily="34" charset="0"/>
              </a:defRPr>
            </a:lvl1pPr>
            <a:lvl2pPr marL="169863" indent="-112713">
              <a:lnSpc>
                <a:spcPct val="70000"/>
              </a:lnSpc>
              <a:spcBef>
                <a:spcPts val="0"/>
              </a:spcBef>
              <a:buFont typeface="Arial" panose="020B0604020202020204" pitchFamily="34" charset="0"/>
              <a:buChar char="•"/>
              <a:defRPr sz="900">
                <a:latin typeface="Arial Narrow" panose="020B0606020202030204" pitchFamily="34" charset="0"/>
              </a:defRPr>
            </a:lvl2pPr>
            <a:lvl3pPr marL="341312" indent="0">
              <a:buNone/>
              <a:defRPr/>
            </a:lvl3pPr>
          </a:lstStyle>
          <a:p>
            <a:pPr lvl="0"/>
            <a:r>
              <a:rPr lang="en-US"/>
              <a:t>Click to edit Master text styles</a:t>
            </a:r>
          </a:p>
          <a:p>
            <a:pPr lvl="1"/>
            <a:r>
              <a:rPr lang="en-US"/>
              <a:t>Second level</a:t>
            </a:r>
          </a:p>
        </p:txBody>
      </p:sp>
      <p:sp>
        <p:nvSpPr>
          <p:cNvPr id="15" name="Rectangle 14"/>
          <p:cNvSpPr/>
          <p:nvPr userDrawn="1"/>
        </p:nvSpPr>
        <p:spPr>
          <a:xfrm>
            <a:off x="12287025" y="-4043"/>
            <a:ext cx="1386247" cy="211397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lstStyle/>
          <a:p>
            <a:pPr algn="l"/>
            <a:r>
              <a:rPr lang="en-US" sz="1000" b="1" dirty="0">
                <a:solidFill>
                  <a:schemeClr val="tx1"/>
                </a:solidFill>
              </a:rPr>
              <a:t>Gray background for content</a:t>
            </a:r>
            <a:endParaRPr lang="en-US" sz="1000" b="1" baseline="0" dirty="0">
              <a:solidFill>
                <a:schemeClr val="tx1"/>
              </a:solidFill>
            </a:endParaRPr>
          </a:p>
          <a:p>
            <a:pPr algn="l"/>
            <a:r>
              <a:rPr lang="en-US" sz="1000" baseline="0" dirty="0">
                <a:solidFill>
                  <a:schemeClr val="tx1"/>
                </a:solidFill>
              </a:rPr>
              <a:t>Use slide layout to add graphics with </a:t>
            </a:r>
            <a:r>
              <a:rPr lang="en-US" sz="1000" baseline="0" dirty="0" err="1">
                <a:solidFill>
                  <a:schemeClr val="tx1"/>
                </a:solidFill>
              </a:rPr>
              <a:t>elplanatory</a:t>
            </a:r>
            <a:r>
              <a:rPr lang="en-US" sz="1000" baseline="0" dirty="0">
                <a:solidFill>
                  <a:schemeClr val="tx1"/>
                </a:solidFill>
              </a:rPr>
              <a:t> </a:t>
            </a:r>
            <a:r>
              <a:rPr lang="en-US" sz="1000" baseline="0" dirty="0" err="1">
                <a:solidFill>
                  <a:schemeClr val="tx1"/>
                </a:solidFill>
              </a:rPr>
              <a:t>telt</a:t>
            </a:r>
            <a:r>
              <a:rPr lang="en-US" sz="1000" baseline="0" dirty="0">
                <a:solidFill>
                  <a:schemeClr val="tx1"/>
                </a:solidFill>
              </a:rPr>
              <a:t>. </a:t>
            </a:r>
          </a:p>
          <a:p>
            <a:pPr algn="l"/>
            <a:r>
              <a:rPr lang="en-US" sz="1000" baseline="0" dirty="0">
                <a:solidFill>
                  <a:schemeClr val="tx1"/>
                </a:solidFill>
              </a:rPr>
              <a:t>The </a:t>
            </a:r>
            <a:r>
              <a:rPr lang="en-US" sz="1000" baseline="0" dirty="0" err="1">
                <a:solidFill>
                  <a:schemeClr val="tx1"/>
                </a:solidFill>
              </a:rPr>
              <a:t>telt</a:t>
            </a:r>
            <a:r>
              <a:rPr lang="en-US" sz="1000" baseline="0" dirty="0">
                <a:solidFill>
                  <a:schemeClr val="tx1"/>
                </a:solidFill>
              </a:rPr>
              <a:t> placeholder can be moved as needed. </a:t>
            </a:r>
            <a:endParaRPr lang="en-US" sz="1000" dirty="0">
              <a:solidFill>
                <a:schemeClr val="tx1"/>
              </a:solidFill>
            </a:endParaRPr>
          </a:p>
        </p:txBody>
      </p:sp>
      <p:grpSp>
        <p:nvGrpSpPr>
          <p:cNvPr id="23" name="Group 22"/>
          <p:cNvGrpSpPr/>
          <p:nvPr userDrawn="1"/>
        </p:nvGrpSpPr>
        <p:grpSpPr>
          <a:xfrm>
            <a:off x="12287025" y="2212324"/>
            <a:ext cx="1386247" cy="1481802"/>
            <a:chOff x="9215268" y="3023356"/>
            <a:chExt cx="1039685" cy="1481802"/>
          </a:xfrm>
        </p:grpSpPr>
        <p:sp>
          <p:nvSpPr>
            <p:cNvPr id="24" name="Rectangle 23"/>
            <p:cNvSpPr/>
            <p:nvPr userDrawn="1"/>
          </p:nvSpPr>
          <p:spPr>
            <a:xfrm>
              <a:off x="9215268" y="3023356"/>
              <a:ext cx="1039685" cy="148180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0" rtlCol="0" anchor="t"/>
            <a:lstStyle/>
            <a:p>
              <a:pPr algn="l"/>
              <a:r>
                <a:rPr lang="en-US" sz="1000" b="0" baseline="0" dirty="0">
                  <a:solidFill>
                    <a:schemeClr val="tx1"/>
                  </a:solidFill>
                </a:rPr>
                <a:t>Only use </a:t>
              </a:r>
              <a:r>
                <a:rPr lang="en-US" sz="1000" b="0" baseline="0" dirty="0">
                  <a:solidFill>
                    <a:srgbClr val="D6002A"/>
                  </a:solidFill>
                </a:rPr>
                <a:t>S&amp;P Global Red </a:t>
              </a:r>
              <a:r>
                <a:rPr lang="en-US" sz="1000" b="0" baseline="0" dirty="0">
                  <a:solidFill>
                    <a:schemeClr val="tx1"/>
                  </a:solidFill>
                </a:rPr>
                <a:t>for key </a:t>
              </a:r>
              <a:r>
                <a:rPr lang="en-US" sz="1000" b="0" baseline="0" dirty="0" err="1">
                  <a:solidFill>
                    <a:schemeClr val="tx1"/>
                  </a:solidFill>
                </a:rPr>
                <a:t>telt</a:t>
              </a:r>
              <a:r>
                <a:rPr lang="en-US" sz="1000" b="0" baseline="0" dirty="0">
                  <a:solidFill>
                    <a:schemeClr val="tx1"/>
                  </a:solidFill>
                </a:rPr>
                <a:t> high-lights, not shapes or charts. </a:t>
              </a:r>
              <a:br>
                <a:rPr lang="en-US" sz="1000" b="0" baseline="0" dirty="0">
                  <a:solidFill>
                    <a:schemeClr val="tx1"/>
                  </a:solidFill>
                </a:rPr>
              </a:br>
              <a:r>
                <a:rPr lang="en-US" sz="1000" b="0" baseline="0" dirty="0">
                  <a:solidFill>
                    <a:schemeClr val="tx1"/>
                  </a:solidFill>
                </a:rPr>
                <a:t>It’s available in the custom color palette. </a:t>
              </a:r>
            </a:p>
          </p:txBody>
        </p:sp>
        <p:sp>
          <p:nvSpPr>
            <p:cNvPr id="25" name="Rectangle 24"/>
            <p:cNvSpPr/>
            <p:nvPr userDrawn="1"/>
          </p:nvSpPr>
          <p:spPr>
            <a:xfrm>
              <a:off x="9264542" y="4329961"/>
              <a:ext cx="126397" cy="126397"/>
            </a:xfrm>
            <a:prstGeom prst="rect">
              <a:avLst/>
            </a:prstGeom>
            <a:solidFill>
              <a:srgbClr val="D60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err="1">
                <a:solidFill>
                  <a:schemeClr val="tx1"/>
                </a:solidFill>
              </a:endParaRPr>
            </a:p>
          </p:txBody>
        </p:sp>
      </p:grpSp>
    </p:spTree>
    <p:extLst>
      <p:ext uri="{BB962C8B-B14F-4D97-AF65-F5344CB8AC3E}">
        <p14:creationId xmlns:p14="http://schemas.microsoft.com/office/powerpoint/2010/main" val="2805000886"/>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Gray background for content">
    <p:spTree>
      <p:nvGrpSpPr>
        <p:cNvPr id="1" name=""/>
        <p:cNvGrpSpPr/>
        <p:nvPr/>
      </p:nvGrpSpPr>
      <p:grpSpPr>
        <a:xfrm>
          <a:off x="0" y="0"/>
          <a:ext cx="0" cy="0"/>
          <a:chOff x="0" y="0"/>
          <a:chExt cx="0" cy="0"/>
        </a:xfrm>
      </p:grpSpPr>
      <p:sp>
        <p:nvSpPr>
          <p:cNvPr id="7" name="Rectangle 6"/>
          <p:cNvSpPr/>
          <p:nvPr userDrawn="1"/>
        </p:nvSpPr>
        <p:spPr>
          <a:xfrm>
            <a:off x="414528" y="1790700"/>
            <a:ext cx="11379200" cy="388136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algn="ctr"/>
            <a:endParaRPr lang="en-US" sz="1800"/>
          </a:p>
        </p:txBody>
      </p:sp>
      <p:sp>
        <p:nvSpPr>
          <p:cNvPr id="2" name="Title 1"/>
          <p:cNvSpPr>
            <a:spLocks noGrp="1"/>
          </p:cNvSpPr>
          <p:nvPr>
            <p:ph type="title"/>
          </p:nvPr>
        </p:nvSpPr>
        <p:spPr/>
        <p:txBody>
          <a:bodyPr/>
          <a:lstStyle>
            <a:lvl1pPr>
              <a:defRPr baseline="0"/>
            </a:lvl1pPr>
          </a:lstStyle>
          <a:p>
            <a:r>
              <a:rPr lang="en-US"/>
              <a:t>Click to edit Master title style</a:t>
            </a:r>
            <a:endParaRPr lang="en-US" dirty="0"/>
          </a:p>
        </p:txBody>
      </p:sp>
      <p:sp>
        <p:nvSpPr>
          <p:cNvPr id="3" name="Content Placeholder 2"/>
          <p:cNvSpPr>
            <a:spLocks noGrp="1"/>
          </p:cNvSpPr>
          <p:nvPr>
            <p:ph idx="1" hasCustomPrompt="1"/>
          </p:nvPr>
        </p:nvSpPr>
        <p:spPr>
          <a:xfrm>
            <a:off x="414529" y="1794414"/>
            <a:ext cx="4240599" cy="3877724"/>
          </a:xfrm>
        </p:spPr>
        <p:txBody>
          <a:bodyPr lIns="182880" tIns="182880" rIns="182880" bIns="182880"/>
          <a:lstStyle>
            <a:lvl1pPr>
              <a:defRPr sz="1800" baseline="0"/>
            </a:lvl1pPr>
            <a:lvl2pPr>
              <a:defRPr sz="1400"/>
            </a:lvl2pPr>
            <a:lvl3pPr>
              <a:defRPr sz="1400"/>
            </a:lvl3pPr>
            <a:lvl4pPr>
              <a:defRPr sz="1400"/>
            </a:lvl4pPr>
            <a:lvl5pPr>
              <a:defRPr sz="1400"/>
            </a:lvl5pPr>
          </a:lstStyle>
          <a:p>
            <a:pPr lvl="0"/>
            <a:r>
              <a:rPr lang="en-US" dirty="0"/>
              <a:t>Click to add content and resize or remove placeholder as needed or remove.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246FB18-5DF1-419A-B975-14AFDDD65B9F}" type="slidenum">
              <a:rPr lang="en-US" smtClean="0"/>
              <a:t>‹#›</a:t>
            </a:fld>
            <a:endParaRPr lang="en-US"/>
          </a:p>
        </p:txBody>
      </p:sp>
      <p:sp>
        <p:nvSpPr>
          <p:cNvPr id="8" name="Text Placeholder 7"/>
          <p:cNvSpPr>
            <a:spLocks noGrp="1"/>
          </p:cNvSpPr>
          <p:nvPr>
            <p:ph type="body" sz="quarter" idx="13" hasCustomPrompt="1"/>
          </p:nvPr>
        </p:nvSpPr>
        <p:spPr>
          <a:xfrm>
            <a:off x="414528" y="1084264"/>
            <a:ext cx="11379200" cy="706437"/>
          </a:xfrm>
        </p:spPr>
        <p:txBody>
          <a:bodyPr/>
          <a:lstStyle>
            <a:lvl1pPr marL="0" indent="0">
              <a:buNone/>
              <a:defRPr b="0"/>
            </a:lvl1pPr>
            <a:lvl2pPr marL="169863" indent="0">
              <a:buNone/>
              <a:defRPr/>
            </a:lvl2pPr>
          </a:lstStyle>
          <a:p>
            <a:pPr lvl="0"/>
            <a:r>
              <a:rPr lang="en-US" dirty="0"/>
              <a:t>Click to add subtitle</a:t>
            </a:r>
          </a:p>
        </p:txBody>
      </p:sp>
      <p:sp>
        <p:nvSpPr>
          <p:cNvPr id="11" name="Rectangle 10"/>
          <p:cNvSpPr/>
          <p:nvPr userDrawn="1"/>
        </p:nvSpPr>
        <p:spPr>
          <a:xfrm>
            <a:off x="12287025" y="-4044"/>
            <a:ext cx="1386247" cy="243230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lstStyle/>
          <a:p>
            <a:pPr algn="l"/>
            <a:r>
              <a:rPr lang="en-US" sz="1000" b="1" dirty="0">
                <a:solidFill>
                  <a:schemeClr val="tx1"/>
                </a:solidFill>
              </a:rPr>
              <a:t>Gray background for content</a:t>
            </a:r>
            <a:endParaRPr lang="en-US" sz="1000" b="1" baseline="0" dirty="0">
              <a:solidFill>
                <a:schemeClr val="tx1"/>
              </a:solidFill>
            </a:endParaRPr>
          </a:p>
          <a:p>
            <a:pPr algn="l"/>
            <a:r>
              <a:rPr lang="en-US" sz="1000" baseline="0" dirty="0">
                <a:solidFill>
                  <a:schemeClr val="tx1"/>
                </a:solidFill>
              </a:rPr>
              <a:t>Use slide layout to add graphics with </a:t>
            </a:r>
            <a:r>
              <a:rPr lang="en-US" sz="1000" baseline="0" dirty="0" err="1">
                <a:solidFill>
                  <a:schemeClr val="tx1"/>
                </a:solidFill>
              </a:rPr>
              <a:t>elplanatory</a:t>
            </a:r>
            <a:r>
              <a:rPr lang="en-US" sz="1000" baseline="0" dirty="0">
                <a:solidFill>
                  <a:schemeClr val="tx1"/>
                </a:solidFill>
              </a:rPr>
              <a:t> </a:t>
            </a:r>
            <a:r>
              <a:rPr lang="en-US" sz="1000" baseline="0" dirty="0" err="1">
                <a:solidFill>
                  <a:schemeClr val="tx1"/>
                </a:solidFill>
              </a:rPr>
              <a:t>telt</a:t>
            </a:r>
            <a:r>
              <a:rPr lang="en-US" sz="1000" baseline="0" dirty="0">
                <a:solidFill>
                  <a:schemeClr val="tx1"/>
                </a:solidFill>
              </a:rPr>
              <a:t>. </a:t>
            </a:r>
          </a:p>
          <a:p>
            <a:pPr algn="l"/>
            <a:r>
              <a:rPr lang="en-US" sz="1000" baseline="0" dirty="0">
                <a:solidFill>
                  <a:schemeClr val="tx1"/>
                </a:solidFill>
              </a:rPr>
              <a:t>The </a:t>
            </a:r>
            <a:r>
              <a:rPr lang="en-US" sz="1000" baseline="0" dirty="0" err="1">
                <a:solidFill>
                  <a:schemeClr val="tx1"/>
                </a:solidFill>
              </a:rPr>
              <a:t>telt</a:t>
            </a:r>
            <a:r>
              <a:rPr lang="en-US" sz="1000" baseline="0" dirty="0">
                <a:solidFill>
                  <a:schemeClr val="tx1"/>
                </a:solidFill>
              </a:rPr>
              <a:t> placeholder can be moved as needed. </a:t>
            </a:r>
            <a:endParaRPr lang="en-US" sz="1000" dirty="0">
              <a:solidFill>
                <a:schemeClr val="tx1"/>
              </a:solidFill>
            </a:endParaRPr>
          </a:p>
        </p:txBody>
      </p:sp>
      <p:pic>
        <p:nvPicPr>
          <p:cNvPr id="12" name="Gray"/>
          <p:cNvPicPr>
            <a:picLocks noChangeAspect="1"/>
          </p:cNvPicPr>
          <p:nvPr userDrawn="1"/>
        </p:nvPicPr>
        <p:blipFill>
          <a:blip r:embed="rId2"/>
          <a:stretch>
            <a:fillRect/>
          </a:stretch>
        </p:blipFill>
        <p:spPr>
          <a:xfrm>
            <a:off x="12287024" y="3435062"/>
            <a:ext cx="1389888" cy="781812"/>
          </a:xfrm>
          <a:prstGeom prst="rect">
            <a:avLst/>
          </a:prstGeom>
          <a:ln>
            <a:solidFill>
              <a:schemeClr val="bg1">
                <a:lumMod val="85000"/>
              </a:schemeClr>
            </a:solidFill>
          </a:ln>
        </p:spPr>
      </p:pic>
      <p:pic>
        <p:nvPicPr>
          <p:cNvPr id="13" name="Gray2"/>
          <p:cNvPicPr>
            <a:picLocks noChangeAspect="1"/>
          </p:cNvPicPr>
          <p:nvPr userDrawn="1"/>
        </p:nvPicPr>
        <p:blipFill>
          <a:blip r:embed="rId3"/>
          <a:stretch>
            <a:fillRect/>
          </a:stretch>
        </p:blipFill>
        <p:spPr>
          <a:xfrm>
            <a:off x="12287024" y="4278485"/>
            <a:ext cx="1389888" cy="781812"/>
          </a:xfrm>
          <a:prstGeom prst="rect">
            <a:avLst/>
          </a:prstGeom>
          <a:ln>
            <a:solidFill>
              <a:schemeClr val="bg1">
                <a:lumMod val="85000"/>
              </a:schemeClr>
            </a:solidFill>
          </a:ln>
        </p:spPr>
      </p:pic>
      <p:sp>
        <p:nvSpPr>
          <p:cNvPr id="15" name="Rectangle 14"/>
          <p:cNvSpPr/>
          <p:nvPr userDrawn="1"/>
        </p:nvSpPr>
        <p:spPr>
          <a:xfrm>
            <a:off x="12287025" y="2498201"/>
            <a:ext cx="1386247" cy="87519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0" rtlCol="0" anchor="t"/>
          <a:lstStyle/>
          <a:p>
            <a:pPr algn="l"/>
            <a:r>
              <a:rPr lang="en-US" sz="1000" b="0" baseline="0" dirty="0">
                <a:solidFill>
                  <a:schemeClr val="tx1"/>
                </a:solidFill>
              </a:rPr>
              <a:t>Only use </a:t>
            </a:r>
            <a:r>
              <a:rPr lang="en-US" sz="1000" b="0" baseline="0" dirty="0">
                <a:solidFill>
                  <a:srgbClr val="D6002A"/>
                </a:solidFill>
              </a:rPr>
              <a:t>S&amp;P Global Red </a:t>
            </a:r>
            <a:r>
              <a:rPr lang="en-US" sz="1000" b="0" baseline="0" dirty="0">
                <a:solidFill>
                  <a:schemeClr val="tx1"/>
                </a:solidFill>
              </a:rPr>
              <a:t>for key </a:t>
            </a:r>
            <a:r>
              <a:rPr lang="en-US" sz="1000" b="0" baseline="0" dirty="0" err="1">
                <a:solidFill>
                  <a:schemeClr val="tx1"/>
                </a:solidFill>
              </a:rPr>
              <a:t>telt</a:t>
            </a:r>
            <a:r>
              <a:rPr lang="en-US" sz="1000" b="0" baseline="0" dirty="0">
                <a:solidFill>
                  <a:schemeClr val="tx1"/>
                </a:solidFill>
              </a:rPr>
              <a:t> high-lights, not for shapes or charts.</a:t>
            </a:r>
          </a:p>
        </p:txBody>
      </p:sp>
      <p:sp>
        <p:nvSpPr>
          <p:cNvPr id="14" name="Text Placeholder 11"/>
          <p:cNvSpPr>
            <a:spLocks noGrp="1"/>
          </p:cNvSpPr>
          <p:nvPr>
            <p:ph type="body" sz="quarter" idx="15"/>
          </p:nvPr>
        </p:nvSpPr>
        <p:spPr>
          <a:xfrm>
            <a:off x="414529" y="5672139"/>
            <a:ext cx="11358880" cy="418782"/>
          </a:xfrm>
        </p:spPr>
        <p:txBody>
          <a:bodyPr tIns="0" bIns="0" anchor="b"/>
          <a:lstStyle>
            <a:lvl1pPr marL="0" indent="0">
              <a:lnSpc>
                <a:spcPct val="70000"/>
              </a:lnSpc>
              <a:spcBef>
                <a:spcPts val="0"/>
              </a:spcBef>
              <a:spcAft>
                <a:spcPts val="200"/>
              </a:spcAft>
              <a:buSzPct val="25000"/>
              <a:buFont typeface="Arial" panose="020B0604020202020204" pitchFamily="34" charset="0"/>
              <a:buChar char=" "/>
              <a:defRPr sz="900">
                <a:latin typeface="Arial Narrow" panose="020B0606020202030204" pitchFamily="34" charset="0"/>
              </a:defRPr>
            </a:lvl1pPr>
            <a:lvl2pPr marL="169863" indent="-112713">
              <a:lnSpc>
                <a:spcPct val="70000"/>
              </a:lnSpc>
              <a:spcBef>
                <a:spcPts val="0"/>
              </a:spcBef>
              <a:buFont typeface="Arial" panose="020B0604020202020204" pitchFamily="34" charset="0"/>
              <a:buChar char="•"/>
              <a:defRPr sz="900">
                <a:latin typeface="Arial Narrow" panose="020B0606020202030204" pitchFamily="34" charset="0"/>
              </a:defRPr>
            </a:lvl2pPr>
            <a:lvl3pPr marL="341312" indent="0">
              <a:buNone/>
              <a:defRPr/>
            </a:lvl3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075781462"/>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Content 2 columns + intro">
    <p:spTree>
      <p:nvGrpSpPr>
        <p:cNvPr id="1" name=""/>
        <p:cNvGrpSpPr/>
        <p:nvPr/>
      </p:nvGrpSpPr>
      <p:grpSpPr>
        <a:xfrm>
          <a:off x="0" y="0"/>
          <a:ext cx="0" cy="0"/>
          <a:chOff x="0" y="0"/>
          <a:chExt cx="0" cy="0"/>
        </a:xfrm>
      </p:grpSpPr>
      <p:sp>
        <p:nvSpPr>
          <p:cNvPr id="2" name="Title 1"/>
          <p:cNvSpPr>
            <a:spLocks noGrp="1"/>
          </p:cNvSpPr>
          <p:nvPr>
            <p:ph type="title"/>
          </p:nvPr>
        </p:nvSpPr>
        <p:spPr>
          <a:xfrm>
            <a:off x="414528" y="219456"/>
            <a:ext cx="11362944" cy="868680"/>
          </a:xfrm>
          <a:ln w="3175">
            <a:noFill/>
            <a:prstDash val="dash"/>
          </a:ln>
        </p:spPr>
        <p:txBody>
          <a:bodyPr vert="horz" lIns="0" tIns="45720" rIns="91440" bIns="45720" rtlCol="0" anchor="t">
            <a:noAutofit/>
          </a:bodyPr>
          <a:lstStyle>
            <a:lvl1pPr>
              <a:defRPr lang="en-US" dirty="0"/>
            </a:lvl1pPr>
          </a:lstStyle>
          <a:p>
            <a:pPr lvl="0"/>
            <a:r>
              <a:rPr lang="en-US"/>
              <a:t>Click to edit Master title style</a:t>
            </a:r>
            <a:endParaRPr lang="en-US" dirty="0"/>
          </a:p>
        </p:txBody>
      </p:sp>
      <p:sp>
        <p:nvSpPr>
          <p:cNvPr id="3" name="Text Placeholder 2"/>
          <p:cNvSpPr>
            <a:spLocks noGrp="1"/>
          </p:cNvSpPr>
          <p:nvPr>
            <p:ph type="body" idx="1"/>
          </p:nvPr>
        </p:nvSpPr>
        <p:spPr>
          <a:xfrm>
            <a:off x="414528" y="1805137"/>
            <a:ext cx="5486400" cy="433949"/>
          </a:xfrm>
          <a:solidFill>
            <a:schemeClr val="tx1"/>
          </a:solidFill>
        </p:spPr>
        <p:txBody>
          <a:bodyPr lIns="91440" rIns="274320" anchor="ctr"/>
          <a:lstStyle>
            <a:lvl1pPr marL="0" indent="0">
              <a:buNone/>
              <a:defRPr sz="1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14528" y="2253522"/>
            <a:ext cx="5486400" cy="3418616"/>
          </a:xfrm>
          <a:solidFill>
            <a:schemeClr val="bg2"/>
          </a:solidFill>
        </p:spPr>
        <p:txBody>
          <a:bodyPr lIns="91440">
            <a:normAutofit/>
          </a:bodyPr>
          <a:lstStyle>
            <a:lvl1pPr>
              <a:defRPr sz="1800"/>
            </a:lvl1pPr>
            <a:lvl2pPr>
              <a:defRPr sz="16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03264" y="1805137"/>
            <a:ext cx="5486400" cy="433949"/>
          </a:xfrm>
          <a:solidFill>
            <a:schemeClr val="tx1"/>
          </a:solidFill>
        </p:spPr>
        <p:txBody>
          <a:bodyPr lIns="91440" rIns="182880" anchor="ctr"/>
          <a:lstStyle>
            <a:lvl1pPr marL="0" indent="0">
              <a:buNone/>
              <a:defRPr sz="1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03264" y="2253522"/>
            <a:ext cx="5486400" cy="3418616"/>
          </a:xfrm>
          <a:solidFill>
            <a:schemeClr val="bg2"/>
          </a:solidFill>
        </p:spPr>
        <p:txBody>
          <a:bodyPr lIns="91440">
            <a:normAutofit/>
          </a:bodyPr>
          <a:lstStyle>
            <a:lvl1pPr>
              <a:defRPr sz="1800"/>
            </a:lvl1pPr>
            <a:lvl2pPr>
              <a:defRPr sz="16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246FB18-5DF1-419A-B975-14AFDDD65B9F}" type="slidenum">
              <a:rPr lang="en-US" smtClean="0"/>
              <a:t>‹#›</a:t>
            </a:fld>
            <a:endParaRPr lang="en-US"/>
          </a:p>
        </p:txBody>
      </p:sp>
      <p:sp>
        <p:nvSpPr>
          <p:cNvPr id="13" name="Text Placeholder 7"/>
          <p:cNvSpPr>
            <a:spLocks noGrp="1"/>
          </p:cNvSpPr>
          <p:nvPr>
            <p:ph type="body" sz="quarter" idx="13" hasCustomPrompt="1"/>
          </p:nvPr>
        </p:nvSpPr>
        <p:spPr>
          <a:xfrm>
            <a:off x="414528" y="1084264"/>
            <a:ext cx="11379200" cy="706437"/>
          </a:xfrm>
        </p:spPr>
        <p:txBody>
          <a:bodyPr/>
          <a:lstStyle>
            <a:lvl1pPr marL="0" indent="0">
              <a:buNone/>
              <a:defRPr sz="1600" b="0">
                <a:solidFill>
                  <a:schemeClr val="bg1">
                    <a:lumMod val="50000"/>
                  </a:schemeClr>
                </a:solidFill>
              </a:defRPr>
            </a:lvl1pPr>
            <a:lvl2pPr marL="169863" indent="0">
              <a:buNone/>
              <a:defRPr/>
            </a:lvl2pPr>
          </a:lstStyle>
          <a:p>
            <a:pPr lvl="0"/>
            <a:r>
              <a:rPr lang="en-US" dirty="0"/>
              <a:t>Click to add introduction</a:t>
            </a:r>
          </a:p>
        </p:txBody>
      </p:sp>
      <p:sp>
        <p:nvSpPr>
          <p:cNvPr id="16" name="Text Placeholder 11"/>
          <p:cNvSpPr>
            <a:spLocks noGrp="1"/>
          </p:cNvSpPr>
          <p:nvPr>
            <p:ph type="body" sz="quarter" idx="15"/>
          </p:nvPr>
        </p:nvSpPr>
        <p:spPr>
          <a:xfrm>
            <a:off x="414529" y="5672139"/>
            <a:ext cx="11358880" cy="418782"/>
          </a:xfrm>
        </p:spPr>
        <p:txBody>
          <a:bodyPr tIns="0" bIns="0" anchor="b"/>
          <a:lstStyle>
            <a:lvl1pPr marL="0" indent="0">
              <a:lnSpc>
                <a:spcPct val="70000"/>
              </a:lnSpc>
              <a:spcBef>
                <a:spcPts val="0"/>
              </a:spcBef>
              <a:spcAft>
                <a:spcPts val="200"/>
              </a:spcAft>
              <a:buSzPct val="25000"/>
              <a:buFont typeface="Arial" panose="020B0604020202020204" pitchFamily="34" charset="0"/>
              <a:buChar char=" "/>
              <a:defRPr sz="900">
                <a:latin typeface="Arial Narrow" panose="020B0606020202030204" pitchFamily="34" charset="0"/>
              </a:defRPr>
            </a:lvl1pPr>
            <a:lvl2pPr marL="169863" indent="-112713">
              <a:lnSpc>
                <a:spcPct val="70000"/>
              </a:lnSpc>
              <a:spcBef>
                <a:spcPts val="0"/>
              </a:spcBef>
              <a:buFont typeface="Arial" panose="020B0604020202020204" pitchFamily="34" charset="0"/>
              <a:buChar char="•"/>
              <a:defRPr sz="900">
                <a:latin typeface="Arial Narrow" panose="020B0606020202030204" pitchFamily="34" charset="0"/>
              </a:defRPr>
            </a:lvl2pPr>
            <a:lvl3pPr marL="341312" indent="0">
              <a:buNone/>
              <a:defRPr/>
            </a:lvl3pPr>
          </a:lstStyle>
          <a:p>
            <a:pPr lvl="0"/>
            <a:r>
              <a:rPr lang="en-US"/>
              <a:t>Click to edit Master text styles</a:t>
            </a:r>
          </a:p>
          <a:p>
            <a:pPr lvl="1"/>
            <a:r>
              <a:rPr lang="en-US"/>
              <a:t>Second level</a:t>
            </a:r>
          </a:p>
        </p:txBody>
      </p:sp>
      <p:sp>
        <p:nvSpPr>
          <p:cNvPr id="14" name="Rectangle 13"/>
          <p:cNvSpPr/>
          <p:nvPr userDrawn="1"/>
        </p:nvSpPr>
        <p:spPr>
          <a:xfrm>
            <a:off x="12287025" y="-4042"/>
            <a:ext cx="1386247" cy="211485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lstStyle/>
          <a:p>
            <a:pPr algn="l"/>
            <a:r>
              <a:rPr lang="en-US" sz="1000" b="1" dirty="0">
                <a:solidFill>
                  <a:schemeClr val="tx1"/>
                </a:solidFill>
              </a:rPr>
              <a:t>2 Content</a:t>
            </a:r>
            <a:r>
              <a:rPr lang="en-US" sz="1000" b="1" baseline="0" dirty="0">
                <a:solidFill>
                  <a:schemeClr val="tx1"/>
                </a:solidFill>
              </a:rPr>
              <a:t> Areas</a:t>
            </a:r>
            <a:endParaRPr lang="en-US" sz="1000" b="1" dirty="0">
              <a:solidFill>
                <a:schemeClr val="tx1"/>
              </a:solidFill>
            </a:endParaRPr>
          </a:p>
          <a:p>
            <a:pPr algn="l"/>
            <a:r>
              <a:rPr lang="en-US" sz="1000" b="0" baseline="0" dirty="0">
                <a:solidFill>
                  <a:schemeClr val="tx1"/>
                </a:solidFill>
              </a:rPr>
              <a:t>Use the subtitle and placeholder as needed and remove or resize them within the grid of the slide. </a:t>
            </a:r>
          </a:p>
        </p:txBody>
      </p:sp>
      <p:grpSp>
        <p:nvGrpSpPr>
          <p:cNvPr id="15" name="Group 14"/>
          <p:cNvGrpSpPr/>
          <p:nvPr userDrawn="1"/>
        </p:nvGrpSpPr>
        <p:grpSpPr>
          <a:xfrm>
            <a:off x="12287025" y="2212324"/>
            <a:ext cx="1386247" cy="1481802"/>
            <a:chOff x="9215268" y="3023356"/>
            <a:chExt cx="1039685" cy="1481802"/>
          </a:xfrm>
        </p:grpSpPr>
        <p:sp>
          <p:nvSpPr>
            <p:cNvPr id="18" name="Rectangle 17"/>
            <p:cNvSpPr/>
            <p:nvPr userDrawn="1"/>
          </p:nvSpPr>
          <p:spPr>
            <a:xfrm>
              <a:off x="9215268" y="3023356"/>
              <a:ext cx="1039685" cy="148180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0" rtlCol="0" anchor="t"/>
            <a:lstStyle/>
            <a:p>
              <a:pPr algn="l"/>
              <a:r>
                <a:rPr lang="en-US" sz="1000" b="0" baseline="0" dirty="0">
                  <a:solidFill>
                    <a:schemeClr val="tx1"/>
                  </a:solidFill>
                </a:rPr>
                <a:t>Only use </a:t>
              </a:r>
              <a:r>
                <a:rPr lang="en-US" sz="1000" b="0" baseline="0" dirty="0">
                  <a:solidFill>
                    <a:srgbClr val="D6002A"/>
                  </a:solidFill>
                </a:rPr>
                <a:t>S&amp;P Global Red </a:t>
              </a:r>
              <a:r>
                <a:rPr lang="en-US" sz="1000" b="0" baseline="0" dirty="0">
                  <a:solidFill>
                    <a:schemeClr val="tx1"/>
                  </a:solidFill>
                </a:rPr>
                <a:t>for key </a:t>
              </a:r>
              <a:r>
                <a:rPr lang="en-US" sz="1000" b="0" baseline="0" dirty="0" err="1">
                  <a:solidFill>
                    <a:schemeClr val="tx1"/>
                  </a:solidFill>
                </a:rPr>
                <a:t>telt</a:t>
              </a:r>
              <a:r>
                <a:rPr lang="en-US" sz="1000" b="0" baseline="0" dirty="0">
                  <a:solidFill>
                    <a:schemeClr val="tx1"/>
                  </a:solidFill>
                </a:rPr>
                <a:t> high-lights, not shapes or charts. </a:t>
              </a:r>
              <a:br>
                <a:rPr lang="en-US" sz="1000" b="0" baseline="0" dirty="0">
                  <a:solidFill>
                    <a:schemeClr val="tx1"/>
                  </a:solidFill>
                </a:rPr>
              </a:br>
              <a:r>
                <a:rPr lang="en-US" sz="1000" b="0" baseline="0" dirty="0">
                  <a:solidFill>
                    <a:schemeClr val="tx1"/>
                  </a:solidFill>
                </a:rPr>
                <a:t>It’s available in the custom color palette. </a:t>
              </a:r>
            </a:p>
          </p:txBody>
        </p:sp>
        <p:sp>
          <p:nvSpPr>
            <p:cNvPr id="19" name="Rectangle 18"/>
            <p:cNvSpPr/>
            <p:nvPr userDrawn="1"/>
          </p:nvSpPr>
          <p:spPr>
            <a:xfrm>
              <a:off x="9264542" y="4329961"/>
              <a:ext cx="126397" cy="126397"/>
            </a:xfrm>
            <a:prstGeom prst="rect">
              <a:avLst/>
            </a:prstGeom>
            <a:solidFill>
              <a:srgbClr val="D60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err="1">
                <a:solidFill>
                  <a:schemeClr val="tx1"/>
                </a:solidFill>
              </a:endParaRPr>
            </a:p>
          </p:txBody>
        </p:sp>
      </p:grpSp>
    </p:spTree>
    <p:extLst>
      <p:ext uri="{BB962C8B-B14F-4D97-AF65-F5344CB8AC3E}">
        <p14:creationId xmlns:p14="http://schemas.microsoft.com/office/powerpoint/2010/main" val="2087287125"/>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3 content area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246FB18-5DF1-419A-B975-14AFDDD65B9F}" type="slidenum">
              <a:rPr lang="en-US" smtClean="0"/>
              <a:t>‹#›</a:t>
            </a:fld>
            <a:endParaRPr lang="en-US"/>
          </a:p>
        </p:txBody>
      </p:sp>
      <p:sp>
        <p:nvSpPr>
          <p:cNvPr id="9" name="Text Placeholder 8"/>
          <p:cNvSpPr>
            <a:spLocks noGrp="1"/>
          </p:cNvSpPr>
          <p:nvPr>
            <p:ph type="body" sz="quarter" idx="16" hasCustomPrompt="1"/>
          </p:nvPr>
        </p:nvSpPr>
        <p:spPr>
          <a:xfrm>
            <a:off x="8366340" y="1883060"/>
            <a:ext cx="3413760" cy="3789078"/>
          </a:xfrm>
          <a:solidFill>
            <a:schemeClr val="bg2"/>
          </a:solidFill>
        </p:spPr>
        <p:txBody>
          <a:bodyPr lIns="91440" tIns="91440" bIns="91440"/>
          <a:lstStyle>
            <a:lvl1pPr>
              <a:defRPr sz="1600" baseline="0"/>
            </a:lvl1pPr>
            <a:lvl2pPr>
              <a:defRPr sz="1400"/>
            </a:lvl2pPr>
            <a:lvl3pPr>
              <a:defRPr sz="1400"/>
            </a:lvl3pPr>
            <a:lvl4pPr>
              <a:defRPr sz="1100"/>
            </a:lvl4pPr>
            <a:lvl5pPr>
              <a:defRPr sz="1100"/>
            </a:lvl5pPr>
          </a:lstStyle>
          <a:p>
            <a:pPr lvl="0"/>
            <a:r>
              <a:rPr lang="en-US" dirty="0"/>
              <a:t>Click to add content and resize as needed or remove. </a:t>
            </a:r>
          </a:p>
          <a:p>
            <a:pPr lvl="1"/>
            <a:r>
              <a:rPr lang="en-US" dirty="0"/>
              <a:t>Second level</a:t>
            </a:r>
          </a:p>
          <a:p>
            <a:pPr lvl="2"/>
            <a:r>
              <a:rPr lang="en-US" dirty="0"/>
              <a:t>Third level</a:t>
            </a:r>
          </a:p>
        </p:txBody>
      </p:sp>
      <p:sp>
        <p:nvSpPr>
          <p:cNvPr id="11" name="Text Placeholder 8"/>
          <p:cNvSpPr>
            <a:spLocks noGrp="1"/>
          </p:cNvSpPr>
          <p:nvPr>
            <p:ph type="body" sz="quarter" idx="17" hasCustomPrompt="1"/>
          </p:nvPr>
        </p:nvSpPr>
        <p:spPr>
          <a:xfrm>
            <a:off x="414528" y="1883060"/>
            <a:ext cx="3413760" cy="3789078"/>
          </a:xfrm>
          <a:solidFill>
            <a:schemeClr val="bg2"/>
          </a:solidFill>
        </p:spPr>
        <p:txBody>
          <a:bodyPr lIns="91440" tIns="91440" bIns="91440"/>
          <a:lstStyle>
            <a:lvl1pPr>
              <a:defRPr sz="1600" baseline="0"/>
            </a:lvl1pPr>
            <a:lvl2pPr>
              <a:defRPr sz="1400"/>
            </a:lvl2pPr>
            <a:lvl3pPr>
              <a:defRPr sz="1400"/>
            </a:lvl3pPr>
            <a:lvl4pPr>
              <a:defRPr sz="1100"/>
            </a:lvl4pPr>
            <a:lvl5pPr>
              <a:defRPr sz="1100"/>
            </a:lvl5pPr>
          </a:lstStyle>
          <a:p>
            <a:pPr lvl="0"/>
            <a:r>
              <a:rPr lang="en-US" dirty="0"/>
              <a:t>Click to add content and resize as needed. </a:t>
            </a:r>
          </a:p>
          <a:p>
            <a:pPr lvl="1"/>
            <a:r>
              <a:rPr lang="en-US" dirty="0"/>
              <a:t>Second level</a:t>
            </a:r>
          </a:p>
          <a:p>
            <a:pPr lvl="2"/>
            <a:r>
              <a:rPr lang="en-US" dirty="0"/>
              <a:t>Third level</a:t>
            </a:r>
          </a:p>
        </p:txBody>
      </p:sp>
      <p:sp>
        <p:nvSpPr>
          <p:cNvPr id="12" name="Text Placeholder 8"/>
          <p:cNvSpPr>
            <a:spLocks noGrp="1"/>
          </p:cNvSpPr>
          <p:nvPr>
            <p:ph type="body" sz="quarter" idx="18" hasCustomPrompt="1"/>
          </p:nvPr>
        </p:nvSpPr>
        <p:spPr>
          <a:xfrm>
            <a:off x="4390435" y="1883060"/>
            <a:ext cx="3413760" cy="3789078"/>
          </a:xfrm>
          <a:solidFill>
            <a:schemeClr val="bg2"/>
          </a:solidFill>
        </p:spPr>
        <p:txBody>
          <a:bodyPr lIns="91440" tIns="91440" bIns="91440"/>
          <a:lstStyle>
            <a:lvl1pPr>
              <a:defRPr sz="1600"/>
            </a:lvl1pPr>
            <a:lvl2pPr>
              <a:defRPr sz="1400"/>
            </a:lvl2pPr>
            <a:lvl3pPr>
              <a:defRPr sz="1400"/>
            </a:lvl3pPr>
            <a:lvl4pPr>
              <a:defRPr sz="1100"/>
            </a:lvl4pPr>
            <a:lvl5pPr>
              <a:defRPr sz="1100"/>
            </a:lvl5pPr>
          </a:lstStyle>
          <a:p>
            <a:pPr lvl="0"/>
            <a:r>
              <a:rPr lang="en-US" dirty="0"/>
              <a:t>Click to add content and resize as needed or remove. </a:t>
            </a:r>
          </a:p>
          <a:p>
            <a:pPr lvl="1"/>
            <a:r>
              <a:rPr lang="en-US" dirty="0"/>
              <a:t>Second level</a:t>
            </a:r>
          </a:p>
          <a:p>
            <a:pPr lvl="2"/>
            <a:r>
              <a:rPr lang="en-US" dirty="0"/>
              <a:t>Third level</a:t>
            </a:r>
          </a:p>
        </p:txBody>
      </p:sp>
      <p:sp>
        <p:nvSpPr>
          <p:cNvPr id="13" name="Text Placeholder 8"/>
          <p:cNvSpPr>
            <a:spLocks noGrp="1"/>
          </p:cNvSpPr>
          <p:nvPr>
            <p:ph type="body" sz="quarter" idx="19" hasCustomPrompt="1"/>
          </p:nvPr>
        </p:nvSpPr>
        <p:spPr>
          <a:xfrm>
            <a:off x="8371847" y="1385560"/>
            <a:ext cx="3413760" cy="497500"/>
          </a:xfrm>
          <a:solidFill>
            <a:schemeClr val="tx1"/>
          </a:solidFill>
        </p:spPr>
        <p:txBody>
          <a:bodyPr lIns="91440" tIns="91440" bIns="91440" anchor="ctr"/>
          <a:lstStyle>
            <a:lvl1pPr marL="0" indent="0">
              <a:buNone/>
              <a:defRPr sz="1400" b="1">
                <a:solidFill>
                  <a:schemeClr val="bg1"/>
                </a:solidFill>
              </a:defRPr>
            </a:lvl1pPr>
            <a:lvl2pPr marL="169862" indent="0">
              <a:buNone/>
              <a:defRPr sz="1400"/>
            </a:lvl2pPr>
            <a:lvl3pPr>
              <a:defRPr sz="1100"/>
            </a:lvl3pPr>
            <a:lvl4pPr>
              <a:defRPr sz="1100"/>
            </a:lvl4pPr>
            <a:lvl5pPr>
              <a:defRPr sz="1100"/>
            </a:lvl5pPr>
          </a:lstStyle>
          <a:p>
            <a:pPr lvl="0"/>
            <a:r>
              <a:rPr lang="en-US" dirty="0"/>
              <a:t>Click to add subtitle max two rows or remove. </a:t>
            </a:r>
          </a:p>
        </p:txBody>
      </p:sp>
      <p:sp>
        <p:nvSpPr>
          <p:cNvPr id="14" name="Text Placeholder 8"/>
          <p:cNvSpPr>
            <a:spLocks noGrp="1"/>
          </p:cNvSpPr>
          <p:nvPr>
            <p:ph type="body" sz="quarter" idx="20" hasCustomPrompt="1"/>
          </p:nvPr>
        </p:nvSpPr>
        <p:spPr>
          <a:xfrm>
            <a:off x="414528" y="1385560"/>
            <a:ext cx="3413760" cy="497500"/>
          </a:xfrm>
          <a:solidFill>
            <a:schemeClr val="tx1"/>
          </a:solidFill>
        </p:spPr>
        <p:txBody>
          <a:bodyPr lIns="91440" tIns="91440" bIns="91440" anchor="ctr"/>
          <a:lstStyle>
            <a:lvl1pPr marL="0" indent="0">
              <a:buNone/>
              <a:defRPr sz="1400" b="1" baseline="0">
                <a:solidFill>
                  <a:schemeClr val="bg1"/>
                </a:solidFill>
              </a:defRPr>
            </a:lvl1pPr>
            <a:lvl2pPr marL="169862" indent="0">
              <a:buNone/>
              <a:defRPr sz="1400"/>
            </a:lvl2pPr>
            <a:lvl3pPr>
              <a:defRPr sz="1100"/>
            </a:lvl3pPr>
            <a:lvl4pPr>
              <a:defRPr sz="1100"/>
            </a:lvl4pPr>
            <a:lvl5pPr>
              <a:defRPr sz="1100"/>
            </a:lvl5pPr>
          </a:lstStyle>
          <a:p>
            <a:pPr lvl="0"/>
            <a:r>
              <a:rPr lang="en-US" dirty="0"/>
              <a:t>Click to add subtitle max two rows, resize as needed.</a:t>
            </a:r>
          </a:p>
        </p:txBody>
      </p:sp>
      <p:sp>
        <p:nvSpPr>
          <p:cNvPr id="15" name="Text Placeholder 8"/>
          <p:cNvSpPr>
            <a:spLocks noGrp="1"/>
          </p:cNvSpPr>
          <p:nvPr>
            <p:ph type="body" sz="quarter" idx="21" hasCustomPrompt="1"/>
          </p:nvPr>
        </p:nvSpPr>
        <p:spPr>
          <a:xfrm>
            <a:off x="4395941" y="1385560"/>
            <a:ext cx="3413760" cy="497500"/>
          </a:xfrm>
          <a:solidFill>
            <a:schemeClr val="tx1"/>
          </a:solidFill>
        </p:spPr>
        <p:txBody>
          <a:bodyPr lIns="91440" tIns="91440" bIns="91440" anchor="ctr"/>
          <a:lstStyle>
            <a:lvl1pPr marL="0" indent="0">
              <a:buNone/>
              <a:defRPr sz="1400" b="1" baseline="0">
                <a:solidFill>
                  <a:schemeClr val="bg1"/>
                </a:solidFill>
              </a:defRPr>
            </a:lvl1pPr>
            <a:lvl2pPr marL="169862" indent="0">
              <a:buNone/>
              <a:defRPr sz="1400"/>
            </a:lvl2pPr>
            <a:lvl3pPr>
              <a:defRPr sz="1100"/>
            </a:lvl3pPr>
            <a:lvl4pPr>
              <a:defRPr sz="1100"/>
            </a:lvl4pPr>
            <a:lvl5pPr>
              <a:defRPr sz="1100"/>
            </a:lvl5pPr>
          </a:lstStyle>
          <a:p>
            <a:pPr lvl="0"/>
            <a:r>
              <a:rPr lang="en-US" dirty="0"/>
              <a:t>Click to add subtitle max two rows or remove. </a:t>
            </a:r>
          </a:p>
        </p:txBody>
      </p:sp>
      <p:sp>
        <p:nvSpPr>
          <p:cNvPr id="21" name="Text Placeholder 11"/>
          <p:cNvSpPr>
            <a:spLocks noGrp="1"/>
          </p:cNvSpPr>
          <p:nvPr>
            <p:ph type="body" sz="quarter" idx="15"/>
          </p:nvPr>
        </p:nvSpPr>
        <p:spPr>
          <a:xfrm>
            <a:off x="414529" y="5672139"/>
            <a:ext cx="11358880" cy="418782"/>
          </a:xfrm>
        </p:spPr>
        <p:txBody>
          <a:bodyPr tIns="0" bIns="0" anchor="b"/>
          <a:lstStyle>
            <a:lvl1pPr marL="0" indent="0">
              <a:lnSpc>
                <a:spcPct val="70000"/>
              </a:lnSpc>
              <a:spcBef>
                <a:spcPts val="0"/>
              </a:spcBef>
              <a:spcAft>
                <a:spcPts val="200"/>
              </a:spcAft>
              <a:buSzPct val="25000"/>
              <a:buFont typeface="Arial" panose="020B0604020202020204" pitchFamily="34" charset="0"/>
              <a:buChar char=" "/>
              <a:defRPr sz="900">
                <a:latin typeface="Arial Narrow" panose="020B0606020202030204" pitchFamily="34" charset="0"/>
              </a:defRPr>
            </a:lvl1pPr>
            <a:lvl2pPr marL="169863" indent="-112713">
              <a:lnSpc>
                <a:spcPct val="70000"/>
              </a:lnSpc>
              <a:spcBef>
                <a:spcPts val="0"/>
              </a:spcBef>
              <a:buFont typeface="Arial" panose="020B0604020202020204" pitchFamily="34" charset="0"/>
              <a:buChar char="•"/>
              <a:defRPr sz="900">
                <a:latin typeface="Arial Narrow" panose="020B0606020202030204" pitchFamily="34" charset="0"/>
              </a:defRPr>
            </a:lvl2pPr>
            <a:lvl3pPr marL="341312" indent="0">
              <a:buNone/>
              <a:defRPr/>
            </a:lvl3pPr>
          </a:lstStyle>
          <a:p>
            <a:pPr lvl="0"/>
            <a:r>
              <a:rPr lang="en-US"/>
              <a:t>Click to edit Master text styles</a:t>
            </a:r>
          </a:p>
          <a:p>
            <a:pPr lvl="1"/>
            <a:r>
              <a:rPr lang="en-US"/>
              <a:t>Second level</a:t>
            </a:r>
          </a:p>
        </p:txBody>
      </p:sp>
      <p:sp>
        <p:nvSpPr>
          <p:cNvPr id="22" name="Rectangle 21"/>
          <p:cNvSpPr/>
          <p:nvPr userDrawn="1"/>
        </p:nvSpPr>
        <p:spPr>
          <a:xfrm>
            <a:off x="12287025" y="-4042"/>
            <a:ext cx="1386247" cy="211396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lstStyle/>
          <a:p>
            <a:pPr algn="l"/>
            <a:r>
              <a:rPr lang="en-US" sz="1000" b="1" dirty="0">
                <a:solidFill>
                  <a:schemeClr val="tx1"/>
                </a:solidFill>
              </a:rPr>
              <a:t>3 Content</a:t>
            </a:r>
            <a:r>
              <a:rPr lang="en-US" sz="1000" b="1" baseline="0" dirty="0">
                <a:solidFill>
                  <a:schemeClr val="tx1"/>
                </a:solidFill>
              </a:rPr>
              <a:t> Areas</a:t>
            </a:r>
            <a:endParaRPr lang="en-US" sz="1000" b="1" dirty="0">
              <a:solidFill>
                <a:schemeClr val="tx1"/>
              </a:solidFill>
            </a:endParaRPr>
          </a:p>
          <a:p>
            <a:pPr algn="l"/>
            <a:r>
              <a:rPr lang="en-US" sz="1000" b="0" baseline="0" dirty="0">
                <a:solidFill>
                  <a:schemeClr val="tx1"/>
                </a:solidFill>
              </a:rPr>
              <a:t>Use the subtitle and placeholder as needed and remove or resize them within the grid of the slide. </a:t>
            </a:r>
          </a:p>
        </p:txBody>
      </p:sp>
      <p:pic>
        <p:nvPicPr>
          <p:cNvPr id="17" name="OneLayout"/>
          <p:cNvPicPr>
            <a:picLocks noChangeAspect="1"/>
          </p:cNvPicPr>
          <p:nvPr userDrawn="1"/>
        </p:nvPicPr>
        <p:blipFill>
          <a:blip r:embed="rId2"/>
          <a:stretch>
            <a:fillRect/>
          </a:stretch>
        </p:blipFill>
        <p:spPr>
          <a:xfrm>
            <a:off x="12290872" y="4601605"/>
            <a:ext cx="1389888" cy="781812"/>
          </a:xfrm>
          <a:prstGeom prst="rect">
            <a:avLst/>
          </a:prstGeom>
          <a:ln>
            <a:solidFill>
              <a:schemeClr val="bg1">
                <a:lumMod val="85000"/>
              </a:schemeClr>
            </a:solidFill>
          </a:ln>
        </p:spPr>
      </p:pic>
      <p:pic>
        <p:nvPicPr>
          <p:cNvPr id="18" name="ThreeLayouts"/>
          <p:cNvPicPr>
            <a:picLocks noChangeAspect="1"/>
          </p:cNvPicPr>
          <p:nvPr userDrawn="1"/>
        </p:nvPicPr>
        <p:blipFill>
          <a:blip r:embed="rId3"/>
          <a:stretch>
            <a:fillRect/>
          </a:stretch>
        </p:blipFill>
        <p:spPr>
          <a:xfrm>
            <a:off x="12295261" y="3767563"/>
            <a:ext cx="1389888" cy="781812"/>
          </a:xfrm>
          <a:prstGeom prst="rect">
            <a:avLst/>
          </a:prstGeom>
          <a:ln>
            <a:solidFill>
              <a:schemeClr val="bg1">
                <a:lumMod val="85000"/>
              </a:schemeClr>
            </a:solidFill>
          </a:ln>
        </p:spPr>
      </p:pic>
      <p:grpSp>
        <p:nvGrpSpPr>
          <p:cNvPr id="19" name="Group 18"/>
          <p:cNvGrpSpPr/>
          <p:nvPr userDrawn="1"/>
        </p:nvGrpSpPr>
        <p:grpSpPr>
          <a:xfrm>
            <a:off x="12287025" y="2212324"/>
            <a:ext cx="1386247" cy="1481802"/>
            <a:chOff x="9215268" y="3023356"/>
            <a:chExt cx="1039685" cy="1481802"/>
          </a:xfrm>
        </p:grpSpPr>
        <p:sp>
          <p:nvSpPr>
            <p:cNvPr id="20" name="Rectangle 19"/>
            <p:cNvSpPr/>
            <p:nvPr userDrawn="1"/>
          </p:nvSpPr>
          <p:spPr>
            <a:xfrm>
              <a:off x="9215268" y="3023356"/>
              <a:ext cx="1039685" cy="148180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0" rtlCol="0" anchor="t"/>
            <a:lstStyle/>
            <a:p>
              <a:pPr algn="l"/>
              <a:r>
                <a:rPr lang="en-US" sz="1000" b="0" baseline="0" dirty="0">
                  <a:solidFill>
                    <a:schemeClr val="tx1"/>
                  </a:solidFill>
                </a:rPr>
                <a:t>Only use </a:t>
              </a:r>
              <a:r>
                <a:rPr lang="en-US" sz="1000" b="0" baseline="0" dirty="0">
                  <a:solidFill>
                    <a:srgbClr val="D6002A"/>
                  </a:solidFill>
                </a:rPr>
                <a:t>S&amp;P Global Red </a:t>
              </a:r>
              <a:r>
                <a:rPr lang="en-US" sz="1000" b="0" baseline="0" dirty="0">
                  <a:solidFill>
                    <a:schemeClr val="tx1"/>
                  </a:solidFill>
                </a:rPr>
                <a:t>for key </a:t>
              </a:r>
              <a:r>
                <a:rPr lang="en-US" sz="1000" b="0" baseline="0" dirty="0" err="1">
                  <a:solidFill>
                    <a:schemeClr val="tx1"/>
                  </a:solidFill>
                </a:rPr>
                <a:t>telt</a:t>
              </a:r>
              <a:r>
                <a:rPr lang="en-US" sz="1000" b="0" baseline="0" dirty="0">
                  <a:solidFill>
                    <a:schemeClr val="tx1"/>
                  </a:solidFill>
                </a:rPr>
                <a:t> high-lights, not shapes or charts. </a:t>
              </a:r>
              <a:br>
                <a:rPr lang="en-US" sz="1000" b="0" baseline="0" dirty="0">
                  <a:solidFill>
                    <a:schemeClr val="tx1"/>
                  </a:solidFill>
                </a:rPr>
              </a:br>
              <a:r>
                <a:rPr lang="en-US" sz="1000" b="0" baseline="0" dirty="0">
                  <a:solidFill>
                    <a:schemeClr val="tx1"/>
                  </a:solidFill>
                </a:rPr>
                <a:t>It’s available in the custom color palette. </a:t>
              </a:r>
            </a:p>
          </p:txBody>
        </p:sp>
        <p:sp>
          <p:nvSpPr>
            <p:cNvPr id="26" name="Rectangle 25"/>
            <p:cNvSpPr/>
            <p:nvPr userDrawn="1"/>
          </p:nvSpPr>
          <p:spPr>
            <a:xfrm>
              <a:off x="9264542" y="4329961"/>
              <a:ext cx="126397" cy="126397"/>
            </a:xfrm>
            <a:prstGeom prst="rect">
              <a:avLst/>
            </a:prstGeom>
            <a:solidFill>
              <a:srgbClr val="D60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err="1">
                <a:solidFill>
                  <a:schemeClr val="tx1"/>
                </a:solidFill>
              </a:endParaRPr>
            </a:p>
          </p:txBody>
        </p:sp>
      </p:grpSp>
    </p:spTree>
    <p:extLst>
      <p:ext uri="{BB962C8B-B14F-4D97-AF65-F5344CB8AC3E}">
        <p14:creationId xmlns:p14="http://schemas.microsoft.com/office/powerpoint/2010/main" val="1647741880"/>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Disclaimer">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246FB18-5DF1-419A-B975-14AFDDD65B9F}" type="slidenum">
              <a:rPr lang="en-US" smtClean="0"/>
              <a:t>‹#›</a:t>
            </a:fld>
            <a:endParaRPr lang="en-US"/>
          </a:p>
        </p:txBody>
      </p:sp>
      <p:sp>
        <p:nvSpPr>
          <p:cNvPr id="7" name="Text Placeholder 11"/>
          <p:cNvSpPr>
            <a:spLocks noGrp="1"/>
          </p:cNvSpPr>
          <p:nvPr>
            <p:ph type="body" sz="quarter" idx="15"/>
          </p:nvPr>
        </p:nvSpPr>
        <p:spPr>
          <a:xfrm>
            <a:off x="414529" y="206376"/>
            <a:ext cx="11371079" cy="5884862"/>
          </a:xfrm>
        </p:spPr>
        <p:txBody>
          <a:bodyPr tIns="0" bIns="0" anchor="t">
            <a:normAutofit/>
          </a:bodyPr>
          <a:lstStyle>
            <a:lvl1pPr marL="0" indent="0">
              <a:lnSpc>
                <a:spcPct val="70000"/>
              </a:lnSpc>
              <a:spcBef>
                <a:spcPts val="0"/>
              </a:spcBef>
              <a:spcAft>
                <a:spcPts val="200"/>
              </a:spcAft>
              <a:buSzPct val="25000"/>
              <a:buFont typeface="Arial" panose="020B0604020202020204" pitchFamily="34" charset="0"/>
              <a:buChar char=" "/>
              <a:defRPr sz="1050">
                <a:latin typeface="Arial Narrow" panose="020B0606020202030204" pitchFamily="34" charset="0"/>
              </a:defRPr>
            </a:lvl1pPr>
            <a:lvl2pPr marL="169863" indent="-112713">
              <a:lnSpc>
                <a:spcPct val="70000"/>
              </a:lnSpc>
              <a:spcBef>
                <a:spcPts val="0"/>
              </a:spcBef>
              <a:buFont typeface="Arial" panose="020B0604020202020204" pitchFamily="34" charset="0"/>
              <a:buChar char="•"/>
              <a:defRPr sz="1050">
                <a:latin typeface="Arial Narrow" panose="020B0606020202030204" pitchFamily="34" charset="0"/>
              </a:defRPr>
            </a:lvl2pPr>
            <a:lvl3pPr marL="341312" indent="0">
              <a:buNone/>
              <a:defRPr/>
            </a:lvl3pPr>
          </a:lstStyle>
          <a:p>
            <a:pPr lvl="0"/>
            <a:r>
              <a:rPr lang="en-US"/>
              <a:t>Click to edit Master text styles</a:t>
            </a:r>
          </a:p>
          <a:p>
            <a:pPr lvl="1"/>
            <a:r>
              <a:rPr lang="en-US"/>
              <a:t>Second level</a:t>
            </a:r>
          </a:p>
        </p:txBody>
      </p:sp>
      <p:sp>
        <p:nvSpPr>
          <p:cNvPr id="9" name="Rectangle 8"/>
          <p:cNvSpPr/>
          <p:nvPr userDrawn="1"/>
        </p:nvSpPr>
        <p:spPr>
          <a:xfrm>
            <a:off x="12287025" y="-4042"/>
            <a:ext cx="1386247" cy="211485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lstStyle/>
          <a:p>
            <a:pPr algn="l"/>
            <a:r>
              <a:rPr lang="en-US" sz="1000" b="1" dirty="0">
                <a:solidFill>
                  <a:schemeClr val="tx1"/>
                </a:solidFill>
              </a:rPr>
              <a:t>Disclaimer</a:t>
            </a:r>
          </a:p>
          <a:p>
            <a:pPr algn="l"/>
            <a:r>
              <a:rPr lang="en-US" sz="1000" b="0" baseline="0" dirty="0">
                <a:solidFill>
                  <a:schemeClr val="tx1"/>
                </a:solidFill>
              </a:rPr>
              <a:t>Add disclaimer </a:t>
            </a:r>
            <a:r>
              <a:rPr lang="en-US" sz="1000" b="0" baseline="0" dirty="0" err="1">
                <a:solidFill>
                  <a:schemeClr val="tx1"/>
                </a:solidFill>
              </a:rPr>
              <a:t>telt</a:t>
            </a:r>
            <a:r>
              <a:rPr lang="en-US" sz="1000" b="0" baseline="0" dirty="0">
                <a:solidFill>
                  <a:schemeClr val="tx1"/>
                </a:solidFill>
              </a:rPr>
              <a:t> to placeholder by copying the </a:t>
            </a:r>
            <a:r>
              <a:rPr lang="en-US" sz="1000" b="0" baseline="0" dirty="0" err="1">
                <a:solidFill>
                  <a:schemeClr val="tx1"/>
                </a:solidFill>
              </a:rPr>
              <a:t>telt</a:t>
            </a:r>
            <a:r>
              <a:rPr lang="en-US" sz="1000" b="0" baseline="0" dirty="0">
                <a:solidFill>
                  <a:schemeClr val="tx1"/>
                </a:solidFill>
              </a:rPr>
              <a:t> and pasting it as “Keep </a:t>
            </a:r>
            <a:r>
              <a:rPr lang="en-US" sz="1000" b="0" baseline="0" dirty="0" err="1">
                <a:solidFill>
                  <a:schemeClr val="tx1"/>
                </a:solidFill>
              </a:rPr>
              <a:t>Telt</a:t>
            </a:r>
            <a:r>
              <a:rPr lang="en-US" sz="1000" b="0" baseline="0" dirty="0">
                <a:solidFill>
                  <a:schemeClr val="tx1"/>
                </a:solidFill>
              </a:rPr>
              <a:t> Only” to keep formatting. </a:t>
            </a:r>
          </a:p>
        </p:txBody>
      </p:sp>
      <p:grpSp>
        <p:nvGrpSpPr>
          <p:cNvPr id="8" name="Group 7"/>
          <p:cNvGrpSpPr/>
          <p:nvPr userDrawn="1"/>
        </p:nvGrpSpPr>
        <p:grpSpPr>
          <a:xfrm>
            <a:off x="12287025" y="2212324"/>
            <a:ext cx="1386247" cy="1481802"/>
            <a:chOff x="9215268" y="3023356"/>
            <a:chExt cx="1039685" cy="1481802"/>
          </a:xfrm>
        </p:grpSpPr>
        <p:sp>
          <p:nvSpPr>
            <p:cNvPr id="11" name="Rectangle 10"/>
            <p:cNvSpPr/>
            <p:nvPr userDrawn="1"/>
          </p:nvSpPr>
          <p:spPr>
            <a:xfrm>
              <a:off x="9215268" y="3023356"/>
              <a:ext cx="1039685" cy="148180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0" rtlCol="0" anchor="t"/>
            <a:lstStyle/>
            <a:p>
              <a:pPr algn="l"/>
              <a:r>
                <a:rPr lang="en-US" sz="1000" b="0" baseline="0" dirty="0">
                  <a:solidFill>
                    <a:schemeClr val="tx1"/>
                  </a:solidFill>
                </a:rPr>
                <a:t>Only use </a:t>
              </a:r>
              <a:r>
                <a:rPr lang="en-US" sz="1000" b="0" baseline="0" dirty="0">
                  <a:solidFill>
                    <a:srgbClr val="D6002A"/>
                  </a:solidFill>
                </a:rPr>
                <a:t>S&amp;P Global Red </a:t>
              </a:r>
              <a:r>
                <a:rPr lang="en-US" sz="1000" b="0" baseline="0" dirty="0">
                  <a:solidFill>
                    <a:schemeClr val="tx1"/>
                  </a:solidFill>
                </a:rPr>
                <a:t>for key </a:t>
              </a:r>
              <a:r>
                <a:rPr lang="en-US" sz="1000" b="0" baseline="0" dirty="0" err="1">
                  <a:solidFill>
                    <a:schemeClr val="tx1"/>
                  </a:solidFill>
                </a:rPr>
                <a:t>telt</a:t>
              </a:r>
              <a:r>
                <a:rPr lang="en-US" sz="1000" b="0" baseline="0" dirty="0">
                  <a:solidFill>
                    <a:schemeClr val="tx1"/>
                  </a:solidFill>
                </a:rPr>
                <a:t> high-lights, not shapes or charts. </a:t>
              </a:r>
              <a:br>
                <a:rPr lang="en-US" sz="1000" b="0" baseline="0" dirty="0">
                  <a:solidFill>
                    <a:schemeClr val="tx1"/>
                  </a:solidFill>
                </a:rPr>
              </a:br>
              <a:r>
                <a:rPr lang="en-US" sz="1000" b="0" baseline="0" dirty="0">
                  <a:solidFill>
                    <a:schemeClr val="tx1"/>
                  </a:solidFill>
                </a:rPr>
                <a:t>It’s available in the custom color palette. </a:t>
              </a:r>
            </a:p>
          </p:txBody>
        </p:sp>
        <p:sp>
          <p:nvSpPr>
            <p:cNvPr id="12" name="Rectangle 11"/>
            <p:cNvSpPr/>
            <p:nvPr userDrawn="1"/>
          </p:nvSpPr>
          <p:spPr>
            <a:xfrm>
              <a:off x="9264542" y="4329961"/>
              <a:ext cx="126397" cy="126397"/>
            </a:xfrm>
            <a:prstGeom prst="rect">
              <a:avLst/>
            </a:prstGeom>
            <a:solidFill>
              <a:srgbClr val="D60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err="1">
                <a:solidFill>
                  <a:schemeClr val="tx1"/>
                </a:solidFill>
              </a:endParaRPr>
            </a:p>
          </p:txBody>
        </p:sp>
      </p:grpSp>
    </p:spTree>
    <p:extLst>
      <p:ext uri="{BB962C8B-B14F-4D97-AF65-F5344CB8AC3E}">
        <p14:creationId xmlns:p14="http://schemas.microsoft.com/office/powerpoint/2010/main" val="2158612411"/>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vl1pPr>
          </a:lstStyle>
          <a:p>
            <a:r>
              <a:rPr lang="en-US"/>
              <a:t>Click to edit Master title style</a:t>
            </a:r>
            <a:endParaRPr lang="en-US" dirty="0"/>
          </a:p>
        </p:txBody>
      </p:sp>
      <p:sp>
        <p:nvSpPr>
          <p:cNvPr id="3" name="Content Placeholder 2"/>
          <p:cNvSpPr>
            <a:spLocks noGrp="1"/>
          </p:cNvSpPr>
          <p:nvPr>
            <p:ph idx="1"/>
          </p:nvPr>
        </p:nvSpPr>
        <p:spPr>
          <a:xfrm>
            <a:off x="414528" y="1794415"/>
            <a:ext cx="11367253" cy="38777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246FB18-5DF1-419A-B975-14AFDDD65B9F}" type="slidenum">
              <a:rPr lang="en-US" smtClean="0"/>
              <a:t>‹#›</a:t>
            </a:fld>
            <a:endParaRPr lang="en-US"/>
          </a:p>
        </p:txBody>
      </p:sp>
      <p:sp>
        <p:nvSpPr>
          <p:cNvPr id="8" name="Text Placeholder 7"/>
          <p:cNvSpPr>
            <a:spLocks noGrp="1"/>
          </p:cNvSpPr>
          <p:nvPr>
            <p:ph type="body" sz="quarter" idx="13" hasCustomPrompt="1"/>
          </p:nvPr>
        </p:nvSpPr>
        <p:spPr>
          <a:xfrm>
            <a:off x="414528" y="1084264"/>
            <a:ext cx="11379200" cy="706437"/>
          </a:xfrm>
        </p:spPr>
        <p:txBody>
          <a:bodyPr/>
          <a:lstStyle>
            <a:lvl1pPr marL="0" indent="0">
              <a:buNone/>
              <a:defRPr b="0"/>
            </a:lvl1pPr>
            <a:lvl2pPr marL="169863" indent="0">
              <a:buNone/>
              <a:defRPr/>
            </a:lvl2pPr>
          </a:lstStyle>
          <a:p>
            <a:pPr lvl="0"/>
            <a:r>
              <a:rPr lang="en-US" dirty="0"/>
              <a:t>Click to add subtitle</a:t>
            </a:r>
          </a:p>
        </p:txBody>
      </p:sp>
      <p:sp>
        <p:nvSpPr>
          <p:cNvPr id="15" name="Text Placeholder 11"/>
          <p:cNvSpPr>
            <a:spLocks noGrp="1"/>
          </p:cNvSpPr>
          <p:nvPr>
            <p:ph type="body" sz="quarter" idx="15"/>
          </p:nvPr>
        </p:nvSpPr>
        <p:spPr>
          <a:xfrm>
            <a:off x="414529" y="5672139"/>
            <a:ext cx="11358880" cy="418782"/>
          </a:xfrm>
        </p:spPr>
        <p:txBody>
          <a:bodyPr tIns="0" bIns="0" anchor="b"/>
          <a:lstStyle>
            <a:lvl1pPr marL="0" indent="0">
              <a:lnSpc>
                <a:spcPct val="70000"/>
              </a:lnSpc>
              <a:spcBef>
                <a:spcPts val="0"/>
              </a:spcBef>
              <a:spcAft>
                <a:spcPts val="200"/>
              </a:spcAft>
              <a:buSzPct val="25000"/>
              <a:buFont typeface="Arial" panose="020B0604020202020204" pitchFamily="34" charset="0"/>
              <a:buChar char=" "/>
              <a:defRPr sz="900">
                <a:latin typeface="Arial Narrow" panose="020B0606020202030204" pitchFamily="34" charset="0"/>
              </a:defRPr>
            </a:lvl1pPr>
            <a:lvl2pPr marL="169863" indent="-112713">
              <a:lnSpc>
                <a:spcPct val="70000"/>
              </a:lnSpc>
              <a:spcBef>
                <a:spcPts val="0"/>
              </a:spcBef>
              <a:buFont typeface="Arial" panose="020B0604020202020204" pitchFamily="34" charset="0"/>
              <a:buChar char="•"/>
              <a:defRPr sz="900">
                <a:latin typeface="Arial Narrow" panose="020B0606020202030204" pitchFamily="34" charset="0"/>
              </a:defRPr>
            </a:lvl2pPr>
            <a:lvl3pPr marL="341312" indent="0">
              <a:buNone/>
              <a:defRPr/>
            </a:lvl3pPr>
          </a:lstStyle>
          <a:p>
            <a:pPr lvl="0"/>
            <a:r>
              <a:rPr lang="en-US"/>
              <a:t>Click to edit Master text styles</a:t>
            </a:r>
          </a:p>
          <a:p>
            <a:pPr lvl="1"/>
            <a:r>
              <a:rPr lang="en-US"/>
              <a:t>Second level</a:t>
            </a:r>
          </a:p>
        </p:txBody>
      </p:sp>
      <p:sp>
        <p:nvSpPr>
          <p:cNvPr id="16" name="Rectangle 15"/>
          <p:cNvSpPr/>
          <p:nvPr userDrawn="1"/>
        </p:nvSpPr>
        <p:spPr>
          <a:xfrm>
            <a:off x="12287025" y="-4043"/>
            <a:ext cx="1386247" cy="313517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lstStyle/>
          <a:p>
            <a:pPr algn="l"/>
            <a:r>
              <a:rPr lang="en-US" sz="1000" b="1" dirty="0">
                <a:solidFill>
                  <a:schemeClr val="tx1"/>
                </a:solidFill>
              </a:rPr>
              <a:t>Content </a:t>
            </a:r>
          </a:p>
          <a:p>
            <a:pPr algn="l"/>
            <a:r>
              <a:rPr lang="en-US" sz="1000" b="0" baseline="0" dirty="0">
                <a:solidFill>
                  <a:schemeClr val="tx1"/>
                </a:solidFill>
              </a:rPr>
              <a:t>Level 1 has a bullet turned on – you can turn bullets off by marking the Level 1 </a:t>
            </a:r>
            <a:r>
              <a:rPr lang="en-US" sz="1000" b="0" baseline="0" dirty="0" err="1">
                <a:solidFill>
                  <a:schemeClr val="tx1"/>
                </a:solidFill>
              </a:rPr>
              <a:t>telt</a:t>
            </a:r>
            <a:r>
              <a:rPr lang="en-US" sz="1000" b="0" baseline="0" dirty="0">
                <a:solidFill>
                  <a:schemeClr val="tx1"/>
                </a:solidFill>
              </a:rPr>
              <a:t> and unclick the bullet icon on the Home Tab. </a:t>
            </a:r>
          </a:p>
          <a:p>
            <a:pPr algn="l"/>
            <a:endParaRPr lang="en-US" sz="1000" b="0" baseline="0" dirty="0">
              <a:solidFill>
                <a:schemeClr val="tx1"/>
              </a:solidFill>
            </a:endParaRPr>
          </a:p>
          <a:p>
            <a:pPr algn="l"/>
            <a:endParaRPr lang="en-US" sz="1000" b="0" baseline="0" dirty="0">
              <a:solidFill>
                <a:schemeClr val="tx1"/>
              </a:solidFill>
            </a:endParaRPr>
          </a:p>
          <a:p>
            <a:pPr algn="l"/>
            <a:r>
              <a:rPr lang="en-US" sz="1000" b="0" baseline="0" dirty="0">
                <a:solidFill>
                  <a:schemeClr val="tx1"/>
                </a:solidFill>
              </a:rPr>
              <a:t>To get to the </a:t>
            </a:r>
            <a:r>
              <a:rPr lang="en-US" sz="1000" b="0" baseline="0" dirty="0" err="1">
                <a:solidFill>
                  <a:schemeClr val="tx1"/>
                </a:solidFill>
              </a:rPr>
              <a:t>nelt</a:t>
            </a:r>
            <a:r>
              <a:rPr lang="en-US" sz="1000" b="0" baseline="0" dirty="0">
                <a:solidFill>
                  <a:schemeClr val="tx1"/>
                </a:solidFill>
              </a:rPr>
              <a:t> bullet level, use “Increase List level” on the Home Tab. </a:t>
            </a:r>
          </a:p>
        </p:txBody>
      </p:sp>
      <p:pic>
        <p:nvPicPr>
          <p:cNvPr id="17" name="bullets"/>
          <p:cNvPicPr>
            <a:picLocks noChangeAspect="1"/>
          </p:cNvPicPr>
          <p:nvPr userDrawn="1"/>
        </p:nvPicPr>
        <p:blipFill rotWithShape="1">
          <a:blip r:embed="rId2"/>
          <a:srcRect l="3717" t="5566" r="8072" b="8645"/>
          <a:stretch/>
        </p:blipFill>
        <p:spPr>
          <a:xfrm>
            <a:off x="12370287" y="1604299"/>
            <a:ext cx="394368" cy="241890"/>
          </a:xfrm>
          <a:prstGeom prst="rect">
            <a:avLst/>
          </a:prstGeom>
          <a:ln>
            <a:noFill/>
          </a:ln>
        </p:spPr>
      </p:pic>
      <p:pic>
        <p:nvPicPr>
          <p:cNvPr id="18" name="increase list level"/>
          <p:cNvPicPr>
            <a:picLocks noChangeAspect="1"/>
          </p:cNvPicPr>
          <p:nvPr userDrawn="1"/>
        </p:nvPicPr>
        <p:blipFill rotWithShape="1">
          <a:blip r:embed="rId3"/>
          <a:srcRect l="3946" t="825" r="7728" b="5818"/>
          <a:stretch/>
        </p:blipFill>
        <p:spPr>
          <a:xfrm>
            <a:off x="12368122" y="2689032"/>
            <a:ext cx="556437" cy="241890"/>
          </a:xfrm>
          <a:prstGeom prst="rect">
            <a:avLst/>
          </a:prstGeom>
        </p:spPr>
      </p:pic>
      <p:grpSp>
        <p:nvGrpSpPr>
          <p:cNvPr id="13" name="Group 12"/>
          <p:cNvGrpSpPr/>
          <p:nvPr userDrawn="1"/>
        </p:nvGrpSpPr>
        <p:grpSpPr>
          <a:xfrm>
            <a:off x="12287025" y="3230090"/>
            <a:ext cx="1386247" cy="1481802"/>
            <a:chOff x="9215268" y="3023356"/>
            <a:chExt cx="1039685" cy="1481802"/>
          </a:xfrm>
        </p:grpSpPr>
        <p:sp>
          <p:nvSpPr>
            <p:cNvPr id="14" name="Rectangle 13"/>
            <p:cNvSpPr/>
            <p:nvPr userDrawn="1"/>
          </p:nvSpPr>
          <p:spPr>
            <a:xfrm>
              <a:off x="9215268" y="3023356"/>
              <a:ext cx="1039685" cy="148180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0" rtlCol="0" anchor="t"/>
            <a:lstStyle/>
            <a:p>
              <a:pPr algn="l"/>
              <a:r>
                <a:rPr lang="en-US" sz="1000" b="0" baseline="0" dirty="0">
                  <a:solidFill>
                    <a:schemeClr val="tx1"/>
                  </a:solidFill>
                </a:rPr>
                <a:t>Only use </a:t>
              </a:r>
              <a:r>
                <a:rPr lang="en-US" sz="1000" b="0" baseline="0" dirty="0">
                  <a:solidFill>
                    <a:srgbClr val="D6002A"/>
                  </a:solidFill>
                </a:rPr>
                <a:t>S&amp;P Global Red </a:t>
              </a:r>
              <a:r>
                <a:rPr lang="en-US" sz="1000" b="0" baseline="0" dirty="0">
                  <a:solidFill>
                    <a:schemeClr val="tx1"/>
                  </a:solidFill>
                </a:rPr>
                <a:t>for key </a:t>
              </a:r>
              <a:r>
                <a:rPr lang="en-US" sz="1000" b="0" baseline="0" dirty="0" err="1">
                  <a:solidFill>
                    <a:schemeClr val="tx1"/>
                  </a:solidFill>
                </a:rPr>
                <a:t>telt</a:t>
              </a:r>
              <a:r>
                <a:rPr lang="en-US" sz="1000" b="0" baseline="0" dirty="0">
                  <a:solidFill>
                    <a:schemeClr val="tx1"/>
                  </a:solidFill>
                </a:rPr>
                <a:t> high-lights, not shapes or charts. </a:t>
              </a:r>
              <a:br>
                <a:rPr lang="en-US" sz="1000" b="0" baseline="0" dirty="0">
                  <a:solidFill>
                    <a:schemeClr val="tx1"/>
                  </a:solidFill>
                </a:rPr>
              </a:br>
              <a:r>
                <a:rPr lang="en-US" sz="1000" b="0" baseline="0" dirty="0">
                  <a:solidFill>
                    <a:schemeClr val="tx1"/>
                  </a:solidFill>
                </a:rPr>
                <a:t>It’s available in the custom color palette. </a:t>
              </a:r>
            </a:p>
          </p:txBody>
        </p:sp>
        <p:sp>
          <p:nvSpPr>
            <p:cNvPr id="20" name="Rectangle 19"/>
            <p:cNvSpPr/>
            <p:nvPr userDrawn="1"/>
          </p:nvSpPr>
          <p:spPr>
            <a:xfrm>
              <a:off x="9264542" y="4329961"/>
              <a:ext cx="126397" cy="126397"/>
            </a:xfrm>
            <a:prstGeom prst="rect">
              <a:avLst/>
            </a:prstGeom>
            <a:solidFill>
              <a:srgbClr val="D60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err="1">
                <a:solidFill>
                  <a:schemeClr val="tx1"/>
                </a:solidFill>
              </a:endParaRPr>
            </a:p>
          </p:txBody>
        </p:sp>
      </p:grpSp>
    </p:spTree>
    <p:extLst>
      <p:ext uri="{BB962C8B-B14F-4D97-AF65-F5344CB8AC3E}">
        <p14:creationId xmlns:p14="http://schemas.microsoft.com/office/powerpoint/2010/main" val="2380398492"/>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Content 2 column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414528" y="1798731"/>
            <a:ext cx="5491389" cy="3873409"/>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99206" y="1798731"/>
            <a:ext cx="5491389" cy="3873409"/>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246FB18-5DF1-419A-B975-14AFDDD65B9F}" type="slidenum">
              <a:rPr lang="en-US" smtClean="0"/>
              <a:t>‹#›</a:t>
            </a:fld>
            <a:endParaRPr lang="en-US"/>
          </a:p>
        </p:txBody>
      </p:sp>
      <p:sp>
        <p:nvSpPr>
          <p:cNvPr id="8" name="Text Placeholder 7"/>
          <p:cNvSpPr>
            <a:spLocks noGrp="1"/>
          </p:cNvSpPr>
          <p:nvPr>
            <p:ph type="body" sz="quarter" idx="13" hasCustomPrompt="1"/>
          </p:nvPr>
        </p:nvSpPr>
        <p:spPr>
          <a:xfrm>
            <a:off x="414528" y="1084264"/>
            <a:ext cx="11379200" cy="706437"/>
          </a:xfrm>
        </p:spPr>
        <p:txBody>
          <a:bodyPr/>
          <a:lstStyle>
            <a:lvl1pPr marL="0" indent="0">
              <a:buNone/>
              <a:defRPr b="0"/>
            </a:lvl1pPr>
            <a:lvl2pPr marL="169863" indent="0">
              <a:buNone/>
              <a:defRPr/>
            </a:lvl2pPr>
          </a:lstStyle>
          <a:p>
            <a:pPr lvl="0"/>
            <a:r>
              <a:rPr lang="en-US" dirty="0"/>
              <a:t>Click to add subtitle</a:t>
            </a:r>
          </a:p>
        </p:txBody>
      </p:sp>
      <p:sp>
        <p:nvSpPr>
          <p:cNvPr id="15" name="Text Placeholder 11"/>
          <p:cNvSpPr>
            <a:spLocks noGrp="1"/>
          </p:cNvSpPr>
          <p:nvPr>
            <p:ph type="body" sz="quarter" idx="15"/>
          </p:nvPr>
        </p:nvSpPr>
        <p:spPr>
          <a:xfrm>
            <a:off x="414529" y="5672139"/>
            <a:ext cx="11358880" cy="418782"/>
          </a:xfrm>
        </p:spPr>
        <p:txBody>
          <a:bodyPr tIns="0" bIns="0" anchor="b"/>
          <a:lstStyle>
            <a:lvl1pPr marL="0" indent="0">
              <a:lnSpc>
                <a:spcPct val="70000"/>
              </a:lnSpc>
              <a:spcBef>
                <a:spcPts val="0"/>
              </a:spcBef>
              <a:spcAft>
                <a:spcPts val="200"/>
              </a:spcAft>
              <a:buSzPct val="25000"/>
              <a:buFont typeface="Arial" panose="020B0604020202020204" pitchFamily="34" charset="0"/>
              <a:buChar char=" "/>
              <a:defRPr sz="900">
                <a:latin typeface="Arial Narrow" panose="020B0606020202030204" pitchFamily="34" charset="0"/>
              </a:defRPr>
            </a:lvl1pPr>
            <a:lvl2pPr marL="169863" indent="-112713">
              <a:lnSpc>
                <a:spcPct val="70000"/>
              </a:lnSpc>
              <a:spcBef>
                <a:spcPts val="0"/>
              </a:spcBef>
              <a:buFont typeface="Arial" panose="020B0604020202020204" pitchFamily="34" charset="0"/>
              <a:buChar char="•"/>
              <a:defRPr sz="900">
                <a:latin typeface="Arial Narrow" panose="020B0606020202030204" pitchFamily="34" charset="0"/>
              </a:defRPr>
            </a:lvl2pPr>
            <a:lvl3pPr marL="341312" indent="0">
              <a:buNone/>
              <a:defRPr/>
            </a:lvl3pPr>
          </a:lstStyle>
          <a:p>
            <a:pPr lvl="0"/>
            <a:r>
              <a:rPr lang="en-US"/>
              <a:t>Click to edit Master text styles</a:t>
            </a:r>
          </a:p>
          <a:p>
            <a:pPr lvl="1"/>
            <a:r>
              <a:rPr lang="en-US"/>
              <a:t>Second level</a:t>
            </a:r>
          </a:p>
        </p:txBody>
      </p:sp>
      <p:sp>
        <p:nvSpPr>
          <p:cNvPr id="16" name="Rectangle 15"/>
          <p:cNvSpPr/>
          <p:nvPr userDrawn="1"/>
        </p:nvSpPr>
        <p:spPr>
          <a:xfrm>
            <a:off x="12287025" y="-4042"/>
            <a:ext cx="1386247" cy="313517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lstStyle/>
          <a:p>
            <a:pPr algn="l"/>
            <a:r>
              <a:rPr lang="en-US" sz="1000" b="1" dirty="0">
                <a:solidFill>
                  <a:schemeClr val="tx1"/>
                </a:solidFill>
              </a:rPr>
              <a:t>Content – 2 columns </a:t>
            </a:r>
          </a:p>
          <a:p>
            <a:pPr algn="l"/>
            <a:r>
              <a:rPr lang="en-US" sz="1000" b="0" baseline="0" dirty="0">
                <a:solidFill>
                  <a:schemeClr val="tx1"/>
                </a:solidFill>
              </a:rPr>
              <a:t>Level 1 has a bullet turned on – you can turn bullets off by marking the Level 1 </a:t>
            </a:r>
            <a:r>
              <a:rPr lang="en-US" sz="1000" b="0" baseline="0" dirty="0" err="1">
                <a:solidFill>
                  <a:schemeClr val="tx1"/>
                </a:solidFill>
              </a:rPr>
              <a:t>telt</a:t>
            </a:r>
            <a:r>
              <a:rPr lang="en-US" sz="1000" b="0" baseline="0" dirty="0">
                <a:solidFill>
                  <a:schemeClr val="tx1"/>
                </a:solidFill>
              </a:rPr>
              <a:t> and unclick the bullet icon on the Home Tab. </a:t>
            </a:r>
          </a:p>
          <a:p>
            <a:pPr algn="l"/>
            <a:endParaRPr lang="en-US" sz="1000" b="0" baseline="0" dirty="0">
              <a:solidFill>
                <a:schemeClr val="tx1"/>
              </a:solidFill>
            </a:endParaRPr>
          </a:p>
          <a:p>
            <a:pPr algn="l"/>
            <a:endParaRPr lang="en-US" sz="1000" b="0" baseline="0" dirty="0">
              <a:solidFill>
                <a:schemeClr val="tx1"/>
              </a:solidFill>
            </a:endParaRPr>
          </a:p>
          <a:p>
            <a:pPr algn="l"/>
            <a:r>
              <a:rPr lang="en-US" sz="1000" b="0" baseline="0" dirty="0">
                <a:solidFill>
                  <a:schemeClr val="tx1"/>
                </a:solidFill>
              </a:rPr>
              <a:t>To get to the </a:t>
            </a:r>
            <a:r>
              <a:rPr lang="en-US" sz="1000" b="0" baseline="0" dirty="0" err="1">
                <a:solidFill>
                  <a:schemeClr val="tx1"/>
                </a:solidFill>
              </a:rPr>
              <a:t>nelt</a:t>
            </a:r>
            <a:r>
              <a:rPr lang="en-US" sz="1000" b="0" baseline="0" dirty="0">
                <a:solidFill>
                  <a:schemeClr val="tx1"/>
                </a:solidFill>
              </a:rPr>
              <a:t> bullet level, use “Increase List level” on the Home Tab. </a:t>
            </a:r>
          </a:p>
        </p:txBody>
      </p:sp>
      <p:pic>
        <p:nvPicPr>
          <p:cNvPr id="17" name="bullets"/>
          <p:cNvPicPr>
            <a:picLocks noChangeAspect="1"/>
          </p:cNvPicPr>
          <p:nvPr userDrawn="1"/>
        </p:nvPicPr>
        <p:blipFill rotWithShape="1">
          <a:blip r:embed="rId2"/>
          <a:srcRect l="3717" t="5566" r="8072" b="8645"/>
          <a:stretch/>
        </p:blipFill>
        <p:spPr>
          <a:xfrm>
            <a:off x="12370287" y="1750216"/>
            <a:ext cx="394368" cy="241890"/>
          </a:xfrm>
          <a:prstGeom prst="rect">
            <a:avLst/>
          </a:prstGeom>
          <a:ln>
            <a:noFill/>
          </a:ln>
        </p:spPr>
      </p:pic>
      <p:pic>
        <p:nvPicPr>
          <p:cNvPr id="18" name="increase list level"/>
          <p:cNvPicPr>
            <a:picLocks noChangeAspect="1"/>
          </p:cNvPicPr>
          <p:nvPr userDrawn="1"/>
        </p:nvPicPr>
        <p:blipFill rotWithShape="1">
          <a:blip r:embed="rId3"/>
          <a:srcRect l="3946" t="825" r="7728" b="5818"/>
          <a:stretch/>
        </p:blipFill>
        <p:spPr>
          <a:xfrm>
            <a:off x="12368122" y="2834949"/>
            <a:ext cx="556437" cy="241890"/>
          </a:xfrm>
          <a:prstGeom prst="rect">
            <a:avLst/>
          </a:prstGeom>
        </p:spPr>
      </p:pic>
      <p:grpSp>
        <p:nvGrpSpPr>
          <p:cNvPr id="14" name="Group 13"/>
          <p:cNvGrpSpPr/>
          <p:nvPr userDrawn="1"/>
        </p:nvGrpSpPr>
        <p:grpSpPr>
          <a:xfrm>
            <a:off x="12287025" y="3230090"/>
            <a:ext cx="1386247" cy="1481802"/>
            <a:chOff x="9215268" y="3023356"/>
            <a:chExt cx="1039685" cy="1481802"/>
          </a:xfrm>
        </p:grpSpPr>
        <p:sp>
          <p:nvSpPr>
            <p:cNvPr id="20" name="Rectangle 19"/>
            <p:cNvSpPr/>
            <p:nvPr userDrawn="1"/>
          </p:nvSpPr>
          <p:spPr>
            <a:xfrm>
              <a:off x="9215268" y="3023356"/>
              <a:ext cx="1039685" cy="148180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0" rtlCol="0" anchor="t"/>
            <a:lstStyle/>
            <a:p>
              <a:pPr algn="l"/>
              <a:r>
                <a:rPr lang="en-US" sz="1000" b="0" baseline="0" dirty="0">
                  <a:solidFill>
                    <a:schemeClr val="tx1"/>
                  </a:solidFill>
                </a:rPr>
                <a:t>Only use </a:t>
              </a:r>
              <a:r>
                <a:rPr lang="en-US" sz="1000" b="0" baseline="0" dirty="0">
                  <a:solidFill>
                    <a:srgbClr val="D6002A"/>
                  </a:solidFill>
                </a:rPr>
                <a:t>S&amp;P Global Red </a:t>
              </a:r>
              <a:r>
                <a:rPr lang="en-US" sz="1000" b="0" baseline="0" dirty="0">
                  <a:solidFill>
                    <a:schemeClr val="tx1"/>
                  </a:solidFill>
                </a:rPr>
                <a:t>for key </a:t>
              </a:r>
              <a:r>
                <a:rPr lang="en-US" sz="1000" b="0" baseline="0" dirty="0" err="1">
                  <a:solidFill>
                    <a:schemeClr val="tx1"/>
                  </a:solidFill>
                </a:rPr>
                <a:t>telt</a:t>
              </a:r>
              <a:r>
                <a:rPr lang="en-US" sz="1000" b="0" baseline="0" dirty="0">
                  <a:solidFill>
                    <a:schemeClr val="tx1"/>
                  </a:solidFill>
                </a:rPr>
                <a:t> high-lights, not shapes or charts. </a:t>
              </a:r>
              <a:br>
                <a:rPr lang="en-US" sz="1000" b="0" baseline="0" dirty="0">
                  <a:solidFill>
                    <a:schemeClr val="tx1"/>
                  </a:solidFill>
                </a:rPr>
              </a:br>
              <a:r>
                <a:rPr lang="en-US" sz="1000" b="0" baseline="0" dirty="0">
                  <a:solidFill>
                    <a:schemeClr val="tx1"/>
                  </a:solidFill>
                </a:rPr>
                <a:t>It’s available in the custom color palette. </a:t>
              </a:r>
            </a:p>
          </p:txBody>
        </p:sp>
        <p:sp>
          <p:nvSpPr>
            <p:cNvPr id="21" name="Rectangle 20"/>
            <p:cNvSpPr/>
            <p:nvPr userDrawn="1"/>
          </p:nvSpPr>
          <p:spPr>
            <a:xfrm>
              <a:off x="9264542" y="4329961"/>
              <a:ext cx="126397" cy="126397"/>
            </a:xfrm>
            <a:prstGeom prst="rect">
              <a:avLst/>
            </a:prstGeom>
            <a:solidFill>
              <a:srgbClr val="D60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err="1">
                <a:solidFill>
                  <a:schemeClr val="tx1"/>
                </a:solidFill>
              </a:endParaRPr>
            </a:p>
          </p:txBody>
        </p:sp>
      </p:grpSp>
    </p:spTree>
    <p:extLst>
      <p:ext uri="{BB962C8B-B14F-4D97-AF65-F5344CB8AC3E}">
        <p14:creationId xmlns:p14="http://schemas.microsoft.com/office/powerpoint/2010/main" val="1287408130"/>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246FB18-5DF1-419A-B975-14AFDDD65B9F}" type="slidenum">
              <a:rPr lang="en-US" smtClean="0"/>
              <a:t>‹#›</a:t>
            </a:fld>
            <a:endParaRPr lang="en-US"/>
          </a:p>
        </p:txBody>
      </p:sp>
      <p:sp>
        <p:nvSpPr>
          <p:cNvPr id="6" name="Text Placeholder 7"/>
          <p:cNvSpPr>
            <a:spLocks noGrp="1"/>
          </p:cNvSpPr>
          <p:nvPr>
            <p:ph type="body" sz="quarter" idx="13" hasCustomPrompt="1"/>
          </p:nvPr>
        </p:nvSpPr>
        <p:spPr>
          <a:xfrm>
            <a:off x="414528" y="1084264"/>
            <a:ext cx="11379200" cy="706437"/>
          </a:xfrm>
        </p:spPr>
        <p:txBody>
          <a:bodyPr/>
          <a:lstStyle>
            <a:lvl1pPr marL="0" indent="0">
              <a:buNone/>
              <a:defRPr b="0"/>
            </a:lvl1pPr>
            <a:lvl2pPr marL="169863" indent="0">
              <a:buNone/>
              <a:defRPr/>
            </a:lvl2pPr>
          </a:lstStyle>
          <a:p>
            <a:pPr lvl="0"/>
            <a:r>
              <a:rPr lang="en-US" dirty="0"/>
              <a:t>Click to add subtitle</a:t>
            </a:r>
          </a:p>
        </p:txBody>
      </p:sp>
      <p:sp>
        <p:nvSpPr>
          <p:cNvPr id="11" name="Text Placeholder 11"/>
          <p:cNvSpPr>
            <a:spLocks noGrp="1"/>
          </p:cNvSpPr>
          <p:nvPr>
            <p:ph type="body" sz="quarter" idx="15"/>
          </p:nvPr>
        </p:nvSpPr>
        <p:spPr>
          <a:xfrm>
            <a:off x="414529" y="5672139"/>
            <a:ext cx="11358880" cy="418782"/>
          </a:xfrm>
        </p:spPr>
        <p:txBody>
          <a:bodyPr tIns="0" bIns="0" anchor="b"/>
          <a:lstStyle>
            <a:lvl1pPr marL="0" indent="0">
              <a:lnSpc>
                <a:spcPct val="70000"/>
              </a:lnSpc>
              <a:spcBef>
                <a:spcPts val="0"/>
              </a:spcBef>
              <a:spcAft>
                <a:spcPts val="200"/>
              </a:spcAft>
              <a:buSzPct val="25000"/>
              <a:buFont typeface="Arial" panose="020B0604020202020204" pitchFamily="34" charset="0"/>
              <a:buChar char=" "/>
              <a:defRPr sz="900">
                <a:latin typeface="Arial Narrow" panose="020B0606020202030204" pitchFamily="34" charset="0"/>
              </a:defRPr>
            </a:lvl1pPr>
            <a:lvl2pPr marL="169863" indent="-112713">
              <a:lnSpc>
                <a:spcPct val="70000"/>
              </a:lnSpc>
              <a:spcBef>
                <a:spcPts val="0"/>
              </a:spcBef>
              <a:buFont typeface="Arial" panose="020B0604020202020204" pitchFamily="34" charset="0"/>
              <a:buChar char="•"/>
              <a:defRPr sz="900">
                <a:latin typeface="Arial Narrow" panose="020B0606020202030204" pitchFamily="34" charset="0"/>
              </a:defRPr>
            </a:lvl2pPr>
            <a:lvl3pPr marL="341312" indent="0">
              <a:buNone/>
              <a:defRPr/>
            </a:lvl3pPr>
          </a:lstStyle>
          <a:p>
            <a:pPr lvl="0"/>
            <a:r>
              <a:rPr lang="en-US"/>
              <a:t>Click to edit Master text styles</a:t>
            </a:r>
          </a:p>
          <a:p>
            <a:pPr lvl="1"/>
            <a:r>
              <a:rPr lang="en-US"/>
              <a:t>Second level</a:t>
            </a:r>
          </a:p>
        </p:txBody>
      </p:sp>
      <p:sp>
        <p:nvSpPr>
          <p:cNvPr id="14" name="Rectangle 13"/>
          <p:cNvSpPr/>
          <p:nvPr userDrawn="1"/>
        </p:nvSpPr>
        <p:spPr>
          <a:xfrm>
            <a:off x="12287025" y="-4043"/>
            <a:ext cx="1386247" cy="211396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lstStyle/>
          <a:p>
            <a:pPr algn="l"/>
            <a:r>
              <a:rPr lang="en-US" sz="1000" b="1" dirty="0">
                <a:solidFill>
                  <a:schemeClr val="tx1"/>
                </a:solidFill>
              </a:rPr>
              <a:t>Title Only</a:t>
            </a:r>
          </a:p>
          <a:p>
            <a:pPr algn="l"/>
            <a:r>
              <a:rPr lang="en-US" sz="1000" b="0" baseline="0" dirty="0">
                <a:solidFill>
                  <a:schemeClr val="tx1"/>
                </a:solidFill>
              </a:rPr>
              <a:t>Use to create freehand content within the grid. </a:t>
            </a:r>
          </a:p>
        </p:txBody>
      </p:sp>
      <p:grpSp>
        <p:nvGrpSpPr>
          <p:cNvPr id="10" name="Group 9"/>
          <p:cNvGrpSpPr/>
          <p:nvPr userDrawn="1"/>
        </p:nvGrpSpPr>
        <p:grpSpPr>
          <a:xfrm>
            <a:off x="12287025" y="2212324"/>
            <a:ext cx="1386247" cy="1481802"/>
            <a:chOff x="9215268" y="3023356"/>
            <a:chExt cx="1039685" cy="1481802"/>
          </a:xfrm>
        </p:grpSpPr>
        <p:sp>
          <p:nvSpPr>
            <p:cNvPr id="12" name="Rectangle 11"/>
            <p:cNvSpPr/>
            <p:nvPr userDrawn="1"/>
          </p:nvSpPr>
          <p:spPr>
            <a:xfrm>
              <a:off x="9215268" y="3023356"/>
              <a:ext cx="1039685" cy="148180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0" rtlCol="0" anchor="t"/>
            <a:lstStyle/>
            <a:p>
              <a:pPr algn="l"/>
              <a:r>
                <a:rPr lang="en-US" sz="1000" b="0" baseline="0" dirty="0">
                  <a:solidFill>
                    <a:schemeClr val="tx1"/>
                  </a:solidFill>
                </a:rPr>
                <a:t>Only use </a:t>
              </a:r>
              <a:r>
                <a:rPr lang="en-US" sz="1000" b="0" baseline="0" dirty="0">
                  <a:solidFill>
                    <a:srgbClr val="D6002A"/>
                  </a:solidFill>
                </a:rPr>
                <a:t>S&amp;P Global Red </a:t>
              </a:r>
              <a:r>
                <a:rPr lang="en-US" sz="1000" b="0" baseline="0" dirty="0">
                  <a:solidFill>
                    <a:schemeClr val="tx1"/>
                  </a:solidFill>
                </a:rPr>
                <a:t>for key </a:t>
              </a:r>
              <a:r>
                <a:rPr lang="en-US" sz="1000" b="0" baseline="0" dirty="0" err="1">
                  <a:solidFill>
                    <a:schemeClr val="tx1"/>
                  </a:solidFill>
                </a:rPr>
                <a:t>telt</a:t>
              </a:r>
              <a:r>
                <a:rPr lang="en-US" sz="1000" b="0" baseline="0" dirty="0">
                  <a:solidFill>
                    <a:schemeClr val="tx1"/>
                  </a:solidFill>
                </a:rPr>
                <a:t> high-lights, not shapes or charts. </a:t>
              </a:r>
              <a:br>
                <a:rPr lang="en-US" sz="1000" b="0" baseline="0" dirty="0">
                  <a:solidFill>
                    <a:schemeClr val="tx1"/>
                  </a:solidFill>
                </a:rPr>
              </a:br>
              <a:r>
                <a:rPr lang="en-US" sz="1000" b="0" baseline="0" dirty="0">
                  <a:solidFill>
                    <a:schemeClr val="tx1"/>
                  </a:solidFill>
                </a:rPr>
                <a:t>It’s available in the custom color palette. </a:t>
              </a:r>
            </a:p>
          </p:txBody>
        </p:sp>
        <p:sp>
          <p:nvSpPr>
            <p:cNvPr id="13" name="Rectangle 12"/>
            <p:cNvSpPr/>
            <p:nvPr userDrawn="1"/>
          </p:nvSpPr>
          <p:spPr>
            <a:xfrm>
              <a:off x="9264542" y="4329961"/>
              <a:ext cx="126397" cy="126397"/>
            </a:xfrm>
            <a:prstGeom prst="rect">
              <a:avLst/>
            </a:prstGeom>
            <a:solidFill>
              <a:srgbClr val="D60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err="1">
                <a:solidFill>
                  <a:schemeClr val="tx1"/>
                </a:solidFill>
              </a:endParaRPr>
            </a:p>
          </p:txBody>
        </p:sp>
      </p:grpSp>
    </p:spTree>
    <p:extLst>
      <p:ext uri="{BB962C8B-B14F-4D97-AF65-F5344CB8AC3E}">
        <p14:creationId xmlns:p14="http://schemas.microsoft.com/office/powerpoint/2010/main" val="37448491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Agenda - Takeaway ">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246FB18-5DF1-419A-B975-14AFDDD65B9F}" type="slidenum">
              <a:rPr lang="en-US" smtClean="0"/>
              <a:t>‹#›</a:t>
            </a:fld>
            <a:endParaRPr lang="en-US"/>
          </a:p>
        </p:txBody>
      </p:sp>
      <p:sp>
        <p:nvSpPr>
          <p:cNvPr id="9" name="Text Placeholder 8"/>
          <p:cNvSpPr>
            <a:spLocks noGrp="1"/>
          </p:cNvSpPr>
          <p:nvPr>
            <p:ph type="body" sz="quarter" idx="16" hasCustomPrompt="1"/>
          </p:nvPr>
        </p:nvSpPr>
        <p:spPr>
          <a:xfrm>
            <a:off x="1046787" y="1814929"/>
            <a:ext cx="10738812" cy="558010"/>
          </a:xfrm>
        </p:spPr>
        <p:txBody>
          <a:bodyPr tIns="0" rIns="0" bIns="0" anchor="ctr"/>
          <a:lstStyle>
            <a:lvl1pPr marL="0" indent="0">
              <a:spcBef>
                <a:spcPts val="200"/>
              </a:spcBef>
              <a:spcAft>
                <a:spcPts val="0"/>
              </a:spcAft>
              <a:buFont typeface="Arial" panose="020B0604020202020204" pitchFamily="34" charset="0"/>
              <a:buNone/>
              <a:defRPr sz="1800" b="1" baseline="0"/>
            </a:lvl1pPr>
            <a:lvl2pPr marL="0" indent="0">
              <a:spcBef>
                <a:spcPts val="0"/>
              </a:spcBef>
              <a:spcAft>
                <a:spcPts val="0"/>
              </a:spcAft>
              <a:buFont typeface="Arial" panose="020B0604020202020204" pitchFamily="34" charset="0"/>
              <a:buNone/>
              <a:defRPr sz="1800"/>
            </a:lvl2pPr>
          </a:lstStyle>
          <a:p>
            <a:pPr lvl="0"/>
            <a:r>
              <a:rPr lang="en-US" dirty="0"/>
              <a:t>Click to add agenda item/takeaway/text – max two rows</a:t>
            </a:r>
          </a:p>
          <a:p>
            <a:pPr lvl="1"/>
            <a:r>
              <a:rPr lang="en-US" dirty="0"/>
              <a:t>Second level</a:t>
            </a:r>
          </a:p>
        </p:txBody>
      </p:sp>
      <p:sp>
        <p:nvSpPr>
          <p:cNvPr id="11" name="Text Placeholder 10"/>
          <p:cNvSpPr>
            <a:spLocks noGrp="1"/>
          </p:cNvSpPr>
          <p:nvPr>
            <p:ph type="body" sz="quarter" idx="17" hasCustomPrompt="1"/>
          </p:nvPr>
        </p:nvSpPr>
        <p:spPr>
          <a:xfrm>
            <a:off x="406401" y="1814930"/>
            <a:ext cx="490071" cy="558009"/>
          </a:xfrm>
        </p:spPr>
        <p:txBody>
          <a:bodyPr tIns="0" rIns="0" bIns="0"/>
          <a:lstStyle>
            <a:lvl1pPr marL="0" indent="0">
              <a:buNone/>
              <a:defRPr sz="4400" b="1"/>
            </a:lvl1pPr>
            <a:lvl2pPr marL="169862" indent="0">
              <a:buNone/>
              <a:defRPr/>
            </a:lvl2pPr>
          </a:lstStyle>
          <a:p>
            <a:pPr lvl="0"/>
            <a:r>
              <a:rPr lang="en-US" dirty="0"/>
              <a:t>#</a:t>
            </a:r>
          </a:p>
        </p:txBody>
      </p:sp>
      <p:sp>
        <p:nvSpPr>
          <p:cNvPr id="12" name="Text Placeholder 10"/>
          <p:cNvSpPr>
            <a:spLocks noGrp="1"/>
          </p:cNvSpPr>
          <p:nvPr>
            <p:ph type="body" sz="quarter" idx="18" hasCustomPrompt="1"/>
          </p:nvPr>
        </p:nvSpPr>
        <p:spPr>
          <a:xfrm>
            <a:off x="406399" y="2558590"/>
            <a:ext cx="490071" cy="558009"/>
          </a:xfrm>
        </p:spPr>
        <p:txBody>
          <a:bodyPr tIns="0" rIns="0" bIns="0"/>
          <a:lstStyle>
            <a:lvl1pPr marL="0" indent="0">
              <a:buNone/>
              <a:defRPr sz="4400" b="1"/>
            </a:lvl1pPr>
            <a:lvl2pPr marL="169862" indent="0">
              <a:buNone/>
              <a:defRPr/>
            </a:lvl2pPr>
          </a:lstStyle>
          <a:p>
            <a:pPr lvl="0"/>
            <a:r>
              <a:rPr lang="en-US" dirty="0"/>
              <a:t>#</a:t>
            </a:r>
          </a:p>
        </p:txBody>
      </p:sp>
      <p:sp>
        <p:nvSpPr>
          <p:cNvPr id="13" name="Text Placeholder 10"/>
          <p:cNvSpPr>
            <a:spLocks noGrp="1"/>
          </p:cNvSpPr>
          <p:nvPr>
            <p:ph type="body" sz="quarter" idx="19" hasCustomPrompt="1"/>
          </p:nvPr>
        </p:nvSpPr>
        <p:spPr>
          <a:xfrm>
            <a:off x="406401" y="3302250"/>
            <a:ext cx="490071" cy="558009"/>
          </a:xfrm>
        </p:spPr>
        <p:txBody>
          <a:bodyPr tIns="0" rIns="0" bIns="0"/>
          <a:lstStyle>
            <a:lvl1pPr marL="0" indent="0">
              <a:buNone/>
              <a:defRPr sz="4400" b="1"/>
            </a:lvl1pPr>
            <a:lvl2pPr marL="169862" indent="0">
              <a:buNone/>
              <a:defRPr/>
            </a:lvl2pPr>
          </a:lstStyle>
          <a:p>
            <a:pPr lvl="0"/>
            <a:r>
              <a:rPr lang="en-US" dirty="0"/>
              <a:t>#</a:t>
            </a:r>
          </a:p>
        </p:txBody>
      </p:sp>
      <p:sp>
        <p:nvSpPr>
          <p:cNvPr id="14" name="Text Placeholder 10"/>
          <p:cNvSpPr>
            <a:spLocks noGrp="1"/>
          </p:cNvSpPr>
          <p:nvPr>
            <p:ph type="body" sz="quarter" idx="20" hasCustomPrompt="1"/>
          </p:nvPr>
        </p:nvSpPr>
        <p:spPr>
          <a:xfrm>
            <a:off x="406398" y="4045910"/>
            <a:ext cx="490071" cy="558009"/>
          </a:xfrm>
        </p:spPr>
        <p:txBody>
          <a:bodyPr tIns="0" rIns="0" bIns="0"/>
          <a:lstStyle>
            <a:lvl1pPr marL="0" indent="0">
              <a:buNone/>
              <a:defRPr sz="4400" b="1"/>
            </a:lvl1pPr>
            <a:lvl2pPr marL="169862" indent="0">
              <a:buNone/>
              <a:defRPr/>
            </a:lvl2pPr>
          </a:lstStyle>
          <a:p>
            <a:pPr lvl="0"/>
            <a:r>
              <a:rPr lang="en-US" dirty="0"/>
              <a:t>#</a:t>
            </a:r>
          </a:p>
        </p:txBody>
      </p:sp>
      <p:sp>
        <p:nvSpPr>
          <p:cNvPr id="15" name="Text Placeholder 8"/>
          <p:cNvSpPr>
            <a:spLocks noGrp="1"/>
          </p:cNvSpPr>
          <p:nvPr>
            <p:ph type="body" sz="quarter" idx="21" hasCustomPrompt="1"/>
          </p:nvPr>
        </p:nvSpPr>
        <p:spPr>
          <a:xfrm>
            <a:off x="1046787" y="2558589"/>
            <a:ext cx="10738812" cy="558010"/>
          </a:xfrm>
        </p:spPr>
        <p:txBody>
          <a:bodyPr tIns="0" rIns="0" bIns="0" anchor="ctr"/>
          <a:lstStyle>
            <a:lvl1pPr marL="0" indent="0">
              <a:spcBef>
                <a:spcPts val="200"/>
              </a:spcBef>
              <a:spcAft>
                <a:spcPts val="0"/>
              </a:spcAft>
              <a:buFont typeface="Arial" panose="020B0604020202020204" pitchFamily="34" charset="0"/>
              <a:buNone/>
              <a:defRPr sz="1800" b="1"/>
            </a:lvl1pPr>
            <a:lvl2pPr marL="0" indent="0">
              <a:spcBef>
                <a:spcPts val="0"/>
              </a:spcBef>
              <a:spcAft>
                <a:spcPts val="0"/>
              </a:spcAft>
              <a:buFont typeface="Arial" panose="020B0604020202020204" pitchFamily="34" charset="0"/>
              <a:buNone/>
              <a:defRPr sz="1800"/>
            </a:lvl2pPr>
          </a:lstStyle>
          <a:p>
            <a:pPr lvl="0"/>
            <a:r>
              <a:rPr lang="en-US" dirty="0"/>
              <a:t>Click to add agenda item/takeaway/text – max two rows</a:t>
            </a:r>
          </a:p>
          <a:p>
            <a:pPr lvl="1"/>
            <a:r>
              <a:rPr lang="en-US" dirty="0"/>
              <a:t>Second level</a:t>
            </a:r>
          </a:p>
        </p:txBody>
      </p:sp>
      <p:sp>
        <p:nvSpPr>
          <p:cNvPr id="16" name="Text Placeholder 8"/>
          <p:cNvSpPr>
            <a:spLocks noGrp="1"/>
          </p:cNvSpPr>
          <p:nvPr>
            <p:ph type="body" sz="quarter" idx="22" hasCustomPrompt="1"/>
          </p:nvPr>
        </p:nvSpPr>
        <p:spPr>
          <a:xfrm>
            <a:off x="1046787" y="3302249"/>
            <a:ext cx="10738812" cy="558010"/>
          </a:xfrm>
        </p:spPr>
        <p:txBody>
          <a:bodyPr tIns="0" rIns="0" bIns="0" anchor="ctr"/>
          <a:lstStyle>
            <a:lvl1pPr marL="0" indent="0">
              <a:spcBef>
                <a:spcPts val="200"/>
              </a:spcBef>
              <a:spcAft>
                <a:spcPts val="0"/>
              </a:spcAft>
              <a:buFont typeface="Arial" panose="020B0604020202020204" pitchFamily="34" charset="0"/>
              <a:buNone/>
              <a:defRPr sz="1800" b="1"/>
            </a:lvl1pPr>
            <a:lvl2pPr marL="0" indent="0">
              <a:spcBef>
                <a:spcPts val="0"/>
              </a:spcBef>
              <a:spcAft>
                <a:spcPts val="0"/>
              </a:spcAft>
              <a:buFont typeface="Arial" panose="020B0604020202020204" pitchFamily="34" charset="0"/>
              <a:buNone/>
              <a:defRPr sz="1800"/>
            </a:lvl2pPr>
          </a:lstStyle>
          <a:p>
            <a:pPr lvl="0"/>
            <a:r>
              <a:rPr lang="en-US" dirty="0"/>
              <a:t>Click to add agenda item/takeaway/text – max two rows</a:t>
            </a:r>
          </a:p>
          <a:p>
            <a:pPr lvl="1"/>
            <a:r>
              <a:rPr lang="en-US" dirty="0"/>
              <a:t>Second level</a:t>
            </a:r>
          </a:p>
        </p:txBody>
      </p:sp>
      <p:sp>
        <p:nvSpPr>
          <p:cNvPr id="17" name="Text Placeholder 8"/>
          <p:cNvSpPr>
            <a:spLocks noGrp="1"/>
          </p:cNvSpPr>
          <p:nvPr>
            <p:ph type="body" sz="quarter" idx="23" hasCustomPrompt="1"/>
          </p:nvPr>
        </p:nvSpPr>
        <p:spPr>
          <a:xfrm>
            <a:off x="1046787" y="4045909"/>
            <a:ext cx="10738812" cy="558010"/>
          </a:xfrm>
        </p:spPr>
        <p:txBody>
          <a:bodyPr tIns="0" rIns="0" bIns="0" anchor="ctr"/>
          <a:lstStyle>
            <a:lvl1pPr marL="0" indent="0">
              <a:spcBef>
                <a:spcPts val="200"/>
              </a:spcBef>
              <a:spcAft>
                <a:spcPts val="0"/>
              </a:spcAft>
              <a:buFont typeface="Arial" panose="020B0604020202020204" pitchFamily="34" charset="0"/>
              <a:buNone/>
              <a:defRPr sz="1800" b="1"/>
            </a:lvl1pPr>
            <a:lvl2pPr marL="0" indent="0">
              <a:spcBef>
                <a:spcPts val="0"/>
              </a:spcBef>
              <a:spcAft>
                <a:spcPts val="0"/>
              </a:spcAft>
              <a:buFont typeface="Arial" panose="020B0604020202020204" pitchFamily="34" charset="0"/>
              <a:buNone/>
              <a:defRPr sz="1800"/>
            </a:lvl2pPr>
          </a:lstStyle>
          <a:p>
            <a:pPr lvl="0"/>
            <a:r>
              <a:rPr lang="en-US" dirty="0"/>
              <a:t>Click to add agenda item/takeaway/text – max two rows</a:t>
            </a:r>
          </a:p>
          <a:p>
            <a:pPr lvl="1"/>
            <a:r>
              <a:rPr lang="en-US" dirty="0"/>
              <a:t>Second level</a:t>
            </a:r>
          </a:p>
        </p:txBody>
      </p:sp>
      <p:sp>
        <p:nvSpPr>
          <p:cNvPr id="18" name="Text Placeholder 8"/>
          <p:cNvSpPr>
            <a:spLocks noGrp="1"/>
          </p:cNvSpPr>
          <p:nvPr>
            <p:ph type="body" sz="quarter" idx="24" hasCustomPrompt="1"/>
          </p:nvPr>
        </p:nvSpPr>
        <p:spPr>
          <a:xfrm>
            <a:off x="1046787" y="4789569"/>
            <a:ext cx="10738812" cy="558010"/>
          </a:xfrm>
        </p:spPr>
        <p:txBody>
          <a:bodyPr tIns="0" rIns="0" bIns="0" anchor="ctr"/>
          <a:lstStyle>
            <a:lvl1pPr marL="0" indent="0">
              <a:spcBef>
                <a:spcPts val="200"/>
              </a:spcBef>
              <a:spcAft>
                <a:spcPts val="0"/>
              </a:spcAft>
              <a:buFont typeface="Arial" panose="020B0604020202020204" pitchFamily="34" charset="0"/>
              <a:buNone/>
              <a:defRPr sz="1800" b="1"/>
            </a:lvl1pPr>
            <a:lvl2pPr marL="0" indent="0">
              <a:spcBef>
                <a:spcPts val="0"/>
              </a:spcBef>
              <a:spcAft>
                <a:spcPts val="0"/>
              </a:spcAft>
              <a:buFont typeface="Arial" panose="020B0604020202020204" pitchFamily="34" charset="0"/>
              <a:buNone/>
              <a:defRPr sz="1800"/>
            </a:lvl2pPr>
          </a:lstStyle>
          <a:p>
            <a:pPr lvl="0"/>
            <a:r>
              <a:rPr lang="en-US" dirty="0"/>
              <a:t>Click to add agenda item/takeaway/text – max two rows</a:t>
            </a:r>
          </a:p>
          <a:p>
            <a:pPr lvl="1"/>
            <a:r>
              <a:rPr lang="en-US" dirty="0"/>
              <a:t>Second level</a:t>
            </a:r>
          </a:p>
        </p:txBody>
      </p:sp>
      <p:sp>
        <p:nvSpPr>
          <p:cNvPr id="20" name="Text Placeholder 10"/>
          <p:cNvSpPr>
            <a:spLocks noGrp="1"/>
          </p:cNvSpPr>
          <p:nvPr>
            <p:ph type="body" sz="quarter" idx="25" hasCustomPrompt="1"/>
          </p:nvPr>
        </p:nvSpPr>
        <p:spPr>
          <a:xfrm>
            <a:off x="408762" y="4789570"/>
            <a:ext cx="490071" cy="558009"/>
          </a:xfrm>
        </p:spPr>
        <p:txBody>
          <a:bodyPr tIns="0" rIns="0" bIns="0"/>
          <a:lstStyle>
            <a:lvl1pPr marL="0" indent="0">
              <a:buNone/>
              <a:defRPr sz="4400" b="1"/>
            </a:lvl1pPr>
            <a:lvl2pPr marL="169862" indent="0">
              <a:buNone/>
              <a:defRPr/>
            </a:lvl2pPr>
          </a:lstStyle>
          <a:p>
            <a:pPr lvl="0"/>
            <a:r>
              <a:rPr lang="en-US" dirty="0"/>
              <a:t>#</a:t>
            </a:r>
          </a:p>
        </p:txBody>
      </p:sp>
      <p:sp>
        <p:nvSpPr>
          <p:cNvPr id="21" name="Text Placeholder 8"/>
          <p:cNvSpPr>
            <a:spLocks noGrp="1"/>
          </p:cNvSpPr>
          <p:nvPr>
            <p:ph type="body" sz="quarter" idx="26" hasCustomPrompt="1"/>
          </p:nvPr>
        </p:nvSpPr>
        <p:spPr>
          <a:xfrm>
            <a:off x="1046787" y="5533229"/>
            <a:ext cx="10738812" cy="558010"/>
          </a:xfrm>
        </p:spPr>
        <p:txBody>
          <a:bodyPr tIns="0" rIns="0" bIns="0" anchor="ctr"/>
          <a:lstStyle>
            <a:lvl1pPr marL="0" indent="0">
              <a:spcBef>
                <a:spcPts val="200"/>
              </a:spcBef>
              <a:spcAft>
                <a:spcPts val="0"/>
              </a:spcAft>
              <a:buFont typeface="Arial" panose="020B0604020202020204" pitchFamily="34" charset="0"/>
              <a:buNone/>
              <a:defRPr sz="1800" b="1"/>
            </a:lvl1pPr>
            <a:lvl2pPr marL="0" indent="0">
              <a:spcBef>
                <a:spcPts val="0"/>
              </a:spcBef>
              <a:spcAft>
                <a:spcPts val="0"/>
              </a:spcAft>
              <a:buFont typeface="Arial" panose="020B0604020202020204" pitchFamily="34" charset="0"/>
              <a:buNone/>
              <a:defRPr sz="1800" baseline="0"/>
            </a:lvl2pPr>
          </a:lstStyle>
          <a:p>
            <a:pPr lvl="0"/>
            <a:r>
              <a:rPr lang="en-US" dirty="0"/>
              <a:t>Click to add agenda item/takeaway/text – max two rows</a:t>
            </a:r>
          </a:p>
          <a:p>
            <a:pPr lvl="1"/>
            <a:r>
              <a:rPr lang="en-US" dirty="0"/>
              <a:t>Second level</a:t>
            </a:r>
          </a:p>
        </p:txBody>
      </p:sp>
      <p:sp>
        <p:nvSpPr>
          <p:cNvPr id="22" name="Text Placeholder 10"/>
          <p:cNvSpPr>
            <a:spLocks noGrp="1"/>
          </p:cNvSpPr>
          <p:nvPr>
            <p:ph type="body" sz="quarter" idx="27" hasCustomPrompt="1"/>
          </p:nvPr>
        </p:nvSpPr>
        <p:spPr>
          <a:xfrm>
            <a:off x="408762" y="5533230"/>
            <a:ext cx="490071" cy="558009"/>
          </a:xfrm>
        </p:spPr>
        <p:txBody>
          <a:bodyPr tIns="0" rIns="0" bIns="0"/>
          <a:lstStyle>
            <a:lvl1pPr marL="0" indent="0">
              <a:buNone/>
              <a:defRPr sz="4400" b="1"/>
            </a:lvl1pPr>
            <a:lvl2pPr marL="169862" indent="0">
              <a:buNone/>
              <a:defRPr/>
            </a:lvl2pPr>
          </a:lstStyle>
          <a:p>
            <a:pPr lvl="0"/>
            <a:r>
              <a:rPr lang="en-US" dirty="0"/>
              <a:t>#</a:t>
            </a:r>
          </a:p>
        </p:txBody>
      </p:sp>
      <p:sp>
        <p:nvSpPr>
          <p:cNvPr id="23" name="Text Placeholder 7"/>
          <p:cNvSpPr>
            <a:spLocks noGrp="1"/>
          </p:cNvSpPr>
          <p:nvPr>
            <p:ph type="body" sz="quarter" idx="13" hasCustomPrompt="1"/>
          </p:nvPr>
        </p:nvSpPr>
        <p:spPr>
          <a:xfrm>
            <a:off x="411480" y="1084264"/>
            <a:ext cx="11379200" cy="706437"/>
          </a:xfrm>
        </p:spPr>
        <p:txBody>
          <a:bodyPr/>
          <a:lstStyle>
            <a:lvl1pPr marL="0" indent="0">
              <a:buNone/>
              <a:defRPr sz="1800" b="0" baseline="0"/>
            </a:lvl1pPr>
            <a:lvl2pPr marL="169863" indent="0">
              <a:buNone/>
              <a:defRPr/>
            </a:lvl2pPr>
          </a:lstStyle>
          <a:p>
            <a:pPr lvl="0"/>
            <a:r>
              <a:rPr lang="en-US" dirty="0"/>
              <a:t>Click to edit date, place or introduction / summary</a:t>
            </a:r>
          </a:p>
        </p:txBody>
      </p:sp>
      <p:sp>
        <p:nvSpPr>
          <p:cNvPr id="19" name="Rectangle 18"/>
          <p:cNvSpPr/>
          <p:nvPr userDrawn="1"/>
        </p:nvSpPr>
        <p:spPr>
          <a:xfrm>
            <a:off x="12287025" y="-4043"/>
            <a:ext cx="1386247" cy="243104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lstStyle/>
          <a:p>
            <a:pPr algn="l"/>
            <a:r>
              <a:rPr lang="en-US" sz="1000" b="1" dirty="0">
                <a:solidFill>
                  <a:schemeClr val="tx1"/>
                </a:solidFill>
              </a:rPr>
              <a:t>Agenda &amp; Takeaways</a:t>
            </a:r>
          </a:p>
          <a:p>
            <a:pPr algn="l"/>
            <a:r>
              <a:rPr lang="en-US" sz="1000" b="0" baseline="0" dirty="0">
                <a:solidFill>
                  <a:schemeClr val="tx1"/>
                </a:solidFill>
              </a:rPr>
              <a:t>Replace # with number or letter in left placeholders and explanatory text in right placeholders. Max one row of text.  Remove placeholders not in use. </a:t>
            </a:r>
          </a:p>
        </p:txBody>
      </p:sp>
      <p:grpSp>
        <p:nvGrpSpPr>
          <p:cNvPr id="25" name="Group 24"/>
          <p:cNvGrpSpPr/>
          <p:nvPr userDrawn="1"/>
        </p:nvGrpSpPr>
        <p:grpSpPr>
          <a:xfrm>
            <a:off x="12284310" y="2497574"/>
            <a:ext cx="1389888" cy="1233768"/>
            <a:chOff x="9215268" y="3023356"/>
            <a:chExt cx="1389888" cy="1233768"/>
          </a:xfrm>
        </p:grpSpPr>
        <p:sp>
          <p:nvSpPr>
            <p:cNvPr id="26" name="Rectangle 25"/>
            <p:cNvSpPr/>
            <p:nvPr userDrawn="1"/>
          </p:nvSpPr>
          <p:spPr>
            <a:xfrm>
              <a:off x="9215268" y="3023356"/>
              <a:ext cx="1389888" cy="123376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0" rtlCol="0" anchor="t"/>
            <a:lstStyle/>
            <a:p>
              <a:pPr algn="l"/>
              <a:r>
                <a:rPr lang="en-US" sz="1000" b="0" baseline="0" dirty="0">
                  <a:solidFill>
                    <a:schemeClr val="tx1"/>
                  </a:solidFill>
                </a:rPr>
                <a:t>Only use </a:t>
              </a:r>
              <a:r>
                <a:rPr lang="en-US" sz="1000" b="0" baseline="0" dirty="0">
                  <a:solidFill>
                    <a:srgbClr val="D6002A"/>
                  </a:solidFill>
                </a:rPr>
                <a:t>S&amp;P Global Red </a:t>
              </a:r>
              <a:r>
                <a:rPr lang="en-US" sz="1000" b="0" baseline="0" dirty="0">
                  <a:solidFill>
                    <a:schemeClr val="tx1"/>
                  </a:solidFill>
                </a:rPr>
                <a:t>for key text high-lights, not shapes or charts. </a:t>
              </a:r>
              <a:br>
                <a:rPr lang="en-US" sz="1000" b="0" baseline="0" dirty="0">
                  <a:solidFill>
                    <a:schemeClr val="tx1"/>
                  </a:solidFill>
                </a:rPr>
              </a:br>
              <a:r>
                <a:rPr lang="en-US" sz="1000" b="0" baseline="0" dirty="0">
                  <a:solidFill>
                    <a:schemeClr val="tx1"/>
                  </a:solidFill>
                </a:rPr>
                <a:t>It’s available in the custom color palette. </a:t>
              </a:r>
            </a:p>
          </p:txBody>
        </p:sp>
        <p:sp>
          <p:nvSpPr>
            <p:cNvPr id="32" name="Rectangle 31"/>
            <p:cNvSpPr/>
            <p:nvPr userDrawn="1"/>
          </p:nvSpPr>
          <p:spPr>
            <a:xfrm>
              <a:off x="9264542" y="4042368"/>
              <a:ext cx="126397" cy="126397"/>
            </a:xfrm>
            <a:prstGeom prst="rect">
              <a:avLst/>
            </a:prstGeom>
            <a:solidFill>
              <a:srgbClr val="D60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tx1"/>
                </a:solidFill>
              </a:endParaRPr>
            </a:p>
          </p:txBody>
        </p:sp>
      </p:grpSp>
      <p:grpSp>
        <p:nvGrpSpPr>
          <p:cNvPr id="33" name="Group 32"/>
          <p:cNvGrpSpPr/>
          <p:nvPr userDrawn="1"/>
        </p:nvGrpSpPr>
        <p:grpSpPr>
          <a:xfrm>
            <a:off x="12287025" y="3841031"/>
            <a:ext cx="1388611" cy="1588569"/>
            <a:chOff x="13673268" y="2618012"/>
            <a:chExt cx="3060457" cy="3501159"/>
          </a:xfrm>
        </p:grpSpPr>
        <p:pic>
          <p:nvPicPr>
            <p:cNvPr id="34" name="Picture 33"/>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673268" y="4393853"/>
              <a:ext cx="3060457" cy="1725318"/>
            </a:xfrm>
            <a:prstGeom prst="rect">
              <a:avLst/>
            </a:prstGeom>
          </p:spPr>
        </p:pic>
        <p:pic>
          <p:nvPicPr>
            <p:cNvPr id="35" name="Picture 34"/>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3673268" y="2618012"/>
              <a:ext cx="3060457" cy="1725318"/>
            </a:xfrm>
            <a:prstGeom prst="rect">
              <a:avLst/>
            </a:prstGeom>
          </p:spPr>
        </p:pic>
      </p:grpSp>
    </p:spTree>
    <p:extLst>
      <p:ext uri="{BB962C8B-B14F-4D97-AF65-F5344CB8AC3E}">
        <p14:creationId xmlns:p14="http://schemas.microsoft.com/office/powerpoint/2010/main" val="667772367"/>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246FB18-5DF1-419A-B975-14AFDDD65B9F}" type="slidenum">
              <a:rPr lang="en-US" smtClean="0"/>
              <a:t>‹#›</a:t>
            </a:fld>
            <a:endParaRPr lang="en-US"/>
          </a:p>
        </p:txBody>
      </p:sp>
      <p:sp>
        <p:nvSpPr>
          <p:cNvPr id="9" name="Text Placeholder 11"/>
          <p:cNvSpPr>
            <a:spLocks noGrp="1"/>
          </p:cNvSpPr>
          <p:nvPr>
            <p:ph type="body" sz="quarter" idx="15"/>
          </p:nvPr>
        </p:nvSpPr>
        <p:spPr>
          <a:xfrm>
            <a:off x="414529" y="5672139"/>
            <a:ext cx="11358880" cy="418782"/>
          </a:xfrm>
        </p:spPr>
        <p:txBody>
          <a:bodyPr tIns="0" bIns="0" anchor="b"/>
          <a:lstStyle>
            <a:lvl1pPr marL="0" indent="0">
              <a:lnSpc>
                <a:spcPct val="70000"/>
              </a:lnSpc>
              <a:spcBef>
                <a:spcPts val="0"/>
              </a:spcBef>
              <a:spcAft>
                <a:spcPts val="200"/>
              </a:spcAft>
              <a:buSzPct val="25000"/>
              <a:buFont typeface="Arial" panose="020B0604020202020204" pitchFamily="34" charset="0"/>
              <a:buChar char=" "/>
              <a:defRPr sz="900">
                <a:latin typeface="Arial Narrow" panose="020B0606020202030204" pitchFamily="34" charset="0"/>
              </a:defRPr>
            </a:lvl1pPr>
            <a:lvl2pPr marL="169863" indent="-112713">
              <a:lnSpc>
                <a:spcPct val="70000"/>
              </a:lnSpc>
              <a:spcBef>
                <a:spcPts val="0"/>
              </a:spcBef>
              <a:buFont typeface="Arial" panose="020B0604020202020204" pitchFamily="34" charset="0"/>
              <a:buChar char="•"/>
              <a:defRPr sz="900">
                <a:latin typeface="Arial Narrow" panose="020B0606020202030204" pitchFamily="34" charset="0"/>
              </a:defRPr>
            </a:lvl2pPr>
            <a:lvl3pPr marL="341312" indent="0">
              <a:buNone/>
              <a:defRPr/>
            </a:lvl3pPr>
          </a:lstStyle>
          <a:p>
            <a:pPr lvl="0"/>
            <a:r>
              <a:rPr lang="en-US"/>
              <a:t>Click to edit Master text styles</a:t>
            </a:r>
          </a:p>
          <a:p>
            <a:pPr lvl="1"/>
            <a:r>
              <a:rPr lang="en-US"/>
              <a:t>Second level</a:t>
            </a:r>
          </a:p>
        </p:txBody>
      </p:sp>
      <p:sp>
        <p:nvSpPr>
          <p:cNvPr id="12" name="Rectangle 11"/>
          <p:cNvSpPr/>
          <p:nvPr userDrawn="1"/>
        </p:nvSpPr>
        <p:spPr>
          <a:xfrm>
            <a:off x="12287025" y="-4043"/>
            <a:ext cx="1386247" cy="211396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lstStyle/>
          <a:p>
            <a:pPr algn="l"/>
            <a:r>
              <a:rPr lang="en-US" sz="1000" b="1" dirty="0">
                <a:solidFill>
                  <a:schemeClr val="tx1"/>
                </a:solidFill>
              </a:rPr>
              <a:t>Blank</a:t>
            </a:r>
          </a:p>
          <a:p>
            <a:pPr algn="l"/>
            <a:r>
              <a:rPr lang="en-US" sz="1000" b="0" baseline="0" dirty="0">
                <a:solidFill>
                  <a:schemeClr val="tx1"/>
                </a:solidFill>
              </a:rPr>
              <a:t>A blank slide layout with no headline, subtitle or content placeholders. </a:t>
            </a:r>
          </a:p>
        </p:txBody>
      </p:sp>
      <p:sp>
        <p:nvSpPr>
          <p:cNvPr id="13" name="Rectangle 12"/>
          <p:cNvSpPr/>
          <p:nvPr userDrawn="1"/>
        </p:nvSpPr>
        <p:spPr>
          <a:xfrm>
            <a:off x="12287025" y="2207645"/>
            <a:ext cx="1386247" cy="87519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0" rtlCol="0" anchor="t"/>
          <a:lstStyle/>
          <a:p>
            <a:pPr algn="l"/>
            <a:r>
              <a:rPr lang="en-US" sz="1000" b="0" baseline="0" dirty="0">
                <a:solidFill>
                  <a:schemeClr val="tx1"/>
                </a:solidFill>
              </a:rPr>
              <a:t>Only use </a:t>
            </a:r>
            <a:r>
              <a:rPr lang="en-US" sz="1000" b="0" baseline="0" dirty="0">
                <a:solidFill>
                  <a:srgbClr val="D6002A"/>
                </a:solidFill>
              </a:rPr>
              <a:t>S&amp;P Global Red </a:t>
            </a:r>
            <a:r>
              <a:rPr lang="en-US" sz="1000" b="0" baseline="0" dirty="0">
                <a:solidFill>
                  <a:schemeClr val="tx1"/>
                </a:solidFill>
              </a:rPr>
              <a:t>for key </a:t>
            </a:r>
            <a:r>
              <a:rPr lang="en-US" sz="1000" b="0" baseline="0" dirty="0" err="1">
                <a:solidFill>
                  <a:schemeClr val="tx1"/>
                </a:solidFill>
              </a:rPr>
              <a:t>telt</a:t>
            </a:r>
            <a:r>
              <a:rPr lang="en-US" sz="1000" b="0" baseline="0" dirty="0">
                <a:solidFill>
                  <a:schemeClr val="tx1"/>
                </a:solidFill>
              </a:rPr>
              <a:t> high-lights, not for shapes or charts.</a:t>
            </a:r>
          </a:p>
        </p:txBody>
      </p:sp>
    </p:spTree>
    <p:extLst>
      <p:ext uri="{BB962C8B-B14F-4D97-AF65-F5344CB8AC3E}">
        <p14:creationId xmlns:p14="http://schemas.microsoft.com/office/powerpoint/2010/main" val="2530531990"/>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9" name="Content Placeholder 8"/>
          <p:cNvSpPr>
            <a:spLocks noGrp="1"/>
          </p:cNvSpPr>
          <p:nvPr>
            <p:ph sz="quarter" idx="13"/>
          </p:nvPr>
        </p:nvSpPr>
        <p:spPr>
          <a:xfrm>
            <a:off x="414528" y="1371601"/>
            <a:ext cx="11379205" cy="4300539"/>
          </a:xfrm>
          <a:ln cap="flat">
            <a:miter lim="800000"/>
          </a:ln>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p:cNvSpPr>
            <a:spLocks noGrp="1"/>
          </p:cNvSpPr>
          <p:nvPr>
            <p:ph type="dt" sz="half" idx="14"/>
          </p:nvPr>
        </p:nvSpPr>
        <p:spPr/>
        <p:txBody>
          <a:bodyPr/>
          <a:lstStyle/>
          <a:p>
            <a:endParaRPr lang="en-US"/>
          </a:p>
        </p:txBody>
      </p:sp>
      <p:sp>
        <p:nvSpPr>
          <p:cNvPr id="7" name="Footer Placeholder 6"/>
          <p:cNvSpPr>
            <a:spLocks noGrp="1"/>
          </p:cNvSpPr>
          <p:nvPr>
            <p:ph type="ftr" sz="quarter" idx="15"/>
          </p:nvPr>
        </p:nvSpPr>
        <p:spPr/>
        <p:txBody>
          <a:bodyPr/>
          <a:lstStyle/>
          <a:p>
            <a:endParaRPr lang="en-US"/>
          </a:p>
        </p:txBody>
      </p:sp>
      <p:sp>
        <p:nvSpPr>
          <p:cNvPr id="8" name="Slide Number Placeholder 7"/>
          <p:cNvSpPr>
            <a:spLocks noGrp="1"/>
          </p:cNvSpPr>
          <p:nvPr>
            <p:ph type="sldNum" sz="quarter" idx="16"/>
          </p:nvPr>
        </p:nvSpPr>
        <p:spPr/>
        <p:txBody>
          <a:bodyPr/>
          <a:lstStyle/>
          <a:p>
            <a:fld id="{146682E1-A610-4FB0-BCC6-241ABE41C99B}" type="slidenum">
              <a:rPr lang="en-US" smtClean="0"/>
              <a:t>‹#›</a:t>
            </a:fld>
            <a:endParaRPr lang="en-US"/>
          </a:p>
        </p:txBody>
      </p:sp>
      <p:sp>
        <p:nvSpPr>
          <p:cNvPr id="10" name="Title 9"/>
          <p:cNvSpPr>
            <a:spLocks noGrp="1"/>
          </p:cNvSpPr>
          <p:nvPr>
            <p:ph type="title"/>
          </p:nvPr>
        </p:nvSpPr>
        <p:spPr/>
        <p:txBody>
          <a:bodyPr/>
          <a:lstStyle>
            <a:lvl1pPr>
              <a:defRPr>
                <a:latin typeface="+mj-lt"/>
              </a:defRPr>
            </a:lvl1pPr>
          </a:lstStyle>
          <a:p>
            <a:r>
              <a:rPr lang="en-US"/>
              <a:t>Click to edit Master title style</a:t>
            </a:r>
            <a:endParaRPr lang="en-US" dirty="0"/>
          </a:p>
        </p:txBody>
      </p:sp>
      <p:sp>
        <p:nvSpPr>
          <p:cNvPr id="14" name="Text Placeholder 11"/>
          <p:cNvSpPr>
            <a:spLocks noGrp="1"/>
          </p:cNvSpPr>
          <p:nvPr>
            <p:ph type="body" sz="quarter" idx="17"/>
          </p:nvPr>
        </p:nvSpPr>
        <p:spPr>
          <a:xfrm>
            <a:off x="414529" y="5672139"/>
            <a:ext cx="11358880" cy="418782"/>
          </a:xfrm>
        </p:spPr>
        <p:txBody>
          <a:bodyPr tIns="0" bIns="0" anchor="b"/>
          <a:lstStyle>
            <a:lvl1pPr marL="0" indent="0">
              <a:lnSpc>
                <a:spcPct val="70000"/>
              </a:lnSpc>
              <a:spcBef>
                <a:spcPts val="0"/>
              </a:spcBef>
              <a:spcAft>
                <a:spcPts val="200"/>
              </a:spcAft>
              <a:buSzPct val="25000"/>
              <a:buFont typeface="Arial" panose="020B0604020202020204" pitchFamily="34" charset="0"/>
              <a:buChar char=" "/>
              <a:defRPr sz="900">
                <a:latin typeface="Arial Narrow" panose="020B0606020202030204" pitchFamily="34" charset="0"/>
              </a:defRPr>
            </a:lvl1pPr>
            <a:lvl2pPr marL="169863" indent="-112713">
              <a:lnSpc>
                <a:spcPct val="70000"/>
              </a:lnSpc>
              <a:spcBef>
                <a:spcPts val="0"/>
              </a:spcBef>
              <a:buFont typeface="Arial" panose="020B0604020202020204" pitchFamily="34" charset="0"/>
              <a:buChar char="•"/>
              <a:defRPr sz="900">
                <a:latin typeface="Arial Narrow" panose="020B0606020202030204" pitchFamily="34" charset="0"/>
              </a:defRPr>
            </a:lvl2pPr>
            <a:lvl3pPr marL="341312" indent="0">
              <a:buNone/>
              <a:defRPr/>
            </a:lvl3pPr>
          </a:lstStyle>
          <a:p>
            <a:pPr lvl="0"/>
            <a:r>
              <a:rPr lang="en-US"/>
              <a:t>Click to edit Master text styles</a:t>
            </a:r>
          </a:p>
          <a:p>
            <a:pPr lvl="1"/>
            <a:r>
              <a:rPr lang="en-US"/>
              <a:t>Second level</a:t>
            </a:r>
          </a:p>
        </p:txBody>
      </p:sp>
      <p:sp>
        <p:nvSpPr>
          <p:cNvPr id="12" name="Rectangle 11"/>
          <p:cNvSpPr/>
          <p:nvPr userDrawn="1"/>
        </p:nvSpPr>
        <p:spPr>
          <a:xfrm>
            <a:off x="12287025" y="-4043"/>
            <a:ext cx="1386247" cy="211396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lstStyle/>
          <a:p>
            <a:pPr algn="l"/>
            <a:r>
              <a:rPr lang="en-US" sz="1000" b="1" dirty="0">
                <a:solidFill>
                  <a:schemeClr val="tx1"/>
                </a:solidFill>
              </a:rPr>
              <a:t>Title and Content</a:t>
            </a:r>
          </a:p>
          <a:p>
            <a:pPr algn="l"/>
            <a:r>
              <a:rPr lang="en-US" sz="1000" b="0" baseline="0" dirty="0">
                <a:solidFill>
                  <a:schemeClr val="tx1"/>
                </a:solidFill>
              </a:rPr>
              <a:t>Headline and content layout. </a:t>
            </a:r>
          </a:p>
        </p:txBody>
      </p:sp>
      <p:grpSp>
        <p:nvGrpSpPr>
          <p:cNvPr id="11" name="Group 10"/>
          <p:cNvGrpSpPr/>
          <p:nvPr userDrawn="1"/>
        </p:nvGrpSpPr>
        <p:grpSpPr>
          <a:xfrm>
            <a:off x="12287025" y="2212324"/>
            <a:ext cx="1386247" cy="1481802"/>
            <a:chOff x="9215268" y="3023356"/>
            <a:chExt cx="1039685" cy="1481802"/>
          </a:xfrm>
        </p:grpSpPr>
        <p:sp>
          <p:nvSpPr>
            <p:cNvPr id="13" name="Rectangle 12"/>
            <p:cNvSpPr/>
            <p:nvPr userDrawn="1"/>
          </p:nvSpPr>
          <p:spPr>
            <a:xfrm>
              <a:off x="9215268" y="3023356"/>
              <a:ext cx="1039685" cy="148180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0" rtlCol="0" anchor="t"/>
            <a:lstStyle/>
            <a:p>
              <a:pPr algn="l"/>
              <a:r>
                <a:rPr lang="en-US" sz="1000" b="0" baseline="0" dirty="0">
                  <a:solidFill>
                    <a:schemeClr val="tx1"/>
                  </a:solidFill>
                </a:rPr>
                <a:t>Only use </a:t>
              </a:r>
              <a:r>
                <a:rPr lang="en-US" sz="1000" b="0" baseline="0" dirty="0">
                  <a:solidFill>
                    <a:srgbClr val="D6002A"/>
                  </a:solidFill>
                </a:rPr>
                <a:t>S&amp;P Global Red </a:t>
              </a:r>
              <a:r>
                <a:rPr lang="en-US" sz="1000" b="0" baseline="0" dirty="0">
                  <a:solidFill>
                    <a:schemeClr val="tx1"/>
                  </a:solidFill>
                </a:rPr>
                <a:t>for key </a:t>
              </a:r>
              <a:r>
                <a:rPr lang="en-US" sz="1000" b="0" baseline="0" dirty="0" err="1">
                  <a:solidFill>
                    <a:schemeClr val="tx1"/>
                  </a:solidFill>
                </a:rPr>
                <a:t>telt</a:t>
              </a:r>
              <a:r>
                <a:rPr lang="en-US" sz="1000" b="0" baseline="0" dirty="0">
                  <a:solidFill>
                    <a:schemeClr val="tx1"/>
                  </a:solidFill>
                </a:rPr>
                <a:t> high-lights, not shapes or charts. </a:t>
              </a:r>
              <a:br>
                <a:rPr lang="en-US" sz="1000" b="0" baseline="0" dirty="0">
                  <a:solidFill>
                    <a:schemeClr val="tx1"/>
                  </a:solidFill>
                </a:rPr>
              </a:br>
              <a:r>
                <a:rPr lang="en-US" sz="1000" b="0" baseline="0" dirty="0">
                  <a:solidFill>
                    <a:schemeClr val="tx1"/>
                  </a:solidFill>
                </a:rPr>
                <a:t>It’s available in the custom color palette. </a:t>
              </a:r>
            </a:p>
          </p:txBody>
        </p:sp>
        <p:sp>
          <p:nvSpPr>
            <p:cNvPr id="16" name="Rectangle 15"/>
            <p:cNvSpPr/>
            <p:nvPr userDrawn="1"/>
          </p:nvSpPr>
          <p:spPr>
            <a:xfrm>
              <a:off x="9264542" y="4329961"/>
              <a:ext cx="126397" cy="126397"/>
            </a:xfrm>
            <a:prstGeom prst="rect">
              <a:avLst/>
            </a:prstGeom>
            <a:solidFill>
              <a:srgbClr val="D60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err="1">
                <a:solidFill>
                  <a:schemeClr val="tx1"/>
                </a:solidFill>
              </a:endParaRPr>
            </a:p>
          </p:txBody>
        </p:sp>
      </p:grpSp>
    </p:spTree>
    <p:extLst>
      <p:ext uri="{BB962C8B-B14F-4D97-AF65-F5344CB8AC3E}">
        <p14:creationId xmlns:p14="http://schemas.microsoft.com/office/powerpoint/2010/main" val="1590636732"/>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Instruction">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5246FB18-5DF1-419A-B975-14AFDDD65B9F}" type="slidenum">
              <a:rPr lang="en-US" smtClean="0"/>
              <a:pPr/>
              <a:t>‹#›</a:t>
            </a:fld>
            <a:endParaRPr lang="en-US" dirty="0"/>
          </a:p>
        </p:txBody>
      </p:sp>
      <p:sp>
        <p:nvSpPr>
          <p:cNvPr id="6" name="TextBox 5"/>
          <p:cNvSpPr txBox="1"/>
          <p:nvPr userDrawn="1"/>
        </p:nvSpPr>
        <p:spPr>
          <a:xfrm>
            <a:off x="406400" y="445570"/>
            <a:ext cx="11078563" cy="3416320"/>
          </a:xfrm>
          <a:prstGeom prst="rect">
            <a:avLst/>
          </a:prstGeom>
          <a:noFill/>
        </p:spPr>
        <p:txBody>
          <a:bodyPr wrap="square" rtlCol="0">
            <a:spAutoFit/>
          </a:bodyPr>
          <a:lstStyle/>
          <a:p>
            <a:pPr>
              <a:lnSpc>
                <a:spcPct val="90000"/>
              </a:lnSpc>
            </a:pPr>
            <a:r>
              <a:rPr lang="en-US" sz="8000" b="1" dirty="0"/>
              <a:t>DO NOT USE ANY SLIDE LAYOUTS AFTER THIS LAYOUT! </a:t>
            </a:r>
          </a:p>
        </p:txBody>
      </p:sp>
    </p:spTree>
    <p:extLst>
      <p:ext uri="{BB962C8B-B14F-4D97-AF65-F5344CB8AC3E}">
        <p14:creationId xmlns:p14="http://schemas.microsoft.com/office/powerpoint/2010/main" val="2703275039"/>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414528" y="1371600"/>
            <a:ext cx="11367253" cy="48006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246FB18-5DF1-419A-B975-14AFDDD65B9F}" type="slidenum">
              <a:rPr lang="en-US" smtClean="0"/>
              <a:t>‹#›</a:t>
            </a:fld>
            <a:endParaRPr lang="en-US"/>
          </a:p>
        </p:txBody>
      </p:sp>
    </p:spTree>
    <p:extLst>
      <p:ext uri="{BB962C8B-B14F-4D97-AF65-F5344CB8AC3E}">
        <p14:creationId xmlns:p14="http://schemas.microsoft.com/office/powerpoint/2010/main" val="1495346967"/>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246FB18-5DF1-419A-B975-14AFDDD65B9F}" type="slidenum">
              <a:rPr lang="en-US" smtClean="0"/>
              <a:t>‹#›</a:t>
            </a:fld>
            <a:endParaRPr lang="en-US"/>
          </a:p>
        </p:txBody>
      </p:sp>
    </p:spTree>
    <p:extLst>
      <p:ext uri="{BB962C8B-B14F-4D97-AF65-F5344CB8AC3E}">
        <p14:creationId xmlns:p14="http://schemas.microsoft.com/office/powerpoint/2010/main" val="2925726366"/>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userDrawn="1">
  <p:cSld name="8_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Private &amp; Confidential</a:t>
            </a:r>
            <a:endParaRPr lang="en-US" dirty="0"/>
          </a:p>
        </p:txBody>
      </p:sp>
      <p:sp>
        <p:nvSpPr>
          <p:cNvPr id="4" name="Slide Number Placeholder 3"/>
          <p:cNvSpPr>
            <a:spLocks noGrp="1"/>
          </p:cNvSpPr>
          <p:nvPr>
            <p:ph type="sldNum" sz="quarter" idx="11"/>
          </p:nvPr>
        </p:nvSpPr>
        <p:spPr/>
        <p:txBody>
          <a:bodyPr/>
          <a:lstStyle/>
          <a:p>
            <a:fld id="{BDDC3DCF-E0A7-DA4A-BC2C-1EC3743A297B}" type="slidenum">
              <a:rPr lang="en-US" smtClean="0"/>
              <a:pPr/>
              <a:t>‹#›</a:t>
            </a:fld>
            <a:endParaRPr lang="en-US" dirty="0"/>
          </a:p>
        </p:txBody>
      </p:sp>
      <p:sp>
        <p:nvSpPr>
          <p:cNvPr id="6" name="Content Placeholder 5"/>
          <p:cNvSpPr>
            <a:spLocks noGrp="1"/>
          </p:cNvSpPr>
          <p:nvPr>
            <p:ph sz="quarter" idx="12"/>
          </p:nvPr>
        </p:nvSpPr>
        <p:spPr>
          <a:xfrm>
            <a:off x="423137" y="1529223"/>
            <a:ext cx="11338057" cy="4279005"/>
          </a:xfrm>
        </p:spPr>
        <p:txBody>
          <a:bodyPr/>
          <a:lstStyle>
            <a:lvl1pPr>
              <a:defRPr b="0" i="0">
                <a:latin typeface="Arial Regular" charset="0"/>
                <a:cs typeface="Arial Regular" charset="0"/>
              </a:defRPr>
            </a:lvl1pPr>
            <a:lvl2pPr marL="0" marR="0" indent="0" algn="l" defTabSz="342900" rtl="0" eaLnBrk="1" fontAlgn="auto" latinLnBrk="0" hangingPunct="1">
              <a:lnSpc>
                <a:spcPct val="100000"/>
              </a:lnSpc>
              <a:spcBef>
                <a:spcPts val="375"/>
              </a:spcBef>
              <a:spcAft>
                <a:spcPts val="0"/>
              </a:spcAft>
              <a:buClrTx/>
              <a:buSzTx/>
              <a:buFont typeface="Arial"/>
              <a:buNone/>
              <a:tabLst/>
              <a:defRPr b="0" i="0">
                <a:latin typeface="Arial Regular" charset="0"/>
                <a:cs typeface="Arial Regular" charset="0"/>
              </a:defRPr>
            </a:lvl2pPr>
          </a:lstStyle>
          <a:p>
            <a:pPr lvl="0"/>
            <a:r>
              <a:rPr lang="en-US" dirty="0"/>
              <a:t>Click to edit Master text styles</a:t>
            </a:r>
          </a:p>
          <a:p>
            <a:pPr marL="137160" marR="0" lvl="1" indent="-137160" algn="l" defTabSz="342900" rtl="0" eaLnBrk="1" fontAlgn="auto" latinLnBrk="0" hangingPunct="1">
              <a:lnSpc>
                <a:spcPct val="100000"/>
              </a:lnSpc>
              <a:spcBef>
                <a:spcPts val="375"/>
              </a:spcBef>
              <a:spcAft>
                <a:spcPts val="0"/>
              </a:spcAft>
              <a:buClrTx/>
              <a:buSzTx/>
              <a:buFont typeface="Arial"/>
              <a:buChar char="•"/>
              <a:tabLst/>
              <a:defRPr/>
            </a:pPr>
            <a:r>
              <a:rPr lang="en-US" dirty="0"/>
              <a:t>Second level. Level 2 Body text can be Regular or Bold. Level 2 Body text can be Regular or Bold. </a:t>
            </a:r>
          </a:p>
          <a:p>
            <a:pPr lvl="2"/>
            <a:r>
              <a:rPr lang="en-US" dirty="0"/>
              <a:t>Third level</a:t>
            </a:r>
          </a:p>
          <a:p>
            <a:pPr lvl="3"/>
            <a:r>
              <a:rPr lang="en-US" dirty="0"/>
              <a:t>Fourth level</a:t>
            </a:r>
          </a:p>
          <a:p>
            <a:pPr lvl="4"/>
            <a:r>
              <a:rPr lang="en-US" dirty="0"/>
              <a:t>Fifth level</a:t>
            </a:r>
          </a:p>
        </p:txBody>
      </p:sp>
      <p:sp>
        <p:nvSpPr>
          <p:cNvPr id="7" name="Text Placeholder 9"/>
          <p:cNvSpPr>
            <a:spLocks noGrp="1"/>
          </p:cNvSpPr>
          <p:nvPr>
            <p:ph type="body" sz="quarter" idx="13" hasCustomPrompt="1"/>
          </p:nvPr>
        </p:nvSpPr>
        <p:spPr>
          <a:xfrm>
            <a:off x="419101" y="747521"/>
            <a:ext cx="10829879" cy="440834"/>
          </a:xfrm>
        </p:spPr>
        <p:txBody>
          <a:bodyPr lIns="0" tIns="0" rIns="0" bIns="0"/>
          <a:lstStyle>
            <a:lvl1pPr>
              <a:defRPr sz="1425" b="0">
                <a:solidFill>
                  <a:schemeClr val="tx1"/>
                </a:solidFill>
              </a:defRPr>
            </a:lvl1pPr>
          </a:lstStyle>
          <a:p>
            <a:pPr lvl="0"/>
            <a:r>
              <a:rPr lang="en-US" dirty="0"/>
              <a:t>Subtitle</a:t>
            </a:r>
          </a:p>
        </p:txBody>
      </p:sp>
    </p:spTree>
    <p:extLst>
      <p:ext uri="{BB962C8B-B14F-4D97-AF65-F5344CB8AC3E}">
        <p14:creationId xmlns:p14="http://schemas.microsoft.com/office/powerpoint/2010/main" val="1644551269"/>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showMasterSp="0" preserve="1" userDrawn="1">
  <p:cSld name="Cover white plain">
    <p:spTree>
      <p:nvGrpSpPr>
        <p:cNvPr id="1" name=""/>
        <p:cNvGrpSpPr/>
        <p:nvPr/>
      </p:nvGrpSpPr>
      <p:grpSpPr>
        <a:xfrm>
          <a:off x="0" y="0"/>
          <a:ext cx="0" cy="0"/>
          <a:chOff x="0" y="0"/>
          <a:chExt cx="0" cy="0"/>
        </a:xfrm>
      </p:grpSpPr>
      <p:sp>
        <p:nvSpPr>
          <p:cNvPr id="2" name="Title 1"/>
          <p:cNvSpPr>
            <a:spLocks noGrp="1"/>
          </p:cNvSpPr>
          <p:nvPr userDrawn="1">
            <p:ph type="ctrTitle" hasCustomPrompt="1"/>
          </p:nvPr>
        </p:nvSpPr>
        <p:spPr>
          <a:xfrm>
            <a:off x="411480" y="143622"/>
            <a:ext cx="7231529" cy="2576289"/>
          </a:xfrm>
        </p:spPr>
        <p:txBody>
          <a:bodyPr tIns="0" rIns="0" anchor="t">
            <a:noAutofit/>
          </a:bodyPr>
          <a:lstStyle>
            <a:lvl1pPr algn="l">
              <a:defRPr sz="4400" b="1" baseline="0"/>
            </a:lvl1pPr>
          </a:lstStyle>
          <a:p>
            <a:r>
              <a:rPr lang="en-US" dirty="0"/>
              <a:t>Click to insert Presentation Title</a:t>
            </a:r>
          </a:p>
        </p:txBody>
      </p:sp>
      <p:sp>
        <p:nvSpPr>
          <p:cNvPr id="3" name="Subtitle 2"/>
          <p:cNvSpPr>
            <a:spLocks noGrp="1"/>
          </p:cNvSpPr>
          <p:nvPr userDrawn="1">
            <p:ph type="subTitle" idx="1" hasCustomPrompt="1"/>
          </p:nvPr>
        </p:nvSpPr>
        <p:spPr>
          <a:xfrm>
            <a:off x="411480" y="2719911"/>
            <a:ext cx="7207623" cy="1181195"/>
          </a:xfrm>
        </p:spPr>
        <p:txBody>
          <a:bodyPr/>
          <a:lstStyle>
            <a:lvl1pPr marL="0" indent="0" algn="l">
              <a:spcBef>
                <a:spcPts val="0"/>
              </a:spcBef>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insert subtitle</a:t>
            </a:r>
          </a:p>
        </p:txBody>
      </p:sp>
      <p:sp>
        <p:nvSpPr>
          <p:cNvPr id="8" name="Text Placeholder 5"/>
          <p:cNvSpPr>
            <a:spLocks noGrp="1"/>
          </p:cNvSpPr>
          <p:nvPr userDrawn="1">
            <p:ph type="body" sz="quarter" idx="12" hasCustomPrompt="1"/>
          </p:nvPr>
        </p:nvSpPr>
        <p:spPr>
          <a:xfrm>
            <a:off x="6096000" y="5781625"/>
            <a:ext cx="5689600" cy="730656"/>
          </a:xfrm>
        </p:spPr>
        <p:txBody>
          <a:bodyPr tIns="0" rIns="0" bIns="0">
            <a:noAutofit/>
          </a:bodyPr>
          <a:lstStyle>
            <a:lvl1pPr marL="0" indent="0" algn="r">
              <a:buNone/>
              <a:defRPr sz="900" b="0">
                <a:solidFill>
                  <a:schemeClr val="bg1">
                    <a:lumMod val="50000"/>
                  </a:schemeClr>
                </a:solidFill>
                <a:latin typeface="Arial Narrow" panose="020B0606020202030204" pitchFamily="34" charset="0"/>
              </a:defRPr>
            </a:lvl1pPr>
          </a:lstStyle>
          <a:p>
            <a:pPr lvl="0"/>
            <a:r>
              <a:rPr lang="en-US" dirty="0"/>
              <a:t>Click to insert disclaimer paragraph</a:t>
            </a:r>
          </a:p>
        </p:txBody>
      </p:sp>
      <p:sp>
        <p:nvSpPr>
          <p:cNvPr id="15" name="Text Placeholder 5"/>
          <p:cNvSpPr>
            <a:spLocks noGrp="1"/>
          </p:cNvSpPr>
          <p:nvPr userDrawn="1">
            <p:ph type="body" sz="quarter" idx="10" hasCustomPrompt="1"/>
          </p:nvPr>
        </p:nvSpPr>
        <p:spPr>
          <a:xfrm>
            <a:off x="8618071" y="152585"/>
            <a:ext cx="3169920" cy="896287"/>
          </a:xfrm>
        </p:spPr>
        <p:txBody>
          <a:bodyPr>
            <a:noAutofit/>
          </a:bodyPr>
          <a:lstStyle>
            <a:lvl1pPr marL="0" indent="0">
              <a:spcBef>
                <a:spcPts val="300"/>
              </a:spcBef>
              <a:spcAft>
                <a:spcPts val="0"/>
              </a:spcAft>
              <a:buNone/>
              <a:defRPr sz="1100" b="1" baseline="0"/>
            </a:lvl1pPr>
          </a:lstStyle>
          <a:p>
            <a:pPr lvl="0"/>
            <a:r>
              <a:rPr lang="en-US" dirty="0"/>
              <a:t>Alternative 2: Click to insert Presenter Name(s)</a:t>
            </a:r>
            <a:br>
              <a:rPr lang="en-US" dirty="0"/>
            </a:br>
            <a:r>
              <a:rPr lang="en-US" dirty="0"/>
              <a:t>Job Title</a:t>
            </a:r>
            <a:br>
              <a:rPr lang="en-US" dirty="0"/>
            </a:br>
            <a:r>
              <a:rPr lang="en-US" dirty="0"/>
              <a:t>Department / Sector</a:t>
            </a:r>
          </a:p>
        </p:txBody>
      </p:sp>
      <p:sp>
        <p:nvSpPr>
          <p:cNvPr id="16" name="Text Placeholder 5"/>
          <p:cNvSpPr>
            <a:spLocks noGrp="1"/>
          </p:cNvSpPr>
          <p:nvPr userDrawn="1">
            <p:ph type="body" sz="quarter" idx="11" hasCustomPrompt="1"/>
          </p:nvPr>
        </p:nvSpPr>
        <p:spPr>
          <a:xfrm>
            <a:off x="8618071" y="1111722"/>
            <a:ext cx="3169920" cy="259884"/>
          </a:xfrm>
        </p:spPr>
        <p:txBody>
          <a:bodyPr>
            <a:noAutofit/>
          </a:bodyPr>
          <a:lstStyle>
            <a:lvl1pPr marL="0" indent="0">
              <a:buNone/>
              <a:defRPr sz="1050" b="0"/>
            </a:lvl1pPr>
          </a:lstStyle>
          <a:p>
            <a:pPr lvl="0"/>
            <a:r>
              <a:rPr lang="en-US" dirty="0"/>
              <a:t>Click to insert date</a:t>
            </a:r>
          </a:p>
        </p:txBody>
      </p:sp>
      <p:sp>
        <p:nvSpPr>
          <p:cNvPr id="10" name="Rectangle 9"/>
          <p:cNvSpPr/>
          <p:nvPr userDrawn="1"/>
        </p:nvSpPr>
        <p:spPr>
          <a:xfrm>
            <a:off x="12287025" y="-4041"/>
            <a:ext cx="1386247" cy="243104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lstStyle/>
          <a:p>
            <a:pPr algn="l"/>
            <a:r>
              <a:rPr lang="en-US" sz="1000" b="1" dirty="0">
                <a:solidFill>
                  <a:schemeClr val="tx1"/>
                </a:solidFill>
              </a:rPr>
              <a:t>Cover</a:t>
            </a:r>
            <a:endParaRPr lang="en-US" sz="1000" b="1" baseline="0" dirty="0">
              <a:solidFill>
                <a:schemeClr val="tx1"/>
              </a:solidFill>
            </a:endParaRPr>
          </a:p>
          <a:p>
            <a:pPr algn="l"/>
            <a:r>
              <a:rPr lang="en-US" sz="1000" baseline="0" dirty="0">
                <a:solidFill>
                  <a:schemeClr val="tx1"/>
                </a:solidFill>
              </a:rPr>
              <a:t>Do not change the size of the title. Keep the title short and use the subtitle area for longer descriptions if needed. </a:t>
            </a:r>
          </a:p>
          <a:p>
            <a:pPr algn="l"/>
            <a:endParaRPr lang="en-US" sz="1000" baseline="0" dirty="0">
              <a:solidFill>
                <a:schemeClr val="tx1"/>
              </a:solidFill>
            </a:endParaRPr>
          </a:p>
          <a:p>
            <a:pPr algn="l"/>
            <a:r>
              <a:rPr lang="en-US" sz="1000" baseline="0" dirty="0">
                <a:solidFill>
                  <a:schemeClr val="tx1"/>
                </a:solidFill>
              </a:rPr>
              <a:t>Choose where to add presenter name(s) – upper right corner and under title/ subtitle. Remove unused placeholders. </a:t>
            </a:r>
          </a:p>
        </p:txBody>
      </p:sp>
      <p:sp>
        <p:nvSpPr>
          <p:cNvPr id="11" name="Text Placeholder 5"/>
          <p:cNvSpPr>
            <a:spLocks noGrp="1"/>
          </p:cNvSpPr>
          <p:nvPr userDrawn="1">
            <p:ph type="body" sz="quarter" idx="13" hasCustomPrompt="1"/>
          </p:nvPr>
        </p:nvSpPr>
        <p:spPr>
          <a:xfrm>
            <a:off x="411480" y="4196049"/>
            <a:ext cx="7231529" cy="896287"/>
          </a:xfrm>
        </p:spPr>
        <p:txBody>
          <a:bodyPr>
            <a:noAutofit/>
          </a:bodyPr>
          <a:lstStyle>
            <a:lvl1pPr marL="0" indent="0">
              <a:spcBef>
                <a:spcPts val="300"/>
              </a:spcBef>
              <a:spcAft>
                <a:spcPts val="0"/>
              </a:spcAft>
              <a:buNone/>
              <a:defRPr sz="1100" b="1" baseline="0"/>
            </a:lvl1pPr>
          </a:lstStyle>
          <a:p>
            <a:pPr lvl="0"/>
            <a:r>
              <a:rPr lang="en-US" dirty="0"/>
              <a:t>Alternative 1: Click to insert Presenter Name(s)</a:t>
            </a:r>
            <a:br>
              <a:rPr lang="en-US" dirty="0"/>
            </a:br>
            <a:r>
              <a:rPr lang="en-US" dirty="0"/>
              <a:t>Job Title</a:t>
            </a:r>
            <a:br>
              <a:rPr lang="en-US" dirty="0"/>
            </a:br>
            <a:r>
              <a:rPr lang="en-US" dirty="0"/>
              <a:t>Department / Sector</a:t>
            </a:r>
          </a:p>
        </p:txBody>
      </p:sp>
      <p:sp>
        <p:nvSpPr>
          <p:cNvPr id="12" name="Text Placeholder 5"/>
          <p:cNvSpPr>
            <a:spLocks noGrp="1"/>
          </p:cNvSpPr>
          <p:nvPr userDrawn="1">
            <p:ph type="body" sz="quarter" idx="14" hasCustomPrompt="1"/>
          </p:nvPr>
        </p:nvSpPr>
        <p:spPr>
          <a:xfrm>
            <a:off x="411480" y="5155186"/>
            <a:ext cx="3169920" cy="259884"/>
          </a:xfrm>
        </p:spPr>
        <p:txBody>
          <a:bodyPr>
            <a:noAutofit/>
          </a:bodyPr>
          <a:lstStyle>
            <a:lvl1pPr marL="0" indent="0">
              <a:buNone/>
              <a:defRPr sz="1050" b="0"/>
            </a:lvl1pPr>
          </a:lstStyle>
          <a:p>
            <a:pPr lvl="0"/>
            <a:r>
              <a:rPr lang="en-US" dirty="0"/>
              <a:t>Click to insert date</a:t>
            </a:r>
          </a:p>
        </p:txBody>
      </p:sp>
      <p:sp>
        <p:nvSpPr>
          <p:cNvPr id="13" name="Rectangle 12"/>
          <p:cNvSpPr/>
          <p:nvPr userDrawn="1"/>
        </p:nvSpPr>
        <p:spPr>
          <a:xfrm>
            <a:off x="-13251" y="6878697"/>
            <a:ext cx="12205252" cy="3677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dirty="0" err="1">
              <a:solidFill>
                <a:schemeClr val="tx1"/>
              </a:solidFill>
            </a:endParaRPr>
          </a:p>
        </p:txBody>
      </p:sp>
      <p:grpSp>
        <p:nvGrpSpPr>
          <p:cNvPr id="20" name="Group 19"/>
          <p:cNvGrpSpPr/>
          <p:nvPr userDrawn="1"/>
        </p:nvGrpSpPr>
        <p:grpSpPr>
          <a:xfrm>
            <a:off x="12284310" y="2497574"/>
            <a:ext cx="1389888" cy="1233768"/>
            <a:chOff x="9215268" y="3023356"/>
            <a:chExt cx="1389888" cy="1233768"/>
          </a:xfrm>
        </p:grpSpPr>
        <p:sp>
          <p:nvSpPr>
            <p:cNvPr id="21" name="Rectangle 20"/>
            <p:cNvSpPr/>
            <p:nvPr userDrawn="1"/>
          </p:nvSpPr>
          <p:spPr>
            <a:xfrm>
              <a:off x="9215268" y="3023356"/>
              <a:ext cx="1389888" cy="123376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0" rtlCol="0" anchor="t"/>
            <a:lstStyle/>
            <a:p>
              <a:pPr algn="l"/>
              <a:r>
                <a:rPr lang="en-US" sz="1000" b="0" baseline="0" dirty="0">
                  <a:solidFill>
                    <a:schemeClr val="tx1"/>
                  </a:solidFill>
                </a:rPr>
                <a:t>Only use </a:t>
              </a:r>
              <a:r>
                <a:rPr lang="en-US" sz="1000" b="0" baseline="0" dirty="0">
                  <a:solidFill>
                    <a:srgbClr val="D6002A"/>
                  </a:solidFill>
                </a:rPr>
                <a:t>S&amp;P Global Red </a:t>
              </a:r>
              <a:r>
                <a:rPr lang="en-US" sz="1000" b="0" baseline="0" dirty="0">
                  <a:solidFill>
                    <a:schemeClr val="tx1"/>
                  </a:solidFill>
                </a:rPr>
                <a:t>for key text high-lights, not shapes or charts. </a:t>
              </a:r>
              <a:br>
                <a:rPr lang="en-US" sz="1000" b="0" baseline="0" dirty="0">
                  <a:solidFill>
                    <a:schemeClr val="tx1"/>
                  </a:solidFill>
                </a:rPr>
              </a:br>
              <a:r>
                <a:rPr lang="en-US" sz="1000" b="0" baseline="0" dirty="0">
                  <a:solidFill>
                    <a:schemeClr val="tx1"/>
                  </a:solidFill>
                </a:rPr>
                <a:t>It’s available in the custom color palette. </a:t>
              </a:r>
            </a:p>
          </p:txBody>
        </p:sp>
        <p:sp>
          <p:nvSpPr>
            <p:cNvPr id="22" name="Rectangle 21"/>
            <p:cNvSpPr/>
            <p:nvPr userDrawn="1"/>
          </p:nvSpPr>
          <p:spPr>
            <a:xfrm>
              <a:off x="9264542" y="4042368"/>
              <a:ext cx="126397" cy="126397"/>
            </a:xfrm>
            <a:prstGeom prst="rect">
              <a:avLst/>
            </a:prstGeom>
            <a:solidFill>
              <a:srgbClr val="D60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tx1"/>
                </a:solidFill>
              </a:endParaRPr>
            </a:p>
          </p:txBody>
        </p:sp>
      </p:grpSp>
      <p:pic>
        <p:nvPicPr>
          <p:cNvPr id="27" name="Platts"/>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48447" y="5512975"/>
            <a:ext cx="2214885" cy="1257096"/>
          </a:xfrm>
          <a:prstGeom prst="rect">
            <a:avLst/>
          </a:prstGeom>
        </p:spPr>
      </p:pic>
    </p:spTree>
    <p:extLst>
      <p:ext uri="{BB962C8B-B14F-4D97-AF65-F5344CB8AC3E}">
        <p14:creationId xmlns:p14="http://schemas.microsoft.com/office/powerpoint/2010/main" val="253277355"/>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showMasterSp="0" preserve="1" userDrawn="1">
  <p:cSld name="Cover black plain">
    <p:bg>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11480" y="146304"/>
            <a:ext cx="7205472" cy="2578608"/>
          </a:xfrm>
        </p:spPr>
        <p:txBody>
          <a:bodyPr tIns="0" anchor="t">
            <a:noAutofit/>
          </a:bodyPr>
          <a:lstStyle>
            <a:lvl1pPr algn="l">
              <a:defRPr sz="4400" b="1" baseline="0"/>
            </a:lvl1pPr>
          </a:lstStyle>
          <a:p>
            <a:r>
              <a:rPr lang="en-US" dirty="0"/>
              <a:t>Click to insert Presentation Title</a:t>
            </a:r>
          </a:p>
        </p:txBody>
      </p:sp>
      <p:sp>
        <p:nvSpPr>
          <p:cNvPr id="3" name="Subtitle 2"/>
          <p:cNvSpPr>
            <a:spLocks noGrp="1"/>
          </p:cNvSpPr>
          <p:nvPr>
            <p:ph type="subTitle" idx="1" hasCustomPrompt="1"/>
          </p:nvPr>
        </p:nvSpPr>
        <p:spPr>
          <a:xfrm>
            <a:off x="411480" y="2743200"/>
            <a:ext cx="7205472" cy="1179576"/>
          </a:xfrm>
        </p:spPr>
        <p:txBody>
          <a:bodyPr/>
          <a:lstStyle>
            <a:lvl1pPr marL="0" indent="0" algn="l">
              <a:spcBef>
                <a:spcPts val="0"/>
              </a:spcBef>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insert subtitle</a:t>
            </a:r>
          </a:p>
        </p:txBody>
      </p:sp>
      <p:sp>
        <p:nvSpPr>
          <p:cNvPr id="7" name="Text Placeholder 5"/>
          <p:cNvSpPr>
            <a:spLocks noGrp="1"/>
          </p:cNvSpPr>
          <p:nvPr>
            <p:ph type="body" sz="quarter" idx="11" hasCustomPrompt="1"/>
          </p:nvPr>
        </p:nvSpPr>
        <p:spPr>
          <a:xfrm>
            <a:off x="8618071" y="1111722"/>
            <a:ext cx="3169920" cy="259884"/>
          </a:xfrm>
        </p:spPr>
        <p:txBody>
          <a:bodyPr>
            <a:noAutofit/>
          </a:bodyPr>
          <a:lstStyle>
            <a:lvl1pPr marL="0" indent="0">
              <a:buNone/>
              <a:defRPr sz="1050" b="0"/>
            </a:lvl1pPr>
          </a:lstStyle>
          <a:p>
            <a:pPr lvl="0"/>
            <a:r>
              <a:rPr lang="en-US" dirty="0"/>
              <a:t>Click to insert date</a:t>
            </a:r>
          </a:p>
        </p:txBody>
      </p:sp>
      <p:sp>
        <p:nvSpPr>
          <p:cNvPr id="13" name="Text Placeholder 5"/>
          <p:cNvSpPr>
            <a:spLocks noGrp="1"/>
          </p:cNvSpPr>
          <p:nvPr>
            <p:ph type="body" sz="quarter" idx="10" hasCustomPrompt="1"/>
          </p:nvPr>
        </p:nvSpPr>
        <p:spPr>
          <a:xfrm>
            <a:off x="8618071" y="152585"/>
            <a:ext cx="3169920" cy="896287"/>
          </a:xfrm>
        </p:spPr>
        <p:txBody>
          <a:bodyPr>
            <a:noAutofit/>
          </a:bodyPr>
          <a:lstStyle>
            <a:lvl1pPr marL="0" indent="0">
              <a:spcBef>
                <a:spcPts val="300"/>
              </a:spcBef>
              <a:spcAft>
                <a:spcPts val="0"/>
              </a:spcAft>
              <a:buNone/>
              <a:defRPr sz="1100" b="1" baseline="0"/>
            </a:lvl1pPr>
          </a:lstStyle>
          <a:p>
            <a:pPr lvl="0"/>
            <a:r>
              <a:rPr lang="en-US" dirty="0"/>
              <a:t>Alternative 2: Click to insert Presenter Name(s)</a:t>
            </a:r>
            <a:br>
              <a:rPr lang="en-US" dirty="0"/>
            </a:br>
            <a:r>
              <a:rPr lang="en-US" dirty="0"/>
              <a:t>Job Title</a:t>
            </a:r>
            <a:br>
              <a:rPr lang="en-US" dirty="0"/>
            </a:br>
            <a:r>
              <a:rPr lang="en-US" dirty="0"/>
              <a:t>Department / Sector</a:t>
            </a:r>
          </a:p>
        </p:txBody>
      </p:sp>
      <p:sp>
        <p:nvSpPr>
          <p:cNvPr id="9" name="Rectangle 8"/>
          <p:cNvSpPr/>
          <p:nvPr userDrawn="1"/>
        </p:nvSpPr>
        <p:spPr>
          <a:xfrm>
            <a:off x="12287025" y="-4042"/>
            <a:ext cx="1386247" cy="243104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lstStyle/>
          <a:p>
            <a:pPr algn="l"/>
            <a:r>
              <a:rPr lang="en-US" sz="1000" b="1" baseline="0" dirty="0">
                <a:solidFill>
                  <a:schemeClr val="bg1"/>
                </a:solidFill>
              </a:rPr>
              <a:t>Cover</a:t>
            </a:r>
          </a:p>
          <a:p>
            <a:pPr algn="l"/>
            <a:r>
              <a:rPr lang="en-US" sz="1000" baseline="0" dirty="0">
                <a:solidFill>
                  <a:schemeClr val="bg1"/>
                </a:solidFill>
              </a:rPr>
              <a:t>Do not change the size of the title. Keep the title short and use the subtitle area for longer descriptions if needed. </a:t>
            </a:r>
            <a:endParaRPr lang="en-US" sz="1000" dirty="0">
              <a:solidFill>
                <a:schemeClr val="bg1"/>
              </a:solidFill>
            </a:endParaRPr>
          </a:p>
        </p:txBody>
      </p:sp>
      <p:sp>
        <p:nvSpPr>
          <p:cNvPr id="11" name="Text Placeholder 5"/>
          <p:cNvSpPr>
            <a:spLocks noGrp="1"/>
          </p:cNvSpPr>
          <p:nvPr>
            <p:ph type="body" sz="quarter" idx="12" hasCustomPrompt="1"/>
          </p:nvPr>
        </p:nvSpPr>
        <p:spPr>
          <a:xfrm>
            <a:off x="6096000" y="5764754"/>
            <a:ext cx="5689600" cy="738818"/>
          </a:xfrm>
        </p:spPr>
        <p:txBody>
          <a:bodyPr tIns="0" rIns="0" bIns="0">
            <a:noAutofit/>
          </a:bodyPr>
          <a:lstStyle>
            <a:lvl1pPr marL="0" indent="0" algn="r">
              <a:buNone/>
              <a:defRPr sz="900" b="0">
                <a:solidFill>
                  <a:schemeClr val="tx1"/>
                </a:solidFill>
                <a:latin typeface="Arial Narrow" panose="020B0606020202030204" pitchFamily="34" charset="0"/>
              </a:defRPr>
            </a:lvl1pPr>
          </a:lstStyle>
          <a:p>
            <a:pPr lvl="0"/>
            <a:r>
              <a:rPr lang="en-US" dirty="0"/>
              <a:t>Click to insert disclaimer paragraph</a:t>
            </a:r>
          </a:p>
        </p:txBody>
      </p:sp>
      <p:sp>
        <p:nvSpPr>
          <p:cNvPr id="12" name="Text Placeholder 5"/>
          <p:cNvSpPr>
            <a:spLocks noGrp="1"/>
          </p:cNvSpPr>
          <p:nvPr>
            <p:ph type="body" sz="quarter" idx="13" hasCustomPrompt="1"/>
          </p:nvPr>
        </p:nvSpPr>
        <p:spPr>
          <a:xfrm>
            <a:off x="411480" y="4196049"/>
            <a:ext cx="7231529" cy="896287"/>
          </a:xfrm>
        </p:spPr>
        <p:txBody>
          <a:bodyPr>
            <a:noAutofit/>
          </a:bodyPr>
          <a:lstStyle>
            <a:lvl1pPr marL="0" indent="0">
              <a:spcBef>
                <a:spcPts val="300"/>
              </a:spcBef>
              <a:spcAft>
                <a:spcPts val="0"/>
              </a:spcAft>
              <a:buNone/>
              <a:defRPr sz="1100" b="1" baseline="0"/>
            </a:lvl1pPr>
          </a:lstStyle>
          <a:p>
            <a:pPr lvl="0"/>
            <a:r>
              <a:rPr lang="en-US" dirty="0"/>
              <a:t>Alternative 1: Click to insert Presenter Name(s)</a:t>
            </a:r>
            <a:br>
              <a:rPr lang="en-US" dirty="0"/>
            </a:br>
            <a:r>
              <a:rPr lang="en-US" dirty="0"/>
              <a:t>Job Title</a:t>
            </a:r>
            <a:br>
              <a:rPr lang="en-US" dirty="0"/>
            </a:br>
            <a:r>
              <a:rPr lang="en-US" dirty="0"/>
              <a:t>Department / Sector</a:t>
            </a:r>
          </a:p>
        </p:txBody>
      </p:sp>
      <p:sp>
        <p:nvSpPr>
          <p:cNvPr id="14" name="Text Placeholder 5"/>
          <p:cNvSpPr>
            <a:spLocks noGrp="1"/>
          </p:cNvSpPr>
          <p:nvPr>
            <p:ph type="body" sz="quarter" idx="14" hasCustomPrompt="1"/>
          </p:nvPr>
        </p:nvSpPr>
        <p:spPr>
          <a:xfrm>
            <a:off x="411480" y="5155186"/>
            <a:ext cx="3169920" cy="259884"/>
          </a:xfrm>
        </p:spPr>
        <p:txBody>
          <a:bodyPr>
            <a:noAutofit/>
          </a:bodyPr>
          <a:lstStyle>
            <a:lvl1pPr marL="0" indent="0">
              <a:buNone/>
              <a:defRPr sz="1050" b="0"/>
            </a:lvl1pPr>
          </a:lstStyle>
          <a:p>
            <a:pPr lvl="0"/>
            <a:r>
              <a:rPr lang="en-US" dirty="0"/>
              <a:t>Click to insert date</a:t>
            </a:r>
          </a:p>
        </p:txBody>
      </p:sp>
      <p:sp>
        <p:nvSpPr>
          <p:cNvPr id="15" name="Rectangle 14"/>
          <p:cNvSpPr/>
          <p:nvPr userDrawn="1"/>
        </p:nvSpPr>
        <p:spPr>
          <a:xfrm>
            <a:off x="-13251" y="6867939"/>
            <a:ext cx="12205252" cy="36774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dirty="0" err="1">
              <a:solidFill>
                <a:schemeClr val="tx1"/>
              </a:solidFill>
            </a:endParaRPr>
          </a:p>
        </p:txBody>
      </p:sp>
      <p:grpSp>
        <p:nvGrpSpPr>
          <p:cNvPr id="24" name="Group 23"/>
          <p:cNvGrpSpPr/>
          <p:nvPr userDrawn="1"/>
        </p:nvGrpSpPr>
        <p:grpSpPr>
          <a:xfrm>
            <a:off x="12284310" y="2497574"/>
            <a:ext cx="1389888" cy="1233768"/>
            <a:chOff x="9215268" y="3023356"/>
            <a:chExt cx="1389888" cy="1233768"/>
          </a:xfrm>
        </p:grpSpPr>
        <p:sp>
          <p:nvSpPr>
            <p:cNvPr id="25" name="Rectangle 24"/>
            <p:cNvSpPr/>
            <p:nvPr userDrawn="1"/>
          </p:nvSpPr>
          <p:spPr>
            <a:xfrm>
              <a:off x="9215268" y="3023356"/>
              <a:ext cx="1389888" cy="123376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0" rtlCol="0" anchor="t"/>
            <a:lstStyle/>
            <a:p>
              <a:pPr algn="l"/>
              <a:r>
                <a:rPr lang="en-US" sz="1000" b="0" baseline="0" dirty="0">
                  <a:solidFill>
                    <a:schemeClr val="bg1"/>
                  </a:solidFill>
                </a:rPr>
                <a:t>Only use </a:t>
              </a:r>
              <a:r>
                <a:rPr lang="en-US" sz="1000" b="0" baseline="0" dirty="0">
                  <a:solidFill>
                    <a:srgbClr val="D6002A"/>
                  </a:solidFill>
                </a:rPr>
                <a:t>S&amp;P Global Red </a:t>
              </a:r>
              <a:r>
                <a:rPr lang="en-US" sz="1000" b="0" baseline="0" dirty="0">
                  <a:solidFill>
                    <a:schemeClr val="bg1"/>
                  </a:solidFill>
                </a:rPr>
                <a:t>for key text high-lights, not shapes or charts. </a:t>
              </a:r>
              <a:br>
                <a:rPr lang="en-US" sz="1000" b="0" baseline="0" dirty="0">
                  <a:solidFill>
                    <a:schemeClr val="bg1"/>
                  </a:solidFill>
                </a:rPr>
              </a:br>
              <a:r>
                <a:rPr lang="en-US" sz="1000" b="0" baseline="0" dirty="0">
                  <a:solidFill>
                    <a:schemeClr val="bg1"/>
                  </a:solidFill>
                </a:rPr>
                <a:t>It’s available in the custom color palette</a:t>
              </a:r>
              <a:r>
                <a:rPr lang="en-US" sz="1000" b="0" baseline="0" dirty="0">
                  <a:solidFill>
                    <a:schemeClr val="tx1"/>
                  </a:solidFill>
                </a:rPr>
                <a:t>. </a:t>
              </a:r>
            </a:p>
          </p:txBody>
        </p:sp>
        <p:sp>
          <p:nvSpPr>
            <p:cNvPr id="26" name="Rectangle 25"/>
            <p:cNvSpPr/>
            <p:nvPr userDrawn="1"/>
          </p:nvSpPr>
          <p:spPr>
            <a:xfrm>
              <a:off x="9264542" y="4042368"/>
              <a:ext cx="126397" cy="126397"/>
            </a:xfrm>
            <a:prstGeom prst="rect">
              <a:avLst/>
            </a:prstGeom>
            <a:solidFill>
              <a:srgbClr val="D60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tx1"/>
                </a:solidFill>
              </a:endParaRPr>
            </a:p>
          </p:txBody>
        </p:sp>
      </p:grpSp>
      <p:pic>
        <p:nvPicPr>
          <p:cNvPr id="21" name="Platts"/>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47857" y="5508180"/>
            <a:ext cx="2222072" cy="1261872"/>
          </a:xfrm>
          <a:prstGeom prst="rect">
            <a:avLst/>
          </a:prstGeom>
        </p:spPr>
      </p:pic>
    </p:spTree>
    <p:extLst>
      <p:ext uri="{BB962C8B-B14F-4D97-AF65-F5344CB8AC3E}">
        <p14:creationId xmlns:p14="http://schemas.microsoft.com/office/powerpoint/2010/main" val="3310074322"/>
      </p:ext>
    </p:extLst>
  </p:cSld>
  <p:clrMapOvr>
    <a:overrideClrMapping bg1="dk1" tx1="lt1" bg2="dk2" tx2="lt2" accent1="accent1" accent2="accent2" accent3="accent3" accent4="accent4" accent5="accent5" accent6="accent6" hlink="hlink" folHlink="folHlink"/>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showMasterSp="0" preserve="1" userDrawn="1">
  <p:cSld name="Cover white Slim imag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11480" y="164235"/>
            <a:ext cx="6705600" cy="1568639"/>
          </a:xfrm>
        </p:spPr>
        <p:txBody>
          <a:bodyPr tIns="0" anchor="t">
            <a:normAutofit/>
          </a:bodyPr>
          <a:lstStyle>
            <a:lvl1pPr algn="l">
              <a:defRPr sz="3600" b="1" baseline="0"/>
            </a:lvl1pPr>
          </a:lstStyle>
          <a:p>
            <a:r>
              <a:rPr lang="en-US" dirty="0"/>
              <a:t>Click to insert Presentation Title </a:t>
            </a:r>
          </a:p>
        </p:txBody>
      </p:sp>
      <p:sp>
        <p:nvSpPr>
          <p:cNvPr id="3" name="Subtitle 2"/>
          <p:cNvSpPr>
            <a:spLocks noGrp="1"/>
          </p:cNvSpPr>
          <p:nvPr>
            <p:ph type="subTitle" idx="1" hasCustomPrompt="1"/>
          </p:nvPr>
        </p:nvSpPr>
        <p:spPr>
          <a:xfrm>
            <a:off x="411480" y="1751715"/>
            <a:ext cx="6705600" cy="579110"/>
          </a:xfrm>
        </p:spPr>
        <p:txBody>
          <a:bodyPr>
            <a:normAutofit/>
          </a:bodyPr>
          <a:lstStyle>
            <a:lvl1pPr marL="0" indent="0" algn="l">
              <a:spcBef>
                <a:spcPts val="0"/>
              </a:spcBef>
              <a:buNone/>
              <a:defRPr sz="1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insert subtitle</a:t>
            </a:r>
          </a:p>
        </p:txBody>
      </p:sp>
      <p:sp>
        <p:nvSpPr>
          <p:cNvPr id="7" name="Text Placeholder 5"/>
          <p:cNvSpPr>
            <a:spLocks noGrp="1"/>
          </p:cNvSpPr>
          <p:nvPr>
            <p:ph type="body" sz="quarter" idx="11" hasCustomPrompt="1"/>
          </p:nvPr>
        </p:nvSpPr>
        <p:spPr>
          <a:xfrm>
            <a:off x="8618069" y="1111722"/>
            <a:ext cx="3169920" cy="259884"/>
          </a:xfrm>
        </p:spPr>
        <p:txBody>
          <a:bodyPr>
            <a:noAutofit/>
          </a:bodyPr>
          <a:lstStyle>
            <a:lvl1pPr marL="0" indent="0">
              <a:buNone/>
              <a:defRPr sz="1050" b="0"/>
            </a:lvl1pPr>
          </a:lstStyle>
          <a:p>
            <a:pPr lvl="0"/>
            <a:r>
              <a:rPr lang="en-US" dirty="0"/>
              <a:t>Click to insert date</a:t>
            </a:r>
          </a:p>
        </p:txBody>
      </p:sp>
      <p:sp>
        <p:nvSpPr>
          <p:cNvPr id="5" name="Picture Placeholder 4"/>
          <p:cNvSpPr>
            <a:spLocks noGrp="1"/>
          </p:cNvSpPr>
          <p:nvPr>
            <p:ph type="pic" sz="quarter" idx="13" hasCustomPrompt="1"/>
          </p:nvPr>
        </p:nvSpPr>
        <p:spPr>
          <a:xfrm>
            <a:off x="411480" y="2423160"/>
            <a:ext cx="11379200" cy="2542032"/>
          </a:xfrm>
        </p:spPr>
        <p:txBody>
          <a:bodyPr anchor="ctr"/>
          <a:lstStyle>
            <a:lvl1pPr marL="0" indent="0" algn="ctr">
              <a:buNone/>
              <a:defRPr/>
            </a:lvl1pPr>
          </a:lstStyle>
          <a:p>
            <a:r>
              <a:rPr lang="en-US" dirty="0"/>
              <a:t>Click to add image</a:t>
            </a:r>
            <a:br>
              <a:rPr lang="en-US" dirty="0"/>
            </a:br>
            <a:r>
              <a:rPr lang="en-US" dirty="0"/>
              <a:t>– only use S&amp;P Global approved images for title slides</a:t>
            </a:r>
          </a:p>
        </p:txBody>
      </p:sp>
      <p:sp>
        <p:nvSpPr>
          <p:cNvPr id="12" name="Text Placeholder 5"/>
          <p:cNvSpPr>
            <a:spLocks noGrp="1"/>
          </p:cNvSpPr>
          <p:nvPr>
            <p:ph type="body" sz="quarter" idx="10" hasCustomPrompt="1"/>
          </p:nvPr>
        </p:nvSpPr>
        <p:spPr>
          <a:xfrm>
            <a:off x="8618071" y="152585"/>
            <a:ext cx="3169920" cy="896287"/>
          </a:xfrm>
        </p:spPr>
        <p:txBody>
          <a:bodyPr>
            <a:noAutofit/>
          </a:bodyPr>
          <a:lstStyle>
            <a:lvl1pPr marL="0" indent="0">
              <a:spcBef>
                <a:spcPts val="300"/>
              </a:spcBef>
              <a:spcAft>
                <a:spcPts val="0"/>
              </a:spcAft>
              <a:buNone/>
              <a:defRPr sz="1100" b="1" baseline="0"/>
            </a:lvl1pPr>
          </a:lstStyle>
          <a:p>
            <a:pPr lvl="0"/>
            <a:r>
              <a:rPr lang="en-US" dirty="0"/>
              <a:t>Click to insert Presenter Name(s)</a:t>
            </a:r>
            <a:br>
              <a:rPr lang="en-US" dirty="0"/>
            </a:br>
            <a:r>
              <a:rPr lang="en-US" dirty="0"/>
              <a:t>Job Title</a:t>
            </a:r>
            <a:br>
              <a:rPr lang="en-US" dirty="0"/>
            </a:br>
            <a:r>
              <a:rPr lang="en-US" dirty="0"/>
              <a:t>Department / Sector</a:t>
            </a:r>
          </a:p>
        </p:txBody>
      </p:sp>
      <p:sp>
        <p:nvSpPr>
          <p:cNvPr id="9" name="Rectangle 8"/>
          <p:cNvSpPr/>
          <p:nvPr userDrawn="1"/>
        </p:nvSpPr>
        <p:spPr>
          <a:xfrm>
            <a:off x="12287025" y="-4043"/>
            <a:ext cx="1386247" cy="242978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lstStyle/>
          <a:p>
            <a:pPr algn="l"/>
            <a:r>
              <a:rPr lang="en-US" sz="1000" b="1" dirty="0">
                <a:solidFill>
                  <a:schemeClr val="tx1"/>
                </a:solidFill>
              </a:rPr>
              <a:t>Cover</a:t>
            </a:r>
            <a:r>
              <a:rPr lang="en-US" sz="1000" b="1" baseline="0" dirty="0">
                <a:solidFill>
                  <a:schemeClr val="tx1"/>
                </a:solidFill>
              </a:rPr>
              <a:t> + Image</a:t>
            </a:r>
          </a:p>
          <a:p>
            <a:pPr algn="l"/>
            <a:r>
              <a:rPr lang="en-US" sz="1000" baseline="0" dirty="0">
                <a:solidFill>
                  <a:schemeClr val="tx1"/>
                </a:solidFill>
              </a:rPr>
              <a:t>Do not change the size of the title. Keep the title short and use the subtitle area for longer descriptions if needed. Insert rectangular image by clicking the image icon. </a:t>
            </a:r>
            <a:endParaRPr lang="en-US" sz="1000" dirty="0">
              <a:solidFill>
                <a:schemeClr val="tx1"/>
              </a:solidFill>
            </a:endParaRPr>
          </a:p>
        </p:txBody>
      </p:sp>
      <p:sp>
        <p:nvSpPr>
          <p:cNvPr id="14" name="Rectangle 13"/>
          <p:cNvSpPr/>
          <p:nvPr userDrawn="1"/>
        </p:nvSpPr>
        <p:spPr>
          <a:xfrm>
            <a:off x="-13251" y="6878697"/>
            <a:ext cx="12205252" cy="3677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dirty="0" err="1">
              <a:solidFill>
                <a:schemeClr val="tx1"/>
              </a:solidFill>
            </a:endParaRPr>
          </a:p>
        </p:txBody>
      </p:sp>
      <p:sp>
        <p:nvSpPr>
          <p:cNvPr id="36" name="Text Placeholder 5"/>
          <p:cNvSpPr>
            <a:spLocks noGrp="1"/>
          </p:cNvSpPr>
          <p:nvPr>
            <p:ph type="body" sz="quarter" idx="12" hasCustomPrompt="1"/>
          </p:nvPr>
        </p:nvSpPr>
        <p:spPr>
          <a:xfrm>
            <a:off x="6096000" y="5920969"/>
            <a:ext cx="5689600" cy="730656"/>
          </a:xfrm>
        </p:spPr>
        <p:txBody>
          <a:bodyPr tIns="0" rIns="0" bIns="0">
            <a:noAutofit/>
          </a:bodyPr>
          <a:lstStyle>
            <a:lvl1pPr marL="0" indent="0" algn="r">
              <a:buNone/>
              <a:defRPr sz="900" b="0">
                <a:solidFill>
                  <a:schemeClr val="bg1">
                    <a:lumMod val="50000"/>
                  </a:schemeClr>
                </a:solidFill>
                <a:latin typeface="Arial Narrow" panose="020B0606020202030204" pitchFamily="34" charset="0"/>
              </a:defRPr>
            </a:lvl1pPr>
          </a:lstStyle>
          <a:p>
            <a:pPr lvl="0"/>
            <a:r>
              <a:rPr lang="en-US" dirty="0"/>
              <a:t>Click to insert disclaimer paragraph</a:t>
            </a:r>
          </a:p>
        </p:txBody>
      </p:sp>
      <p:grpSp>
        <p:nvGrpSpPr>
          <p:cNvPr id="24" name="Group 23"/>
          <p:cNvGrpSpPr/>
          <p:nvPr userDrawn="1"/>
        </p:nvGrpSpPr>
        <p:grpSpPr>
          <a:xfrm>
            <a:off x="12284310" y="2497574"/>
            <a:ext cx="1389888" cy="1233768"/>
            <a:chOff x="9215268" y="3023356"/>
            <a:chExt cx="1389888" cy="1233768"/>
          </a:xfrm>
        </p:grpSpPr>
        <p:sp>
          <p:nvSpPr>
            <p:cNvPr id="25" name="Rectangle 24"/>
            <p:cNvSpPr/>
            <p:nvPr userDrawn="1"/>
          </p:nvSpPr>
          <p:spPr>
            <a:xfrm>
              <a:off x="9215268" y="3023356"/>
              <a:ext cx="1389888" cy="123376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0" rtlCol="0" anchor="t"/>
            <a:lstStyle/>
            <a:p>
              <a:pPr algn="l"/>
              <a:r>
                <a:rPr lang="en-US" sz="1000" b="0" baseline="0" dirty="0">
                  <a:solidFill>
                    <a:schemeClr val="tx1"/>
                  </a:solidFill>
                </a:rPr>
                <a:t>Only use </a:t>
              </a:r>
              <a:r>
                <a:rPr lang="en-US" sz="1000" b="0" baseline="0" dirty="0">
                  <a:solidFill>
                    <a:srgbClr val="D6002A"/>
                  </a:solidFill>
                </a:rPr>
                <a:t>S&amp;P Global Red </a:t>
              </a:r>
              <a:r>
                <a:rPr lang="en-US" sz="1000" b="0" baseline="0" dirty="0">
                  <a:solidFill>
                    <a:schemeClr val="tx1"/>
                  </a:solidFill>
                </a:rPr>
                <a:t>for key text high-lights, not shapes or charts. </a:t>
              </a:r>
              <a:br>
                <a:rPr lang="en-US" sz="1000" b="0" baseline="0" dirty="0">
                  <a:solidFill>
                    <a:schemeClr val="tx1"/>
                  </a:solidFill>
                </a:rPr>
              </a:br>
              <a:r>
                <a:rPr lang="en-US" sz="1000" b="0" baseline="0" dirty="0">
                  <a:solidFill>
                    <a:schemeClr val="tx1"/>
                  </a:solidFill>
                </a:rPr>
                <a:t>It’s available in the custom color palette. </a:t>
              </a:r>
            </a:p>
          </p:txBody>
        </p:sp>
        <p:sp>
          <p:nvSpPr>
            <p:cNvPr id="26" name="Rectangle 25"/>
            <p:cNvSpPr/>
            <p:nvPr userDrawn="1"/>
          </p:nvSpPr>
          <p:spPr>
            <a:xfrm>
              <a:off x="9264542" y="4042368"/>
              <a:ext cx="126397" cy="126397"/>
            </a:xfrm>
            <a:prstGeom prst="rect">
              <a:avLst/>
            </a:prstGeom>
            <a:solidFill>
              <a:srgbClr val="D60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tx1"/>
                </a:solidFill>
              </a:endParaRPr>
            </a:p>
          </p:txBody>
        </p:sp>
      </p:grpSp>
      <p:pic>
        <p:nvPicPr>
          <p:cNvPr id="20" name="Platts"/>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48447" y="5512975"/>
            <a:ext cx="2214885" cy="1257096"/>
          </a:xfrm>
          <a:prstGeom prst="rect">
            <a:avLst/>
          </a:prstGeom>
        </p:spPr>
      </p:pic>
    </p:spTree>
    <p:extLst>
      <p:ext uri="{BB962C8B-B14F-4D97-AF65-F5344CB8AC3E}">
        <p14:creationId xmlns:p14="http://schemas.microsoft.com/office/powerpoint/2010/main" val="3558850404"/>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showMasterSp="0" preserve="1" userDrawn="1">
  <p:cSld name="Cover black Slim image">
    <p:bg>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11480" y="164593"/>
            <a:ext cx="6705600" cy="1568639"/>
          </a:xfrm>
        </p:spPr>
        <p:txBody>
          <a:bodyPr tIns="0" anchor="t">
            <a:normAutofit/>
          </a:bodyPr>
          <a:lstStyle>
            <a:lvl1pPr algn="l">
              <a:defRPr sz="3600" b="1" baseline="0"/>
            </a:lvl1pPr>
          </a:lstStyle>
          <a:p>
            <a:r>
              <a:rPr lang="en-US" dirty="0"/>
              <a:t>Click to insert Presentation Title</a:t>
            </a:r>
          </a:p>
        </p:txBody>
      </p:sp>
      <p:sp>
        <p:nvSpPr>
          <p:cNvPr id="3" name="Subtitle 2"/>
          <p:cNvSpPr>
            <a:spLocks noGrp="1"/>
          </p:cNvSpPr>
          <p:nvPr>
            <p:ph type="subTitle" idx="1" hasCustomPrompt="1"/>
          </p:nvPr>
        </p:nvSpPr>
        <p:spPr>
          <a:xfrm>
            <a:off x="411480" y="1755648"/>
            <a:ext cx="6705600" cy="579110"/>
          </a:xfrm>
        </p:spPr>
        <p:txBody>
          <a:bodyPr>
            <a:normAutofit/>
          </a:bodyPr>
          <a:lstStyle>
            <a:lvl1pPr marL="0" indent="0" algn="l">
              <a:spcBef>
                <a:spcPts val="0"/>
              </a:spcBef>
              <a:buNone/>
              <a:defRPr sz="1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insert subtitle</a:t>
            </a:r>
          </a:p>
        </p:txBody>
      </p:sp>
      <p:sp>
        <p:nvSpPr>
          <p:cNvPr id="7" name="Text Placeholder 5"/>
          <p:cNvSpPr>
            <a:spLocks noGrp="1"/>
          </p:cNvSpPr>
          <p:nvPr>
            <p:ph type="body" sz="quarter" idx="11" hasCustomPrompt="1"/>
          </p:nvPr>
        </p:nvSpPr>
        <p:spPr>
          <a:xfrm>
            <a:off x="8618069" y="1111722"/>
            <a:ext cx="3169920" cy="259884"/>
          </a:xfrm>
        </p:spPr>
        <p:txBody>
          <a:bodyPr>
            <a:noAutofit/>
          </a:bodyPr>
          <a:lstStyle>
            <a:lvl1pPr marL="0" indent="0">
              <a:buNone/>
              <a:defRPr sz="1050" b="0"/>
            </a:lvl1pPr>
          </a:lstStyle>
          <a:p>
            <a:pPr lvl="0"/>
            <a:r>
              <a:rPr lang="en-US" dirty="0"/>
              <a:t>Click to insert date</a:t>
            </a:r>
          </a:p>
        </p:txBody>
      </p:sp>
      <p:sp>
        <p:nvSpPr>
          <p:cNvPr id="5" name="Picture Placeholder 4"/>
          <p:cNvSpPr>
            <a:spLocks noGrp="1"/>
          </p:cNvSpPr>
          <p:nvPr>
            <p:ph type="pic" sz="quarter" idx="13" hasCustomPrompt="1"/>
          </p:nvPr>
        </p:nvSpPr>
        <p:spPr>
          <a:xfrm>
            <a:off x="411480" y="2423160"/>
            <a:ext cx="11379200" cy="2542032"/>
          </a:xfrm>
        </p:spPr>
        <p:txBody>
          <a:bodyPr anchor="ctr"/>
          <a:lstStyle>
            <a:lvl1pPr marL="0" indent="0" algn="ctr">
              <a:buNone/>
              <a:defRPr baseline="0"/>
            </a:lvl1pPr>
          </a:lstStyle>
          <a:p>
            <a:r>
              <a:rPr lang="en-US" dirty="0"/>
              <a:t>Click to add image</a:t>
            </a:r>
            <a:br>
              <a:rPr lang="en-US" dirty="0"/>
            </a:br>
            <a:r>
              <a:rPr lang="en-US" dirty="0"/>
              <a:t>– only use S&amp;P Global approved images for title slides</a:t>
            </a:r>
          </a:p>
        </p:txBody>
      </p:sp>
      <p:sp>
        <p:nvSpPr>
          <p:cNvPr id="14" name="Text Placeholder 5"/>
          <p:cNvSpPr>
            <a:spLocks noGrp="1"/>
          </p:cNvSpPr>
          <p:nvPr>
            <p:ph type="body" sz="quarter" idx="10" hasCustomPrompt="1"/>
          </p:nvPr>
        </p:nvSpPr>
        <p:spPr>
          <a:xfrm>
            <a:off x="8618071" y="152585"/>
            <a:ext cx="3169920" cy="896287"/>
          </a:xfrm>
        </p:spPr>
        <p:txBody>
          <a:bodyPr>
            <a:noAutofit/>
          </a:bodyPr>
          <a:lstStyle>
            <a:lvl1pPr marL="0" indent="0">
              <a:spcBef>
                <a:spcPts val="300"/>
              </a:spcBef>
              <a:spcAft>
                <a:spcPts val="0"/>
              </a:spcAft>
              <a:buNone/>
              <a:defRPr sz="1100" b="1" baseline="0"/>
            </a:lvl1pPr>
          </a:lstStyle>
          <a:p>
            <a:pPr lvl="0"/>
            <a:r>
              <a:rPr lang="en-US" dirty="0"/>
              <a:t>Click to insert Presenter Name(s)</a:t>
            </a:r>
            <a:br>
              <a:rPr lang="en-US" dirty="0"/>
            </a:br>
            <a:r>
              <a:rPr lang="en-US" dirty="0"/>
              <a:t>Job Title</a:t>
            </a:r>
            <a:br>
              <a:rPr lang="en-US" dirty="0"/>
            </a:br>
            <a:r>
              <a:rPr lang="en-US" dirty="0"/>
              <a:t>Department / Sector</a:t>
            </a:r>
          </a:p>
        </p:txBody>
      </p:sp>
      <p:sp>
        <p:nvSpPr>
          <p:cNvPr id="9" name="Rectangle 8"/>
          <p:cNvSpPr/>
          <p:nvPr userDrawn="1"/>
        </p:nvSpPr>
        <p:spPr>
          <a:xfrm>
            <a:off x="12287025" y="-4043"/>
            <a:ext cx="1386247" cy="242978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lstStyle/>
          <a:p>
            <a:pPr algn="l"/>
            <a:r>
              <a:rPr lang="en-US" sz="1000" b="1" dirty="0">
                <a:solidFill>
                  <a:schemeClr val="bg1"/>
                </a:solidFill>
              </a:rPr>
              <a:t>Cover</a:t>
            </a:r>
            <a:r>
              <a:rPr lang="en-US" sz="1000" b="1" baseline="0" dirty="0">
                <a:solidFill>
                  <a:schemeClr val="bg1"/>
                </a:solidFill>
              </a:rPr>
              <a:t> + Image</a:t>
            </a:r>
          </a:p>
          <a:p>
            <a:pPr algn="l"/>
            <a:r>
              <a:rPr lang="en-US" sz="1000" baseline="0" dirty="0">
                <a:solidFill>
                  <a:schemeClr val="bg1"/>
                </a:solidFill>
              </a:rPr>
              <a:t>Do not change the size of the title. Keep the title short and use the subtitle area for longer descriptions if needed. Insert rectangular image by clicking the image icon. </a:t>
            </a:r>
            <a:endParaRPr lang="en-US" sz="1000" dirty="0">
              <a:solidFill>
                <a:schemeClr val="bg1"/>
              </a:solidFill>
            </a:endParaRPr>
          </a:p>
        </p:txBody>
      </p:sp>
      <p:sp>
        <p:nvSpPr>
          <p:cNvPr id="23" name="Text Placeholder 5"/>
          <p:cNvSpPr>
            <a:spLocks noGrp="1"/>
          </p:cNvSpPr>
          <p:nvPr>
            <p:ph type="body" sz="quarter" idx="12" hasCustomPrompt="1"/>
          </p:nvPr>
        </p:nvSpPr>
        <p:spPr>
          <a:xfrm>
            <a:off x="6096000" y="5764754"/>
            <a:ext cx="5689600" cy="738818"/>
          </a:xfrm>
        </p:spPr>
        <p:txBody>
          <a:bodyPr tIns="0" rIns="0" bIns="0">
            <a:noAutofit/>
          </a:bodyPr>
          <a:lstStyle>
            <a:lvl1pPr marL="0" indent="0" algn="r">
              <a:buNone/>
              <a:defRPr sz="900" b="0">
                <a:solidFill>
                  <a:schemeClr val="tx1"/>
                </a:solidFill>
                <a:latin typeface="Arial Narrow" panose="020B0606020202030204" pitchFamily="34" charset="0"/>
              </a:defRPr>
            </a:lvl1pPr>
          </a:lstStyle>
          <a:p>
            <a:pPr lvl="0"/>
            <a:r>
              <a:rPr lang="en-US" dirty="0"/>
              <a:t>Click to insert disclaimer paragraph</a:t>
            </a:r>
          </a:p>
        </p:txBody>
      </p:sp>
      <p:grpSp>
        <p:nvGrpSpPr>
          <p:cNvPr id="24" name="Group 23"/>
          <p:cNvGrpSpPr/>
          <p:nvPr userDrawn="1"/>
        </p:nvGrpSpPr>
        <p:grpSpPr>
          <a:xfrm>
            <a:off x="12284310" y="2497574"/>
            <a:ext cx="1389888" cy="1233768"/>
            <a:chOff x="9215268" y="3023356"/>
            <a:chExt cx="1389888" cy="1233768"/>
          </a:xfrm>
        </p:grpSpPr>
        <p:sp>
          <p:nvSpPr>
            <p:cNvPr id="25" name="Rectangle 24"/>
            <p:cNvSpPr/>
            <p:nvPr userDrawn="1"/>
          </p:nvSpPr>
          <p:spPr>
            <a:xfrm>
              <a:off x="9215268" y="3023356"/>
              <a:ext cx="1389888" cy="123376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0" rtlCol="0" anchor="t"/>
            <a:lstStyle/>
            <a:p>
              <a:pPr algn="l"/>
              <a:r>
                <a:rPr lang="en-US" sz="1000" b="0" baseline="0" dirty="0">
                  <a:solidFill>
                    <a:schemeClr val="bg1"/>
                  </a:solidFill>
                </a:rPr>
                <a:t>Only use </a:t>
              </a:r>
              <a:r>
                <a:rPr lang="en-US" sz="1000" b="0" baseline="0" dirty="0">
                  <a:solidFill>
                    <a:srgbClr val="D6002A"/>
                  </a:solidFill>
                </a:rPr>
                <a:t>S&amp;P Global Red </a:t>
              </a:r>
              <a:r>
                <a:rPr lang="en-US" sz="1000" b="0" baseline="0" dirty="0">
                  <a:solidFill>
                    <a:schemeClr val="bg1"/>
                  </a:solidFill>
                </a:rPr>
                <a:t>for key text high-lights, not shapes or charts. </a:t>
              </a:r>
              <a:br>
                <a:rPr lang="en-US" sz="1000" b="0" baseline="0" dirty="0">
                  <a:solidFill>
                    <a:schemeClr val="bg1"/>
                  </a:solidFill>
                </a:rPr>
              </a:br>
              <a:r>
                <a:rPr lang="en-US" sz="1000" b="0" baseline="0" dirty="0">
                  <a:solidFill>
                    <a:schemeClr val="bg1"/>
                  </a:solidFill>
                </a:rPr>
                <a:t>It’s available in the custom color palette</a:t>
              </a:r>
              <a:r>
                <a:rPr lang="en-US" sz="1000" b="0" baseline="0" dirty="0">
                  <a:solidFill>
                    <a:schemeClr val="tx1"/>
                  </a:solidFill>
                </a:rPr>
                <a:t>. </a:t>
              </a:r>
            </a:p>
          </p:txBody>
        </p:sp>
        <p:sp>
          <p:nvSpPr>
            <p:cNvPr id="26" name="Rectangle 25"/>
            <p:cNvSpPr/>
            <p:nvPr userDrawn="1"/>
          </p:nvSpPr>
          <p:spPr>
            <a:xfrm>
              <a:off x="9264542" y="4042368"/>
              <a:ext cx="126397" cy="126397"/>
            </a:xfrm>
            <a:prstGeom prst="rect">
              <a:avLst/>
            </a:prstGeom>
            <a:solidFill>
              <a:srgbClr val="D60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tx1"/>
                </a:solidFill>
              </a:endParaRPr>
            </a:p>
          </p:txBody>
        </p:sp>
      </p:grpSp>
      <p:pic>
        <p:nvPicPr>
          <p:cNvPr id="20" name="Platts"/>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47857" y="5508180"/>
            <a:ext cx="2222072" cy="1261872"/>
          </a:xfrm>
          <a:prstGeom prst="rect">
            <a:avLst/>
          </a:prstGeom>
        </p:spPr>
      </p:pic>
    </p:spTree>
    <p:extLst>
      <p:ext uri="{BB962C8B-B14F-4D97-AF65-F5344CB8AC3E}">
        <p14:creationId xmlns:p14="http://schemas.microsoft.com/office/powerpoint/2010/main" val="1846717867"/>
      </p:ext>
    </p:extLst>
  </p:cSld>
  <p:clrMapOvr>
    <a:overrideClrMapping bg1="dk1" tx1="lt1" bg2="dk2" tx2="lt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ntact / Auth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246FB18-5DF1-419A-B975-14AFDDD65B9F}" type="slidenum">
              <a:rPr lang="en-US" smtClean="0"/>
              <a:t>‹#›</a:t>
            </a:fld>
            <a:endParaRPr lang="en-US"/>
          </a:p>
        </p:txBody>
      </p:sp>
      <p:sp>
        <p:nvSpPr>
          <p:cNvPr id="6" name="Text Placeholder 7"/>
          <p:cNvSpPr>
            <a:spLocks noGrp="1"/>
          </p:cNvSpPr>
          <p:nvPr>
            <p:ph type="body" sz="quarter" idx="13" hasCustomPrompt="1"/>
          </p:nvPr>
        </p:nvSpPr>
        <p:spPr>
          <a:xfrm>
            <a:off x="411480" y="4249619"/>
            <a:ext cx="5512296" cy="332160"/>
          </a:xfrm>
        </p:spPr>
        <p:txBody>
          <a:bodyPr anchor="ctr">
            <a:noAutofit/>
          </a:bodyPr>
          <a:lstStyle>
            <a:lvl1pPr marL="0" indent="0">
              <a:spcBef>
                <a:spcPts val="0"/>
              </a:spcBef>
              <a:spcAft>
                <a:spcPts val="0"/>
              </a:spcAft>
              <a:buNone/>
              <a:defRPr sz="1800" b="1"/>
            </a:lvl1pPr>
            <a:lvl2pPr marL="169863" indent="0">
              <a:buNone/>
              <a:defRPr/>
            </a:lvl2pPr>
          </a:lstStyle>
          <a:p>
            <a:pPr lvl="0"/>
            <a:r>
              <a:rPr lang="en-US" dirty="0"/>
              <a:t>Click to add name</a:t>
            </a:r>
          </a:p>
        </p:txBody>
      </p:sp>
      <p:sp>
        <p:nvSpPr>
          <p:cNvPr id="8" name="Text Placeholder 7"/>
          <p:cNvSpPr>
            <a:spLocks noGrp="1"/>
          </p:cNvSpPr>
          <p:nvPr>
            <p:ph type="body" sz="quarter" idx="14" hasCustomPrompt="1"/>
          </p:nvPr>
        </p:nvSpPr>
        <p:spPr>
          <a:xfrm>
            <a:off x="414528" y="4506881"/>
            <a:ext cx="5512296" cy="640744"/>
          </a:xfrm>
        </p:spPr>
        <p:txBody>
          <a:bodyPr anchor="t">
            <a:noAutofit/>
          </a:bodyPr>
          <a:lstStyle>
            <a:lvl1pPr marL="0" indent="0">
              <a:spcBef>
                <a:spcPts val="0"/>
              </a:spcBef>
              <a:spcAft>
                <a:spcPts val="0"/>
              </a:spcAft>
              <a:buNone/>
              <a:defRPr sz="1400" b="0" i="0"/>
            </a:lvl1pPr>
            <a:lvl2pPr marL="169863" indent="0">
              <a:buNone/>
              <a:defRPr/>
            </a:lvl2pPr>
          </a:lstStyle>
          <a:p>
            <a:pPr lvl="0"/>
            <a:r>
              <a:rPr lang="en-US" dirty="0"/>
              <a:t>Click to add title</a:t>
            </a:r>
          </a:p>
        </p:txBody>
      </p:sp>
      <p:sp>
        <p:nvSpPr>
          <p:cNvPr id="9" name="Text Placeholder 7"/>
          <p:cNvSpPr>
            <a:spLocks noGrp="1"/>
          </p:cNvSpPr>
          <p:nvPr>
            <p:ph type="body" sz="quarter" idx="15" hasCustomPrompt="1"/>
          </p:nvPr>
        </p:nvSpPr>
        <p:spPr>
          <a:xfrm>
            <a:off x="411480" y="5244905"/>
            <a:ext cx="5512296" cy="332160"/>
          </a:xfrm>
        </p:spPr>
        <p:txBody>
          <a:bodyPr anchor="ctr">
            <a:noAutofit/>
          </a:bodyPr>
          <a:lstStyle>
            <a:lvl1pPr marL="0" indent="0">
              <a:buNone/>
              <a:defRPr sz="1400" b="0"/>
            </a:lvl1pPr>
            <a:lvl2pPr marL="169863" indent="0">
              <a:buNone/>
              <a:defRPr/>
            </a:lvl2pPr>
          </a:lstStyle>
          <a:p>
            <a:r>
              <a:rPr lang="en-US" dirty="0"/>
              <a:t>Click to add contact info (email/phone/fax)</a:t>
            </a:r>
          </a:p>
        </p:txBody>
      </p:sp>
      <p:sp>
        <p:nvSpPr>
          <p:cNvPr id="10" name="Text Placeholder 7"/>
          <p:cNvSpPr>
            <a:spLocks noGrp="1"/>
          </p:cNvSpPr>
          <p:nvPr>
            <p:ph type="body" sz="quarter" idx="16" hasCustomPrompt="1"/>
          </p:nvPr>
        </p:nvSpPr>
        <p:spPr>
          <a:xfrm>
            <a:off x="411480" y="5545454"/>
            <a:ext cx="5512297" cy="332160"/>
          </a:xfrm>
        </p:spPr>
        <p:txBody>
          <a:bodyPr anchor="ctr">
            <a:noAutofit/>
          </a:bodyPr>
          <a:lstStyle>
            <a:lvl1pPr marL="0" indent="0">
              <a:buNone/>
              <a:defRPr sz="1400" b="0"/>
            </a:lvl1pPr>
            <a:lvl2pPr marL="169863" indent="0">
              <a:buNone/>
              <a:defRPr/>
            </a:lvl2pPr>
          </a:lstStyle>
          <a:p>
            <a:r>
              <a:rPr lang="en-US" dirty="0"/>
              <a:t>Click to add contact info (email/phone/fax)</a:t>
            </a:r>
          </a:p>
        </p:txBody>
      </p:sp>
      <p:sp>
        <p:nvSpPr>
          <p:cNvPr id="11" name="Text Placeholder 7"/>
          <p:cNvSpPr>
            <a:spLocks noGrp="1"/>
          </p:cNvSpPr>
          <p:nvPr>
            <p:ph type="body" sz="quarter" idx="17" hasCustomPrompt="1"/>
          </p:nvPr>
        </p:nvSpPr>
        <p:spPr>
          <a:xfrm>
            <a:off x="6105961" y="4249619"/>
            <a:ext cx="5512296" cy="332160"/>
          </a:xfrm>
        </p:spPr>
        <p:txBody>
          <a:bodyPr anchor="ctr">
            <a:noAutofit/>
          </a:bodyPr>
          <a:lstStyle>
            <a:lvl1pPr marL="0" indent="0">
              <a:spcBef>
                <a:spcPts val="0"/>
              </a:spcBef>
              <a:spcAft>
                <a:spcPts val="0"/>
              </a:spcAft>
              <a:buNone/>
              <a:defRPr sz="1800" b="1"/>
            </a:lvl1pPr>
            <a:lvl2pPr marL="169863" indent="0">
              <a:buNone/>
              <a:defRPr/>
            </a:lvl2pPr>
          </a:lstStyle>
          <a:p>
            <a:pPr lvl="0"/>
            <a:r>
              <a:rPr lang="en-US" dirty="0"/>
              <a:t>Click to add name</a:t>
            </a:r>
          </a:p>
        </p:txBody>
      </p:sp>
      <p:sp>
        <p:nvSpPr>
          <p:cNvPr id="12" name="Text Placeholder 7"/>
          <p:cNvSpPr>
            <a:spLocks noGrp="1"/>
          </p:cNvSpPr>
          <p:nvPr>
            <p:ph type="body" sz="quarter" idx="18" hasCustomPrompt="1"/>
          </p:nvPr>
        </p:nvSpPr>
        <p:spPr>
          <a:xfrm>
            <a:off x="6105961" y="4506881"/>
            <a:ext cx="5512296" cy="640744"/>
          </a:xfrm>
        </p:spPr>
        <p:txBody>
          <a:bodyPr anchor="t">
            <a:noAutofit/>
          </a:bodyPr>
          <a:lstStyle>
            <a:lvl1pPr marL="0" indent="0">
              <a:spcBef>
                <a:spcPts val="0"/>
              </a:spcBef>
              <a:spcAft>
                <a:spcPts val="0"/>
              </a:spcAft>
              <a:buNone/>
              <a:defRPr sz="1400" b="0" i="0"/>
            </a:lvl1pPr>
            <a:lvl2pPr marL="169863" indent="0">
              <a:buNone/>
              <a:defRPr/>
            </a:lvl2pPr>
          </a:lstStyle>
          <a:p>
            <a:pPr lvl="0"/>
            <a:r>
              <a:rPr lang="en-US" dirty="0"/>
              <a:t>Click to add title</a:t>
            </a:r>
          </a:p>
        </p:txBody>
      </p:sp>
      <p:sp>
        <p:nvSpPr>
          <p:cNvPr id="13" name="Text Placeholder 7"/>
          <p:cNvSpPr>
            <a:spLocks noGrp="1"/>
          </p:cNvSpPr>
          <p:nvPr>
            <p:ph type="body" sz="quarter" idx="19" hasCustomPrompt="1"/>
          </p:nvPr>
        </p:nvSpPr>
        <p:spPr>
          <a:xfrm>
            <a:off x="6105961" y="5244905"/>
            <a:ext cx="5512296" cy="332160"/>
          </a:xfrm>
        </p:spPr>
        <p:txBody>
          <a:bodyPr anchor="ctr">
            <a:noAutofit/>
          </a:bodyPr>
          <a:lstStyle>
            <a:lvl1pPr marL="0" indent="0">
              <a:buNone/>
              <a:defRPr sz="1400" b="0"/>
            </a:lvl1pPr>
            <a:lvl2pPr marL="169863" indent="0">
              <a:buNone/>
              <a:defRPr/>
            </a:lvl2pPr>
          </a:lstStyle>
          <a:p>
            <a:r>
              <a:rPr lang="en-US" dirty="0"/>
              <a:t>Click to add contact info (email/phone/fax)</a:t>
            </a:r>
          </a:p>
        </p:txBody>
      </p:sp>
      <p:sp>
        <p:nvSpPr>
          <p:cNvPr id="14" name="Text Placeholder 7"/>
          <p:cNvSpPr>
            <a:spLocks noGrp="1"/>
          </p:cNvSpPr>
          <p:nvPr>
            <p:ph type="body" sz="quarter" idx="20" hasCustomPrompt="1"/>
          </p:nvPr>
        </p:nvSpPr>
        <p:spPr>
          <a:xfrm>
            <a:off x="6105962" y="5545454"/>
            <a:ext cx="5512297" cy="332160"/>
          </a:xfrm>
        </p:spPr>
        <p:txBody>
          <a:bodyPr anchor="ctr">
            <a:noAutofit/>
          </a:bodyPr>
          <a:lstStyle>
            <a:lvl1pPr marL="0" indent="0">
              <a:buNone/>
              <a:defRPr sz="1400" b="0"/>
            </a:lvl1pPr>
            <a:lvl2pPr marL="169863" indent="0">
              <a:buNone/>
              <a:defRPr/>
            </a:lvl2pPr>
          </a:lstStyle>
          <a:p>
            <a:r>
              <a:rPr lang="en-US" dirty="0"/>
              <a:t>Click to add contact info (email/phone/fax)</a:t>
            </a:r>
          </a:p>
        </p:txBody>
      </p:sp>
      <p:sp>
        <p:nvSpPr>
          <p:cNvPr id="15" name="Text Placeholder 7"/>
          <p:cNvSpPr>
            <a:spLocks noGrp="1"/>
          </p:cNvSpPr>
          <p:nvPr>
            <p:ph type="body" sz="quarter" idx="21" hasCustomPrompt="1"/>
          </p:nvPr>
        </p:nvSpPr>
        <p:spPr>
          <a:xfrm>
            <a:off x="411480" y="5846003"/>
            <a:ext cx="5512297" cy="332160"/>
          </a:xfrm>
        </p:spPr>
        <p:txBody>
          <a:bodyPr anchor="ctr">
            <a:noAutofit/>
          </a:bodyPr>
          <a:lstStyle>
            <a:lvl1pPr marL="0" indent="0">
              <a:buNone/>
              <a:defRPr sz="1400" b="0"/>
            </a:lvl1pPr>
            <a:lvl2pPr marL="169863" indent="0">
              <a:buNone/>
              <a:defRPr/>
            </a:lvl2pPr>
          </a:lstStyle>
          <a:p>
            <a:r>
              <a:rPr lang="en-US" dirty="0"/>
              <a:t>Click to add contact info (email/phone/fax)</a:t>
            </a:r>
          </a:p>
        </p:txBody>
      </p:sp>
      <p:sp>
        <p:nvSpPr>
          <p:cNvPr id="16" name="Text Placeholder 7"/>
          <p:cNvSpPr>
            <a:spLocks noGrp="1"/>
          </p:cNvSpPr>
          <p:nvPr>
            <p:ph type="body" sz="quarter" idx="22" hasCustomPrompt="1"/>
          </p:nvPr>
        </p:nvSpPr>
        <p:spPr>
          <a:xfrm>
            <a:off x="6105962" y="5846003"/>
            <a:ext cx="5512297" cy="332160"/>
          </a:xfrm>
        </p:spPr>
        <p:txBody>
          <a:bodyPr anchor="ctr">
            <a:noAutofit/>
          </a:bodyPr>
          <a:lstStyle>
            <a:lvl1pPr marL="0" indent="0">
              <a:buNone/>
              <a:defRPr sz="1400" b="0"/>
            </a:lvl1pPr>
            <a:lvl2pPr marL="169863" indent="0">
              <a:buNone/>
              <a:defRPr/>
            </a:lvl2pPr>
          </a:lstStyle>
          <a:p>
            <a:r>
              <a:rPr lang="en-US" dirty="0"/>
              <a:t>Click to add contact info (email/phone/fax)</a:t>
            </a:r>
          </a:p>
        </p:txBody>
      </p:sp>
      <p:sp>
        <p:nvSpPr>
          <p:cNvPr id="18" name="Picture Placeholder 17"/>
          <p:cNvSpPr>
            <a:spLocks noGrp="1"/>
          </p:cNvSpPr>
          <p:nvPr>
            <p:ph type="pic" sz="quarter" idx="23" hasCustomPrompt="1"/>
          </p:nvPr>
        </p:nvSpPr>
        <p:spPr>
          <a:xfrm>
            <a:off x="411480" y="1903422"/>
            <a:ext cx="2233084" cy="2187575"/>
          </a:xfrm>
          <a:pattFill prst="pct5">
            <a:fgClr>
              <a:schemeClr val="accent1"/>
            </a:fgClr>
            <a:bgClr>
              <a:schemeClr val="bg1"/>
            </a:bgClr>
          </a:pattFill>
        </p:spPr>
        <p:txBody>
          <a:bodyPr anchor="ctr"/>
          <a:lstStyle>
            <a:lvl1pPr marL="0" indent="0" algn="ctr">
              <a:buNone/>
              <a:defRPr b="1"/>
            </a:lvl1pPr>
          </a:lstStyle>
          <a:p>
            <a:r>
              <a:rPr lang="en-US" dirty="0"/>
              <a:t>Click to add portrait photo or remove</a:t>
            </a:r>
          </a:p>
        </p:txBody>
      </p:sp>
      <p:sp>
        <p:nvSpPr>
          <p:cNvPr id="19" name="Picture Placeholder 17"/>
          <p:cNvSpPr>
            <a:spLocks noGrp="1"/>
          </p:cNvSpPr>
          <p:nvPr>
            <p:ph type="pic" sz="quarter" idx="24" hasCustomPrompt="1"/>
          </p:nvPr>
        </p:nvSpPr>
        <p:spPr>
          <a:xfrm>
            <a:off x="6093969" y="1901254"/>
            <a:ext cx="2233084" cy="2187575"/>
          </a:xfrm>
          <a:pattFill prst="pct5">
            <a:fgClr>
              <a:schemeClr val="accent1"/>
            </a:fgClr>
            <a:bgClr>
              <a:schemeClr val="bg1"/>
            </a:bgClr>
          </a:pattFill>
        </p:spPr>
        <p:txBody>
          <a:bodyPr anchor="ctr"/>
          <a:lstStyle>
            <a:lvl1pPr marL="0" indent="0" algn="ctr">
              <a:buNone/>
              <a:defRPr b="1" baseline="0"/>
            </a:lvl1pPr>
          </a:lstStyle>
          <a:p>
            <a:r>
              <a:rPr lang="en-US" dirty="0"/>
              <a:t>Click to add portrait photo or remove</a:t>
            </a:r>
          </a:p>
        </p:txBody>
      </p:sp>
      <p:sp>
        <p:nvSpPr>
          <p:cNvPr id="20" name="Rectangle 19"/>
          <p:cNvSpPr/>
          <p:nvPr userDrawn="1"/>
        </p:nvSpPr>
        <p:spPr>
          <a:xfrm>
            <a:off x="12287025" y="-4043"/>
            <a:ext cx="1386247" cy="243104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lstStyle/>
          <a:p>
            <a:pPr algn="l"/>
            <a:r>
              <a:rPr lang="en-US" sz="1000" b="1" dirty="0">
                <a:solidFill>
                  <a:schemeClr val="tx1"/>
                </a:solidFill>
              </a:rPr>
              <a:t>Contact</a:t>
            </a:r>
          </a:p>
          <a:p>
            <a:pPr algn="l"/>
            <a:r>
              <a:rPr lang="en-US" sz="1000" b="0" baseline="0" dirty="0">
                <a:solidFill>
                  <a:schemeClr val="tx1"/>
                </a:solidFill>
              </a:rPr>
              <a:t>Use for contact or author information. </a:t>
            </a:r>
          </a:p>
          <a:p>
            <a:pPr algn="l"/>
            <a:r>
              <a:rPr lang="en-US" sz="1000" b="0" baseline="0" dirty="0">
                <a:solidFill>
                  <a:schemeClr val="tx1"/>
                </a:solidFill>
              </a:rPr>
              <a:t>Remove placeholders not used. </a:t>
            </a:r>
          </a:p>
        </p:txBody>
      </p:sp>
      <p:grpSp>
        <p:nvGrpSpPr>
          <p:cNvPr id="21" name="Group 20"/>
          <p:cNvGrpSpPr/>
          <p:nvPr userDrawn="1"/>
        </p:nvGrpSpPr>
        <p:grpSpPr>
          <a:xfrm>
            <a:off x="12284310" y="2497574"/>
            <a:ext cx="1389888" cy="1233768"/>
            <a:chOff x="9215268" y="3023356"/>
            <a:chExt cx="1389888" cy="1233768"/>
          </a:xfrm>
        </p:grpSpPr>
        <p:sp>
          <p:nvSpPr>
            <p:cNvPr id="23" name="Rectangle 22"/>
            <p:cNvSpPr/>
            <p:nvPr userDrawn="1"/>
          </p:nvSpPr>
          <p:spPr>
            <a:xfrm>
              <a:off x="9215268" y="3023356"/>
              <a:ext cx="1389888" cy="123376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0" rtlCol="0" anchor="t"/>
            <a:lstStyle/>
            <a:p>
              <a:pPr algn="l"/>
              <a:r>
                <a:rPr lang="en-US" sz="1000" b="0" baseline="0" dirty="0">
                  <a:solidFill>
                    <a:schemeClr val="tx1"/>
                  </a:solidFill>
                </a:rPr>
                <a:t>Only use </a:t>
              </a:r>
              <a:r>
                <a:rPr lang="en-US" sz="1000" b="0" baseline="0" dirty="0">
                  <a:solidFill>
                    <a:srgbClr val="D6002A"/>
                  </a:solidFill>
                </a:rPr>
                <a:t>S&amp;P Global Red </a:t>
              </a:r>
              <a:r>
                <a:rPr lang="en-US" sz="1000" b="0" baseline="0" dirty="0">
                  <a:solidFill>
                    <a:schemeClr val="tx1"/>
                  </a:solidFill>
                </a:rPr>
                <a:t>for key text high-lights, not shapes or charts. </a:t>
              </a:r>
              <a:br>
                <a:rPr lang="en-US" sz="1000" b="0" baseline="0" dirty="0">
                  <a:solidFill>
                    <a:schemeClr val="tx1"/>
                  </a:solidFill>
                </a:rPr>
              </a:br>
              <a:r>
                <a:rPr lang="en-US" sz="1000" b="0" baseline="0" dirty="0">
                  <a:solidFill>
                    <a:schemeClr val="tx1"/>
                  </a:solidFill>
                </a:rPr>
                <a:t>It’s available in the custom color palette. </a:t>
              </a:r>
            </a:p>
          </p:txBody>
        </p:sp>
        <p:sp>
          <p:nvSpPr>
            <p:cNvPr id="24" name="Rectangle 23"/>
            <p:cNvSpPr/>
            <p:nvPr userDrawn="1"/>
          </p:nvSpPr>
          <p:spPr>
            <a:xfrm>
              <a:off x="9264542" y="4042368"/>
              <a:ext cx="126397" cy="126397"/>
            </a:xfrm>
            <a:prstGeom prst="rect">
              <a:avLst/>
            </a:prstGeom>
            <a:solidFill>
              <a:srgbClr val="D60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tx1"/>
                </a:solidFill>
              </a:endParaRPr>
            </a:p>
          </p:txBody>
        </p:sp>
      </p:grpSp>
    </p:spTree>
    <p:extLst>
      <p:ext uri="{BB962C8B-B14F-4D97-AF65-F5344CB8AC3E}">
        <p14:creationId xmlns:p14="http://schemas.microsoft.com/office/powerpoint/2010/main" val="2339033803"/>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showMasterSp="0" preserve="1" userDrawn="1">
  <p:cSld name="CC_Cover white Slim imag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11480" y="164235"/>
            <a:ext cx="6705600" cy="1568639"/>
          </a:xfrm>
        </p:spPr>
        <p:txBody>
          <a:bodyPr tIns="0" anchor="t">
            <a:normAutofit/>
          </a:bodyPr>
          <a:lstStyle>
            <a:lvl1pPr algn="l">
              <a:defRPr sz="3600" b="1" baseline="0"/>
            </a:lvl1pPr>
          </a:lstStyle>
          <a:p>
            <a:r>
              <a:rPr lang="en-US" dirty="0"/>
              <a:t>Click to insert Presentation Title </a:t>
            </a:r>
          </a:p>
        </p:txBody>
      </p:sp>
      <p:sp>
        <p:nvSpPr>
          <p:cNvPr id="3" name="Subtitle 2"/>
          <p:cNvSpPr>
            <a:spLocks noGrp="1"/>
          </p:cNvSpPr>
          <p:nvPr>
            <p:ph type="subTitle" idx="1" hasCustomPrompt="1"/>
          </p:nvPr>
        </p:nvSpPr>
        <p:spPr>
          <a:xfrm>
            <a:off x="411480" y="1751715"/>
            <a:ext cx="6705600" cy="579110"/>
          </a:xfrm>
        </p:spPr>
        <p:txBody>
          <a:bodyPr>
            <a:normAutofit/>
          </a:bodyPr>
          <a:lstStyle>
            <a:lvl1pPr marL="0" indent="0" algn="l">
              <a:spcBef>
                <a:spcPts val="0"/>
              </a:spcBef>
              <a:buNone/>
              <a:defRPr sz="1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insert subtitle</a:t>
            </a:r>
          </a:p>
        </p:txBody>
      </p:sp>
      <p:sp>
        <p:nvSpPr>
          <p:cNvPr id="7" name="Text Placeholder 5"/>
          <p:cNvSpPr>
            <a:spLocks noGrp="1"/>
          </p:cNvSpPr>
          <p:nvPr>
            <p:ph type="body" sz="quarter" idx="11" hasCustomPrompt="1"/>
          </p:nvPr>
        </p:nvSpPr>
        <p:spPr>
          <a:xfrm>
            <a:off x="8618069" y="1111722"/>
            <a:ext cx="3169920" cy="259884"/>
          </a:xfrm>
        </p:spPr>
        <p:txBody>
          <a:bodyPr>
            <a:noAutofit/>
          </a:bodyPr>
          <a:lstStyle>
            <a:lvl1pPr marL="0" indent="0">
              <a:buNone/>
              <a:defRPr sz="1050" b="0"/>
            </a:lvl1pPr>
          </a:lstStyle>
          <a:p>
            <a:pPr lvl="0"/>
            <a:r>
              <a:rPr lang="en-US" dirty="0"/>
              <a:t>Click to insert date</a:t>
            </a:r>
          </a:p>
        </p:txBody>
      </p:sp>
      <p:sp>
        <p:nvSpPr>
          <p:cNvPr id="12" name="Text Placeholder 5"/>
          <p:cNvSpPr>
            <a:spLocks noGrp="1"/>
          </p:cNvSpPr>
          <p:nvPr>
            <p:ph type="body" sz="quarter" idx="10" hasCustomPrompt="1"/>
          </p:nvPr>
        </p:nvSpPr>
        <p:spPr>
          <a:xfrm>
            <a:off x="8618071" y="152585"/>
            <a:ext cx="3169920" cy="896287"/>
          </a:xfrm>
        </p:spPr>
        <p:txBody>
          <a:bodyPr>
            <a:noAutofit/>
          </a:bodyPr>
          <a:lstStyle>
            <a:lvl1pPr marL="0" indent="0">
              <a:spcBef>
                <a:spcPts val="300"/>
              </a:spcBef>
              <a:spcAft>
                <a:spcPts val="0"/>
              </a:spcAft>
              <a:buNone/>
              <a:defRPr sz="1100" b="1" baseline="0"/>
            </a:lvl1pPr>
          </a:lstStyle>
          <a:p>
            <a:pPr lvl="0"/>
            <a:r>
              <a:rPr lang="en-US" dirty="0"/>
              <a:t>Click to insert Presenter Name(s)</a:t>
            </a:r>
            <a:br>
              <a:rPr lang="en-US" dirty="0"/>
            </a:br>
            <a:r>
              <a:rPr lang="en-US" dirty="0"/>
              <a:t>Job Title</a:t>
            </a:r>
            <a:br>
              <a:rPr lang="en-US" dirty="0"/>
            </a:br>
            <a:r>
              <a:rPr lang="en-US" dirty="0"/>
              <a:t>Department / Sector</a:t>
            </a:r>
          </a:p>
        </p:txBody>
      </p:sp>
      <p:sp>
        <p:nvSpPr>
          <p:cNvPr id="9" name="Rectangle 8"/>
          <p:cNvSpPr/>
          <p:nvPr userDrawn="1"/>
        </p:nvSpPr>
        <p:spPr>
          <a:xfrm>
            <a:off x="12287025" y="-4043"/>
            <a:ext cx="1386247" cy="242978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lstStyle/>
          <a:p>
            <a:pPr algn="l"/>
            <a:r>
              <a:rPr lang="en-US" sz="1000" b="1" dirty="0">
                <a:solidFill>
                  <a:schemeClr val="tx1"/>
                </a:solidFill>
              </a:rPr>
              <a:t>Cover</a:t>
            </a:r>
            <a:r>
              <a:rPr lang="en-US" sz="1000" b="1" baseline="0" dirty="0">
                <a:solidFill>
                  <a:schemeClr val="tx1"/>
                </a:solidFill>
              </a:rPr>
              <a:t> + Image</a:t>
            </a:r>
          </a:p>
          <a:p>
            <a:pPr algn="l"/>
            <a:r>
              <a:rPr lang="en-US" sz="1000" baseline="0" dirty="0">
                <a:solidFill>
                  <a:schemeClr val="tx1"/>
                </a:solidFill>
              </a:rPr>
              <a:t>Do not change the size of the title. Keep the title short and use the subtitle area for longer descriptions if needed. Insert rectangular image by clicking the image icon. </a:t>
            </a:r>
            <a:endParaRPr lang="en-US" sz="1000" dirty="0">
              <a:solidFill>
                <a:schemeClr val="tx1"/>
              </a:solidFill>
            </a:endParaRPr>
          </a:p>
        </p:txBody>
      </p:sp>
      <p:sp>
        <p:nvSpPr>
          <p:cNvPr id="14" name="Rectangle 13"/>
          <p:cNvSpPr/>
          <p:nvPr userDrawn="1"/>
        </p:nvSpPr>
        <p:spPr>
          <a:xfrm>
            <a:off x="-13251" y="6878697"/>
            <a:ext cx="12205252" cy="3677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dirty="0" err="1">
              <a:solidFill>
                <a:schemeClr val="tx1"/>
              </a:solidFill>
            </a:endParaRPr>
          </a:p>
        </p:txBody>
      </p:sp>
      <p:sp>
        <p:nvSpPr>
          <p:cNvPr id="36" name="Text Placeholder 5"/>
          <p:cNvSpPr>
            <a:spLocks noGrp="1"/>
          </p:cNvSpPr>
          <p:nvPr>
            <p:ph type="body" sz="quarter" idx="12" hasCustomPrompt="1"/>
          </p:nvPr>
        </p:nvSpPr>
        <p:spPr>
          <a:xfrm>
            <a:off x="6096000" y="5920969"/>
            <a:ext cx="5689600" cy="730656"/>
          </a:xfrm>
        </p:spPr>
        <p:txBody>
          <a:bodyPr tIns="0" rIns="0" bIns="0">
            <a:noAutofit/>
          </a:bodyPr>
          <a:lstStyle>
            <a:lvl1pPr marL="0" indent="0" algn="r">
              <a:buNone/>
              <a:defRPr sz="900" b="0">
                <a:solidFill>
                  <a:schemeClr val="bg1">
                    <a:lumMod val="50000"/>
                  </a:schemeClr>
                </a:solidFill>
                <a:latin typeface="Arial Narrow" panose="020B0606020202030204" pitchFamily="34" charset="0"/>
              </a:defRPr>
            </a:lvl1pPr>
          </a:lstStyle>
          <a:p>
            <a:pPr lvl="0"/>
            <a:r>
              <a:rPr lang="en-US" dirty="0"/>
              <a:t>Click to insert disclaimer paragraph</a:t>
            </a:r>
          </a:p>
        </p:txBody>
      </p:sp>
      <p:grpSp>
        <p:nvGrpSpPr>
          <p:cNvPr id="24" name="Group 23"/>
          <p:cNvGrpSpPr/>
          <p:nvPr userDrawn="1"/>
        </p:nvGrpSpPr>
        <p:grpSpPr>
          <a:xfrm>
            <a:off x="12284310" y="2497574"/>
            <a:ext cx="1389888" cy="1233768"/>
            <a:chOff x="9215268" y="3023356"/>
            <a:chExt cx="1389888" cy="1233768"/>
          </a:xfrm>
        </p:grpSpPr>
        <p:sp>
          <p:nvSpPr>
            <p:cNvPr id="25" name="Rectangle 24"/>
            <p:cNvSpPr/>
            <p:nvPr userDrawn="1"/>
          </p:nvSpPr>
          <p:spPr>
            <a:xfrm>
              <a:off x="9215268" y="3023356"/>
              <a:ext cx="1389888" cy="123376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0" rtlCol="0" anchor="t"/>
            <a:lstStyle/>
            <a:p>
              <a:pPr algn="l"/>
              <a:r>
                <a:rPr lang="en-US" sz="1000" b="0" baseline="0" dirty="0">
                  <a:solidFill>
                    <a:schemeClr val="tx1"/>
                  </a:solidFill>
                </a:rPr>
                <a:t>Only use </a:t>
              </a:r>
              <a:r>
                <a:rPr lang="en-US" sz="1000" b="0" baseline="0" dirty="0">
                  <a:solidFill>
                    <a:srgbClr val="D6002A"/>
                  </a:solidFill>
                </a:rPr>
                <a:t>S&amp;P Global Red </a:t>
              </a:r>
              <a:r>
                <a:rPr lang="en-US" sz="1000" b="0" baseline="0" dirty="0">
                  <a:solidFill>
                    <a:schemeClr val="tx1"/>
                  </a:solidFill>
                </a:rPr>
                <a:t>for key text high-lights, not shapes or charts. </a:t>
              </a:r>
              <a:br>
                <a:rPr lang="en-US" sz="1000" b="0" baseline="0" dirty="0">
                  <a:solidFill>
                    <a:schemeClr val="tx1"/>
                  </a:solidFill>
                </a:rPr>
              </a:br>
              <a:r>
                <a:rPr lang="en-US" sz="1000" b="0" baseline="0" dirty="0">
                  <a:solidFill>
                    <a:schemeClr val="tx1"/>
                  </a:solidFill>
                </a:rPr>
                <a:t>It’s available in the custom color palette. </a:t>
              </a:r>
            </a:p>
          </p:txBody>
        </p:sp>
        <p:sp>
          <p:nvSpPr>
            <p:cNvPr id="26" name="Rectangle 25"/>
            <p:cNvSpPr/>
            <p:nvPr userDrawn="1"/>
          </p:nvSpPr>
          <p:spPr>
            <a:xfrm>
              <a:off x="9264542" y="4042368"/>
              <a:ext cx="126397" cy="126397"/>
            </a:xfrm>
            <a:prstGeom prst="rect">
              <a:avLst/>
            </a:prstGeom>
            <a:solidFill>
              <a:srgbClr val="D60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tx1"/>
                </a:solidFill>
              </a:endParaRPr>
            </a:p>
          </p:txBody>
        </p:sp>
      </p:grpSp>
      <p:pic>
        <p:nvPicPr>
          <p:cNvPr id="20" name="Platts"/>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48447" y="5512975"/>
            <a:ext cx="2214885" cy="1257096"/>
          </a:xfrm>
          <a:prstGeom prst="rect">
            <a:avLst/>
          </a:prstGeom>
        </p:spPr>
      </p:pic>
      <p:pic>
        <p:nvPicPr>
          <p:cNvPr id="15" name="Picture 14"/>
          <p:cNvPicPr>
            <a:picLocks noChangeAspect="1"/>
          </p:cNvPicPr>
          <p:nvPr userDrawn="1"/>
        </p:nvPicPr>
        <p:blipFill rotWithShape="1">
          <a:blip r:embed="rId3" cstate="print">
            <a:extLst>
              <a:ext uri="{28A0092B-C50C-407E-A947-70E740481C1C}">
                <a14:useLocalDpi xmlns:a14="http://schemas.microsoft.com/office/drawing/2010/main"/>
              </a:ext>
            </a:extLst>
          </a:blip>
          <a:srcRect r="-112"/>
          <a:stretch/>
        </p:blipFill>
        <p:spPr>
          <a:xfrm>
            <a:off x="402292" y="2413858"/>
            <a:ext cx="11382485" cy="2547962"/>
          </a:xfrm>
          <a:prstGeom prst="rect">
            <a:avLst/>
          </a:prstGeom>
        </p:spPr>
      </p:pic>
    </p:spTree>
    <p:extLst>
      <p:ext uri="{BB962C8B-B14F-4D97-AF65-F5344CB8AC3E}">
        <p14:creationId xmlns:p14="http://schemas.microsoft.com/office/powerpoint/2010/main" val="722581997"/>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showMasterSp="0" preserve="1" userDrawn="1">
  <p:cSld name="CC_Cover black Slim image">
    <p:bg>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11480" y="164593"/>
            <a:ext cx="6705600" cy="1568639"/>
          </a:xfrm>
        </p:spPr>
        <p:txBody>
          <a:bodyPr tIns="0" anchor="t">
            <a:normAutofit/>
          </a:bodyPr>
          <a:lstStyle>
            <a:lvl1pPr algn="l">
              <a:defRPr sz="3600" b="1" baseline="0"/>
            </a:lvl1pPr>
          </a:lstStyle>
          <a:p>
            <a:r>
              <a:rPr lang="en-US" dirty="0"/>
              <a:t>Click to insert Presentation Title</a:t>
            </a:r>
          </a:p>
        </p:txBody>
      </p:sp>
      <p:sp>
        <p:nvSpPr>
          <p:cNvPr id="3" name="Subtitle 2"/>
          <p:cNvSpPr>
            <a:spLocks noGrp="1"/>
          </p:cNvSpPr>
          <p:nvPr>
            <p:ph type="subTitle" idx="1" hasCustomPrompt="1"/>
          </p:nvPr>
        </p:nvSpPr>
        <p:spPr>
          <a:xfrm>
            <a:off x="411480" y="1755648"/>
            <a:ext cx="6705600" cy="579110"/>
          </a:xfrm>
        </p:spPr>
        <p:txBody>
          <a:bodyPr>
            <a:normAutofit/>
          </a:bodyPr>
          <a:lstStyle>
            <a:lvl1pPr marL="0" indent="0" algn="l">
              <a:spcBef>
                <a:spcPts val="0"/>
              </a:spcBef>
              <a:buNone/>
              <a:defRPr sz="1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insert subtitle</a:t>
            </a:r>
          </a:p>
        </p:txBody>
      </p:sp>
      <p:sp>
        <p:nvSpPr>
          <p:cNvPr id="7" name="Text Placeholder 5"/>
          <p:cNvSpPr>
            <a:spLocks noGrp="1"/>
          </p:cNvSpPr>
          <p:nvPr>
            <p:ph type="body" sz="quarter" idx="11" hasCustomPrompt="1"/>
          </p:nvPr>
        </p:nvSpPr>
        <p:spPr>
          <a:xfrm>
            <a:off x="8618069" y="1111722"/>
            <a:ext cx="3169920" cy="259884"/>
          </a:xfrm>
        </p:spPr>
        <p:txBody>
          <a:bodyPr>
            <a:noAutofit/>
          </a:bodyPr>
          <a:lstStyle>
            <a:lvl1pPr marL="0" indent="0">
              <a:buNone/>
              <a:defRPr sz="1050" b="0"/>
            </a:lvl1pPr>
          </a:lstStyle>
          <a:p>
            <a:pPr lvl="0"/>
            <a:r>
              <a:rPr lang="en-US" dirty="0"/>
              <a:t>Click to insert date</a:t>
            </a:r>
          </a:p>
        </p:txBody>
      </p:sp>
      <p:sp>
        <p:nvSpPr>
          <p:cNvPr id="14" name="Text Placeholder 5"/>
          <p:cNvSpPr>
            <a:spLocks noGrp="1"/>
          </p:cNvSpPr>
          <p:nvPr>
            <p:ph type="body" sz="quarter" idx="10" hasCustomPrompt="1"/>
          </p:nvPr>
        </p:nvSpPr>
        <p:spPr>
          <a:xfrm>
            <a:off x="8618071" y="152585"/>
            <a:ext cx="3169920" cy="896287"/>
          </a:xfrm>
        </p:spPr>
        <p:txBody>
          <a:bodyPr>
            <a:noAutofit/>
          </a:bodyPr>
          <a:lstStyle>
            <a:lvl1pPr marL="0" indent="0">
              <a:spcBef>
                <a:spcPts val="300"/>
              </a:spcBef>
              <a:spcAft>
                <a:spcPts val="0"/>
              </a:spcAft>
              <a:buNone/>
              <a:defRPr sz="1100" b="1" baseline="0"/>
            </a:lvl1pPr>
          </a:lstStyle>
          <a:p>
            <a:pPr lvl="0"/>
            <a:r>
              <a:rPr lang="en-US" dirty="0"/>
              <a:t>Click to insert Presenter Name(s)</a:t>
            </a:r>
            <a:br>
              <a:rPr lang="en-US" dirty="0"/>
            </a:br>
            <a:r>
              <a:rPr lang="en-US" dirty="0"/>
              <a:t>Job Title</a:t>
            </a:r>
            <a:br>
              <a:rPr lang="en-US" dirty="0"/>
            </a:br>
            <a:r>
              <a:rPr lang="en-US" dirty="0"/>
              <a:t>Department / Sector</a:t>
            </a:r>
          </a:p>
        </p:txBody>
      </p:sp>
      <p:sp>
        <p:nvSpPr>
          <p:cNvPr id="9" name="Rectangle 8"/>
          <p:cNvSpPr/>
          <p:nvPr userDrawn="1"/>
        </p:nvSpPr>
        <p:spPr>
          <a:xfrm>
            <a:off x="12287025" y="-4043"/>
            <a:ext cx="1386247" cy="242978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lstStyle/>
          <a:p>
            <a:pPr algn="l"/>
            <a:r>
              <a:rPr lang="en-US" sz="1000" b="1" dirty="0">
                <a:solidFill>
                  <a:schemeClr val="bg1"/>
                </a:solidFill>
              </a:rPr>
              <a:t>Cover</a:t>
            </a:r>
            <a:r>
              <a:rPr lang="en-US" sz="1000" b="1" baseline="0" dirty="0">
                <a:solidFill>
                  <a:schemeClr val="bg1"/>
                </a:solidFill>
              </a:rPr>
              <a:t> + Image</a:t>
            </a:r>
          </a:p>
          <a:p>
            <a:pPr algn="l"/>
            <a:r>
              <a:rPr lang="en-US" sz="1000" baseline="0" dirty="0">
                <a:solidFill>
                  <a:schemeClr val="bg1"/>
                </a:solidFill>
              </a:rPr>
              <a:t>Do not change the size of the title. Keep the title short and use the subtitle area for longer descriptions if needed. Insert rectangular image by clicking the image icon. </a:t>
            </a:r>
            <a:endParaRPr lang="en-US" sz="1000" dirty="0">
              <a:solidFill>
                <a:schemeClr val="bg1"/>
              </a:solidFill>
            </a:endParaRPr>
          </a:p>
        </p:txBody>
      </p:sp>
      <p:sp>
        <p:nvSpPr>
          <p:cNvPr id="23" name="Text Placeholder 5"/>
          <p:cNvSpPr>
            <a:spLocks noGrp="1"/>
          </p:cNvSpPr>
          <p:nvPr>
            <p:ph type="body" sz="quarter" idx="12" hasCustomPrompt="1"/>
          </p:nvPr>
        </p:nvSpPr>
        <p:spPr>
          <a:xfrm>
            <a:off x="6096000" y="5764754"/>
            <a:ext cx="5689600" cy="738818"/>
          </a:xfrm>
        </p:spPr>
        <p:txBody>
          <a:bodyPr tIns="0" rIns="0" bIns="0">
            <a:noAutofit/>
          </a:bodyPr>
          <a:lstStyle>
            <a:lvl1pPr marL="0" indent="0" algn="r">
              <a:buNone/>
              <a:defRPr sz="900" b="0">
                <a:solidFill>
                  <a:schemeClr val="tx1"/>
                </a:solidFill>
                <a:latin typeface="Arial Narrow" panose="020B0606020202030204" pitchFamily="34" charset="0"/>
              </a:defRPr>
            </a:lvl1pPr>
          </a:lstStyle>
          <a:p>
            <a:pPr lvl="0"/>
            <a:r>
              <a:rPr lang="en-US" dirty="0"/>
              <a:t>Click to insert disclaimer paragraph</a:t>
            </a:r>
          </a:p>
        </p:txBody>
      </p:sp>
      <p:grpSp>
        <p:nvGrpSpPr>
          <p:cNvPr id="24" name="Group 23"/>
          <p:cNvGrpSpPr/>
          <p:nvPr userDrawn="1"/>
        </p:nvGrpSpPr>
        <p:grpSpPr>
          <a:xfrm>
            <a:off x="12284310" y="2497574"/>
            <a:ext cx="1389888" cy="1233768"/>
            <a:chOff x="9215268" y="3023356"/>
            <a:chExt cx="1389888" cy="1233768"/>
          </a:xfrm>
        </p:grpSpPr>
        <p:sp>
          <p:nvSpPr>
            <p:cNvPr id="25" name="Rectangle 24"/>
            <p:cNvSpPr/>
            <p:nvPr userDrawn="1"/>
          </p:nvSpPr>
          <p:spPr>
            <a:xfrm>
              <a:off x="9215268" y="3023356"/>
              <a:ext cx="1389888" cy="123376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0" rtlCol="0" anchor="t"/>
            <a:lstStyle/>
            <a:p>
              <a:pPr algn="l"/>
              <a:r>
                <a:rPr lang="en-US" sz="1000" b="0" baseline="0" dirty="0">
                  <a:solidFill>
                    <a:schemeClr val="bg1"/>
                  </a:solidFill>
                </a:rPr>
                <a:t>Only use </a:t>
              </a:r>
              <a:r>
                <a:rPr lang="en-US" sz="1000" b="0" baseline="0" dirty="0">
                  <a:solidFill>
                    <a:srgbClr val="D6002A"/>
                  </a:solidFill>
                </a:rPr>
                <a:t>S&amp;P Global Red </a:t>
              </a:r>
              <a:r>
                <a:rPr lang="en-US" sz="1000" b="0" baseline="0" dirty="0">
                  <a:solidFill>
                    <a:schemeClr val="bg1"/>
                  </a:solidFill>
                </a:rPr>
                <a:t>for key text high-lights, not shapes or charts. </a:t>
              </a:r>
              <a:br>
                <a:rPr lang="en-US" sz="1000" b="0" baseline="0" dirty="0">
                  <a:solidFill>
                    <a:schemeClr val="bg1"/>
                  </a:solidFill>
                </a:rPr>
              </a:br>
              <a:r>
                <a:rPr lang="en-US" sz="1000" b="0" baseline="0" dirty="0">
                  <a:solidFill>
                    <a:schemeClr val="bg1"/>
                  </a:solidFill>
                </a:rPr>
                <a:t>It’s available in the custom color palette</a:t>
              </a:r>
              <a:r>
                <a:rPr lang="en-US" sz="1000" b="0" baseline="0" dirty="0">
                  <a:solidFill>
                    <a:schemeClr val="tx1"/>
                  </a:solidFill>
                </a:rPr>
                <a:t>. </a:t>
              </a:r>
            </a:p>
          </p:txBody>
        </p:sp>
        <p:sp>
          <p:nvSpPr>
            <p:cNvPr id="26" name="Rectangle 25"/>
            <p:cNvSpPr/>
            <p:nvPr userDrawn="1"/>
          </p:nvSpPr>
          <p:spPr>
            <a:xfrm>
              <a:off x="9264542" y="4042368"/>
              <a:ext cx="126397" cy="126397"/>
            </a:xfrm>
            <a:prstGeom prst="rect">
              <a:avLst/>
            </a:prstGeom>
            <a:solidFill>
              <a:srgbClr val="D60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tx1"/>
                </a:solidFill>
              </a:endParaRPr>
            </a:p>
          </p:txBody>
        </p:sp>
      </p:grpSp>
      <p:pic>
        <p:nvPicPr>
          <p:cNvPr id="20" name="Platts"/>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47857" y="5508180"/>
            <a:ext cx="2222072" cy="1261872"/>
          </a:xfrm>
          <a:prstGeom prst="rect">
            <a:avLst/>
          </a:prstGeom>
        </p:spPr>
      </p:pic>
      <p:pic>
        <p:nvPicPr>
          <p:cNvPr id="13" name="Picture 12"/>
          <p:cNvPicPr>
            <a:picLocks noChangeAspect="1"/>
          </p:cNvPicPr>
          <p:nvPr userDrawn="1"/>
        </p:nvPicPr>
        <p:blipFill rotWithShape="1">
          <a:blip r:embed="rId3" cstate="print">
            <a:extLst>
              <a:ext uri="{28A0092B-C50C-407E-A947-70E740481C1C}">
                <a14:useLocalDpi xmlns:a14="http://schemas.microsoft.com/office/drawing/2010/main"/>
              </a:ext>
            </a:extLst>
          </a:blip>
          <a:srcRect r="-112"/>
          <a:stretch/>
        </p:blipFill>
        <p:spPr>
          <a:xfrm>
            <a:off x="402292" y="2413858"/>
            <a:ext cx="11382485" cy="2547962"/>
          </a:xfrm>
          <a:prstGeom prst="rect">
            <a:avLst/>
          </a:prstGeom>
        </p:spPr>
      </p:pic>
    </p:spTree>
    <p:extLst>
      <p:ext uri="{BB962C8B-B14F-4D97-AF65-F5344CB8AC3E}">
        <p14:creationId xmlns:p14="http://schemas.microsoft.com/office/powerpoint/2010/main" val="2110946143"/>
      </p:ext>
    </p:extLst>
  </p:cSld>
  <p:clrMapOvr>
    <a:overrideClrMapping bg1="dk1" tx1="lt1" bg2="dk2" tx2="lt2" accent1="accent1" accent2="accent2" accent3="accent3" accent4="accent4" accent5="accent5" accent6="accent6" hlink="hlink" folHlink="folHlink"/>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secHead" preserve="1">
  <p:cSld name="Divider white plain">
    <p:spTree>
      <p:nvGrpSpPr>
        <p:cNvPr id="1" name=""/>
        <p:cNvGrpSpPr/>
        <p:nvPr/>
      </p:nvGrpSpPr>
      <p:grpSpPr>
        <a:xfrm>
          <a:off x="0" y="0"/>
          <a:ext cx="0" cy="0"/>
          <a:chOff x="0" y="0"/>
          <a:chExt cx="0" cy="0"/>
        </a:xfrm>
      </p:grpSpPr>
      <p:sp>
        <p:nvSpPr>
          <p:cNvPr id="2" name="Title 1"/>
          <p:cNvSpPr>
            <a:spLocks noGrp="1"/>
          </p:cNvSpPr>
          <p:nvPr>
            <p:ph type="title"/>
          </p:nvPr>
        </p:nvSpPr>
        <p:spPr>
          <a:xfrm>
            <a:off x="411480" y="206375"/>
            <a:ext cx="9490635" cy="4249084"/>
          </a:xfrm>
        </p:spPr>
        <p:txBody>
          <a:bodyPr tIns="0" anchor="t"/>
          <a:lstStyle>
            <a:lvl1pPr>
              <a:defRPr sz="5400" b="1"/>
            </a:lvl1pPr>
          </a:lstStyle>
          <a:p>
            <a:r>
              <a:rPr lang="en-US"/>
              <a:t>Click to edit Master title style</a:t>
            </a:r>
            <a:endParaRPr lang="en-US" dirty="0"/>
          </a:p>
        </p:txBody>
      </p:sp>
      <p:sp>
        <p:nvSpPr>
          <p:cNvPr id="3" name="Text Placeholder 2"/>
          <p:cNvSpPr>
            <a:spLocks noGrp="1"/>
          </p:cNvSpPr>
          <p:nvPr>
            <p:ph type="body" idx="1"/>
          </p:nvPr>
        </p:nvSpPr>
        <p:spPr>
          <a:xfrm>
            <a:off x="411480" y="4574876"/>
            <a:ext cx="9490635" cy="1516362"/>
          </a:xfrm>
        </p:spPr>
        <p:txBody>
          <a:bodyPr anchor="t"/>
          <a:lstStyle>
            <a:lvl1pPr marL="0" indent="0">
              <a:spcBef>
                <a:spcPts val="0"/>
              </a:spcBef>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Rectangle 3"/>
          <p:cNvSpPr/>
          <p:nvPr userDrawn="1"/>
        </p:nvSpPr>
        <p:spPr>
          <a:xfrm>
            <a:off x="12287025" y="-4043"/>
            <a:ext cx="1386247" cy="242978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lstStyle/>
          <a:p>
            <a:pPr algn="l"/>
            <a:r>
              <a:rPr lang="en-US" sz="1000" b="1" dirty="0">
                <a:solidFill>
                  <a:schemeClr val="tx1"/>
                </a:solidFill>
              </a:rPr>
              <a:t>Divider</a:t>
            </a:r>
            <a:endParaRPr lang="en-US" sz="1000" b="1" baseline="0" dirty="0">
              <a:solidFill>
                <a:schemeClr val="tx1"/>
              </a:solidFill>
            </a:endParaRPr>
          </a:p>
          <a:p>
            <a:pPr algn="l"/>
            <a:r>
              <a:rPr lang="en-US" sz="1000" baseline="0" dirty="0">
                <a:solidFill>
                  <a:schemeClr val="tx1"/>
                </a:solidFill>
              </a:rPr>
              <a:t>Remove subtitle placeholder if not needed. </a:t>
            </a:r>
            <a:endParaRPr lang="en-US" sz="1000" dirty="0">
              <a:solidFill>
                <a:schemeClr val="tx1"/>
              </a:solidFill>
            </a:endParaRPr>
          </a:p>
        </p:txBody>
      </p:sp>
      <p:grpSp>
        <p:nvGrpSpPr>
          <p:cNvPr id="6" name="Group 5"/>
          <p:cNvGrpSpPr/>
          <p:nvPr userDrawn="1"/>
        </p:nvGrpSpPr>
        <p:grpSpPr>
          <a:xfrm>
            <a:off x="12284310" y="2497574"/>
            <a:ext cx="1389888" cy="1233768"/>
            <a:chOff x="9215268" y="3023356"/>
            <a:chExt cx="1389888" cy="1233768"/>
          </a:xfrm>
        </p:grpSpPr>
        <p:sp>
          <p:nvSpPr>
            <p:cNvPr id="7" name="Rectangle 6"/>
            <p:cNvSpPr/>
            <p:nvPr userDrawn="1"/>
          </p:nvSpPr>
          <p:spPr>
            <a:xfrm>
              <a:off x="9215268" y="3023356"/>
              <a:ext cx="1389888" cy="123376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0" rtlCol="0" anchor="t"/>
            <a:lstStyle/>
            <a:p>
              <a:pPr algn="l"/>
              <a:r>
                <a:rPr lang="en-US" sz="1000" b="0" baseline="0" dirty="0">
                  <a:solidFill>
                    <a:schemeClr val="tx1"/>
                  </a:solidFill>
                </a:rPr>
                <a:t>Only use </a:t>
              </a:r>
              <a:r>
                <a:rPr lang="en-US" sz="1000" b="0" baseline="0" dirty="0">
                  <a:solidFill>
                    <a:srgbClr val="D6002A"/>
                  </a:solidFill>
                </a:rPr>
                <a:t>S&amp;P Global Red </a:t>
              </a:r>
              <a:r>
                <a:rPr lang="en-US" sz="1000" b="0" baseline="0" dirty="0">
                  <a:solidFill>
                    <a:schemeClr val="tx1"/>
                  </a:solidFill>
                </a:rPr>
                <a:t>for key text high-lights, not shapes or charts. </a:t>
              </a:r>
              <a:br>
                <a:rPr lang="en-US" sz="1000" b="0" baseline="0" dirty="0">
                  <a:solidFill>
                    <a:schemeClr val="tx1"/>
                  </a:solidFill>
                </a:rPr>
              </a:br>
              <a:r>
                <a:rPr lang="en-US" sz="1000" b="0" baseline="0" dirty="0">
                  <a:solidFill>
                    <a:schemeClr val="tx1"/>
                  </a:solidFill>
                </a:rPr>
                <a:t>It’s available in the custom color palette. </a:t>
              </a:r>
            </a:p>
          </p:txBody>
        </p:sp>
        <p:sp>
          <p:nvSpPr>
            <p:cNvPr id="8" name="Rectangle 7"/>
            <p:cNvSpPr/>
            <p:nvPr userDrawn="1"/>
          </p:nvSpPr>
          <p:spPr>
            <a:xfrm>
              <a:off x="9264542" y="4042368"/>
              <a:ext cx="126397" cy="126397"/>
            </a:xfrm>
            <a:prstGeom prst="rect">
              <a:avLst/>
            </a:prstGeom>
            <a:solidFill>
              <a:srgbClr val="D60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tx1"/>
                </a:solidFill>
              </a:endParaRPr>
            </a:p>
          </p:txBody>
        </p:sp>
      </p:grpSp>
    </p:spTree>
    <p:extLst>
      <p:ext uri="{BB962C8B-B14F-4D97-AF65-F5344CB8AC3E}">
        <p14:creationId xmlns:p14="http://schemas.microsoft.com/office/powerpoint/2010/main" val="2019799702"/>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showMasterSp="0" preserve="1" userDrawn="1">
  <p:cSld name="Divider black plain">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11480" y="206375"/>
            <a:ext cx="9490635" cy="4249084"/>
          </a:xfrm>
        </p:spPr>
        <p:txBody>
          <a:bodyPr tIns="0" anchor="t"/>
          <a:lstStyle>
            <a:lvl1pPr>
              <a:defRPr sz="5400" b="1"/>
            </a:lvl1pPr>
          </a:lstStyle>
          <a:p>
            <a:r>
              <a:rPr lang="en-US"/>
              <a:t>Click to edit Master title style</a:t>
            </a:r>
            <a:endParaRPr lang="en-US" dirty="0"/>
          </a:p>
        </p:txBody>
      </p:sp>
      <p:sp>
        <p:nvSpPr>
          <p:cNvPr id="3" name="Text Placeholder 2"/>
          <p:cNvSpPr>
            <a:spLocks noGrp="1"/>
          </p:cNvSpPr>
          <p:nvPr>
            <p:ph type="body" idx="1"/>
          </p:nvPr>
        </p:nvSpPr>
        <p:spPr>
          <a:xfrm>
            <a:off x="411480" y="4574876"/>
            <a:ext cx="9490635" cy="1516362"/>
          </a:xfrm>
        </p:spPr>
        <p:txBody>
          <a:bodyPr anchor="t"/>
          <a:lstStyle>
            <a:lvl1pPr marL="0" indent="0">
              <a:spcBef>
                <a:spcPts val="0"/>
              </a:spcBef>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Rectangle 6"/>
          <p:cNvSpPr/>
          <p:nvPr userDrawn="1"/>
        </p:nvSpPr>
        <p:spPr>
          <a:xfrm>
            <a:off x="12287025" y="-4043"/>
            <a:ext cx="1386247" cy="243104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lstStyle/>
          <a:p>
            <a:pPr algn="l"/>
            <a:r>
              <a:rPr lang="en-US" sz="1000" b="1" dirty="0">
                <a:solidFill>
                  <a:schemeClr val="bg1"/>
                </a:solidFill>
              </a:rPr>
              <a:t>Divider</a:t>
            </a:r>
            <a:endParaRPr lang="en-US" sz="1000" b="1" baseline="0" dirty="0">
              <a:solidFill>
                <a:schemeClr val="bg1"/>
              </a:solidFill>
            </a:endParaRPr>
          </a:p>
          <a:p>
            <a:pPr algn="l"/>
            <a:r>
              <a:rPr lang="en-US" sz="1000" baseline="0" dirty="0">
                <a:solidFill>
                  <a:schemeClr val="bg1"/>
                </a:solidFill>
              </a:rPr>
              <a:t>Remove subtitle placeholder if not needed. </a:t>
            </a:r>
          </a:p>
          <a:p>
            <a:pPr algn="l"/>
            <a:endParaRPr lang="en-US" sz="1000" baseline="0" dirty="0">
              <a:solidFill>
                <a:schemeClr val="bg1"/>
              </a:solidFill>
            </a:endParaRPr>
          </a:p>
        </p:txBody>
      </p:sp>
      <p:sp>
        <p:nvSpPr>
          <p:cNvPr id="9" name="Rectangle 8"/>
          <p:cNvSpPr/>
          <p:nvPr userDrawn="1"/>
        </p:nvSpPr>
        <p:spPr>
          <a:xfrm>
            <a:off x="-13251" y="6878697"/>
            <a:ext cx="12205252" cy="36774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dirty="0" err="1">
              <a:solidFill>
                <a:schemeClr val="tx1"/>
              </a:solidFill>
            </a:endParaRPr>
          </a:p>
        </p:txBody>
      </p:sp>
      <p:sp>
        <p:nvSpPr>
          <p:cNvPr id="18" name="TextBox 17"/>
          <p:cNvSpPr txBox="1"/>
          <p:nvPr userDrawn="1"/>
        </p:nvSpPr>
        <p:spPr>
          <a:xfrm>
            <a:off x="12287024" y="5975774"/>
            <a:ext cx="1706880" cy="142555"/>
          </a:xfrm>
          <a:prstGeom prst="rect">
            <a:avLst/>
          </a:prstGeom>
          <a:noFill/>
        </p:spPr>
        <p:txBody>
          <a:bodyPr wrap="square" lIns="0" tIns="0" rIns="0" bIns="0" rtlCol="0">
            <a:noAutofit/>
          </a:bodyPr>
          <a:lstStyle/>
          <a:p>
            <a:pPr algn="l"/>
            <a:r>
              <a:rPr lang="en-US" sz="800" dirty="0">
                <a:solidFill>
                  <a:schemeClr val="tx1">
                    <a:lumMod val="65000"/>
                  </a:schemeClr>
                </a:solidFill>
                <a:latin typeface="Arial Narrow" panose="020B0606020202030204" pitchFamily="34" charset="0"/>
              </a:rPr>
              <a:t>No content below the line</a:t>
            </a:r>
          </a:p>
        </p:txBody>
      </p:sp>
      <p:sp>
        <p:nvSpPr>
          <p:cNvPr id="19" name="TextBox 18"/>
          <p:cNvSpPr txBox="1"/>
          <p:nvPr userDrawn="1"/>
        </p:nvSpPr>
        <p:spPr>
          <a:xfrm>
            <a:off x="-1786823" y="5987532"/>
            <a:ext cx="1706880" cy="142555"/>
          </a:xfrm>
          <a:prstGeom prst="rect">
            <a:avLst/>
          </a:prstGeom>
          <a:noFill/>
        </p:spPr>
        <p:txBody>
          <a:bodyPr wrap="square" lIns="0" tIns="0" rIns="0" bIns="0" rtlCol="0">
            <a:noAutofit/>
          </a:bodyPr>
          <a:lstStyle/>
          <a:p>
            <a:pPr algn="r"/>
            <a:r>
              <a:rPr lang="en-US" sz="800" dirty="0">
                <a:solidFill>
                  <a:schemeClr val="tx1">
                    <a:lumMod val="65000"/>
                  </a:schemeClr>
                </a:solidFill>
                <a:latin typeface="Arial Narrow" panose="020B0606020202030204" pitchFamily="34" charset="0"/>
              </a:rPr>
              <a:t>No content below the line</a:t>
            </a:r>
          </a:p>
        </p:txBody>
      </p:sp>
      <p:cxnSp>
        <p:nvCxnSpPr>
          <p:cNvPr id="20" name="Straight Connector 19"/>
          <p:cNvCxnSpPr/>
          <p:nvPr userDrawn="1"/>
        </p:nvCxnSpPr>
        <p:spPr>
          <a:xfrm>
            <a:off x="-395621" y="6090880"/>
            <a:ext cx="395621" cy="0"/>
          </a:xfrm>
          <a:prstGeom prst="line">
            <a:avLst/>
          </a:prstGeom>
          <a:ln w="3175">
            <a:solidFill>
              <a:schemeClr val="tx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userDrawn="1"/>
        </p:nvCxnSpPr>
        <p:spPr>
          <a:xfrm>
            <a:off x="12192000" y="6091822"/>
            <a:ext cx="395621" cy="0"/>
          </a:xfrm>
          <a:prstGeom prst="line">
            <a:avLst/>
          </a:prstGeom>
          <a:ln w="3175">
            <a:solidFill>
              <a:schemeClr val="tx1">
                <a:lumMod val="65000"/>
              </a:schemeClr>
            </a:solidFill>
          </a:ln>
        </p:spPr>
        <p:style>
          <a:lnRef idx="1">
            <a:schemeClr val="accent1"/>
          </a:lnRef>
          <a:fillRef idx="0">
            <a:schemeClr val="accent1"/>
          </a:fillRef>
          <a:effectRef idx="0">
            <a:schemeClr val="accent1"/>
          </a:effectRef>
          <a:fontRef idx="minor">
            <a:schemeClr val="tx1"/>
          </a:fontRef>
        </p:style>
      </p:cxnSp>
      <p:grpSp>
        <p:nvGrpSpPr>
          <p:cNvPr id="22" name="Group 21"/>
          <p:cNvGrpSpPr/>
          <p:nvPr userDrawn="1"/>
        </p:nvGrpSpPr>
        <p:grpSpPr>
          <a:xfrm>
            <a:off x="12284310" y="2497574"/>
            <a:ext cx="1389888" cy="1233768"/>
            <a:chOff x="9215268" y="3023356"/>
            <a:chExt cx="1389888" cy="1233768"/>
          </a:xfrm>
        </p:grpSpPr>
        <p:sp>
          <p:nvSpPr>
            <p:cNvPr id="23" name="Rectangle 22"/>
            <p:cNvSpPr/>
            <p:nvPr userDrawn="1"/>
          </p:nvSpPr>
          <p:spPr>
            <a:xfrm>
              <a:off x="9215268" y="3023356"/>
              <a:ext cx="1389888" cy="123376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0" rtlCol="0" anchor="t"/>
            <a:lstStyle/>
            <a:p>
              <a:pPr algn="l"/>
              <a:r>
                <a:rPr lang="en-US" sz="1000" b="0" baseline="0" dirty="0">
                  <a:solidFill>
                    <a:schemeClr val="bg1"/>
                  </a:solidFill>
                </a:rPr>
                <a:t>Only use </a:t>
              </a:r>
              <a:r>
                <a:rPr lang="en-US" sz="1000" b="0" baseline="0" dirty="0">
                  <a:solidFill>
                    <a:srgbClr val="D6002A"/>
                  </a:solidFill>
                </a:rPr>
                <a:t>S&amp;P Global Red </a:t>
              </a:r>
              <a:r>
                <a:rPr lang="en-US" sz="1000" b="0" baseline="0" dirty="0">
                  <a:solidFill>
                    <a:schemeClr val="bg1"/>
                  </a:solidFill>
                </a:rPr>
                <a:t>for key text high-lights, not shapes or charts. </a:t>
              </a:r>
              <a:br>
                <a:rPr lang="en-US" sz="1000" b="0" baseline="0" dirty="0">
                  <a:solidFill>
                    <a:schemeClr val="bg1"/>
                  </a:solidFill>
                </a:rPr>
              </a:br>
              <a:r>
                <a:rPr lang="en-US" sz="1000" b="0" baseline="0" dirty="0">
                  <a:solidFill>
                    <a:schemeClr val="bg1"/>
                  </a:solidFill>
                </a:rPr>
                <a:t>It’s available in the custom color palette</a:t>
              </a:r>
              <a:r>
                <a:rPr lang="en-US" sz="1000" b="0" baseline="0" dirty="0">
                  <a:solidFill>
                    <a:schemeClr val="tx1"/>
                  </a:solidFill>
                </a:rPr>
                <a:t>. </a:t>
              </a:r>
            </a:p>
          </p:txBody>
        </p:sp>
        <p:sp>
          <p:nvSpPr>
            <p:cNvPr id="24" name="Rectangle 23"/>
            <p:cNvSpPr/>
            <p:nvPr userDrawn="1"/>
          </p:nvSpPr>
          <p:spPr>
            <a:xfrm>
              <a:off x="9264542" y="4042368"/>
              <a:ext cx="126397" cy="126397"/>
            </a:xfrm>
            <a:prstGeom prst="rect">
              <a:avLst/>
            </a:prstGeom>
            <a:solidFill>
              <a:srgbClr val="D60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tx1"/>
                </a:solidFill>
              </a:endParaRPr>
            </a:p>
          </p:txBody>
        </p:sp>
      </p:grpSp>
      <p:pic>
        <p:nvPicPr>
          <p:cNvPr id="13" name="Platts"/>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67575" y="6081748"/>
            <a:ext cx="1255954" cy="713232"/>
          </a:xfrm>
          <a:prstGeom prst="rect">
            <a:avLst/>
          </a:prstGeom>
        </p:spPr>
      </p:pic>
      <p:sp>
        <p:nvSpPr>
          <p:cNvPr id="25" name="Rectangle 24"/>
          <p:cNvSpPr/>
          <p:nvPr userDrawn="1"/>
        </p:nvSpPr>
        <p:spPr>
          <a:xfrm>
            <a:off x="0" y="6874278"/>
            <a:ext cx="12192000" cy="34286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tx1"/>
              </a:solidFill>
            </a:endParaRPr>
          </a:p>
        </p:txBody>
      </p:sp>
      <p:cxnSp>
        <p:nvCxnSpPr>
          <p:cNvPr id="26" name="Straight Connector 25"/>
          <p:cNvCxnSpPr/>
          <p:nvPr userDrawn="1"/>
        </p:nvCxnSpPr>
        <p:spPr>
          <a:xfrm rot="5400000" flipH="1" flipV="1">
            <a:off x="5947642" y="7006358"/>
            <a:ext cx="296716" cy="0"/>
          </a:xfrm>
          <a:prstGeom prst="line">
            <a:avLst/>
          </a:prstGeom>
          <a:ln w="31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userDrawn="1"/>
        </p:nvCxnSpPr>
        <p:spPr>
          <a:xfrm rot="5400000" flipH="1" flipV="1">
            <a:off x="11637249" y="7006358"/>
            <a:ext cx="296716" cy="0"/>
          </a:xfrm>
          <a:prstGeom prst="line">
            <a:avLst/>
          </a:prstGeom>
          <a:ln w="31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28" name="Rectangle 27"/>
          <p:cNvSpPr/>
          <p:nvPr userDrawn="1"/>
        </p:nvSpPr>
        <p:spPr>
          <a:xfrm>
            <a:off x="6311590" y="6892980"/>
            <a:ext cx="5880409" cy="2866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45720" tIns="0" rIns="45720" bIns="0" rtlCol="0" anchor="ctr"/>
          <a:lstStyle/>
          <a:p>
            <a:pPr algn="l"/>
            <a:r>
              <a:rPr lang="en-US" sz="1000" b="1" baseline="0" dirty="0">
                <a:solidFill>
                  <a:schemeClr val="bg1"/>
                </a:solidFill>
              </a:rPr>
              <a:t>Footer :  </a:t>
            </a:r>
            <a:r>
              <a:rPr lang="en-US" sz="1000" baseline="0" dirty="0">
                <a:solidFill>
                  <a:schemeClr val="bg1"/>
                </a:solidFill>
                <a:sym typeface="Wingdings 3" panose="05040102010807070707" pitchFamily="18" charset="2"/>
              </a:rPr>
              <a:t>Never change the footer text on individual slides. Change, t</a:t>
            </a:r>
            <a:r>
              <a:rPr lang="en-US" sz="1000" baseline="0" dirty="0">
                <a:solidFill>
                  <a:schemeClr val="bg1"/>
                </a:solidFill>
              </a:rPr>
              <a:t>urn on or off footer by using </a:t>
            </a:r>
            <a:br>
              <a:rPr lang="en-US" sz="1000" baseline="0" dirty="0">
                <a:solidFill>
                  <a:schemeClr val="bg1"/>
                </a:solidFill>
              </a:rPr>
            </a:br>
            <a:r>
              <a:rPr lang="en-US" sz="1000" baseline="0" dirty="0">
                <a:solidFill>
                  <a:schemeClr val="bg1"/>
                </a:solidFill>
              </a:rPr>
              <a:t>Insert </a:t>
            </a:r>
            <a:r>
              <a:rPr lang="en-US" sz="1000" baseline="0" dirty="0">
                <a:solidFill>
                  <a:schemeClr val="bg1"/>
                </a:solidFill>
                <a:sym typeface="Wingdings 3" panose="05040102010807070707" pitchFamily="18" charset="2"/>
              </a:rPr>
              <a:t> Header &amp; Footer Enter / change text  Click Apply All. </a:t>
            </a:r>
            <a:endParaRPr lang="en-US" sz="1000" baseline="0" dirty="0">
              <a:solidFill>
                <a:schemeClr val="bg1"/>
              </a:solidFill>
            </a:endParaRPr>
          </a:p>
        </p:txBody>
      </p:sp>
      <p:sp>
        <p:nvSpPr>
          <p:cNvPr id="29" name="TextBox 28"/>
          <p:cNvSpPr txBox="1"/>
          <p:nvPr userDrawn="1"/>
        </p:nvSpPr>
        <p:spPr>
          <a:xfrm>
            <a:off x="55813" y="6883559"/>
            <a:ext cx="903163" cy="142555"/>
          </a:xfrm>
          <a:prstGeom prst="rect">
            <a:avLst/>
          </a:prstGeom>
          <a:noFill/>
        </p:spPr>
        <p:txBody>
          <a:bodyPr wrap="square" lIns="0" tIns="0" rIns="0" bIns="0" rtlCol="0">
            <a:noAutofit/>
          </a:bodyPr>
          <a:lstStyle/>
          <a:p>
            <a:pPr algn="l"/>
            <a:r>
              <a:rPr lang="en-US" sz="800" dirty="0">
                <a:solidFill>
                  <a:schemeClr val="bg1"/>
                </a:solidFill>
                <a:latin typeface="Arial Narrow" panose="020B0606020202030204" pitchFamily="34" charset="0"/>
              </a:rPr>
              <a:t>Data color order</a:t>
            </a:r>
            <a:r>
              <a:rPr lang="en-US" sz="800" baseline="0" dirty="0">
                <a:solidFill>
                  <a:schemeClr val="bg1"/>
                </a:solidFill>
                <a:latin typeface="Arial Narrow" panose="020B0606020202030204" pitchFamily="34" charset="0"/>
              </a:rPr>
              <a:t>:</a:t>
            </a:r>
            <a:endParaRPr lang="en-US" sz="800" dirty="0">
              <a:solidFill>
                <a:schemeClr val="bg1"/>
              </a:solidFill>
              <a:latin typeface="Arial Narrow" panose="020B0606020202030204" pitchFamily="34" charset="0"/>
            </a:endParaRPr>
          </a:p>
        </p:txBody>
      </p:sp>
      <p:sp>
        <p:nvSpPr>
          <p:cNvPr id="30" name="TextBox 29"/>
          <p:cNvSpPr txBox="1"/>
          <p:nvPr userDrawn="1"/>
        </p:nvSpPr>
        <p:spPr>
          <a:xfrm>
            <a:off x="2804797" y="7042641"/>
            <a:ext cx="1320629" cy="136444"/>
          </a:xfrm>
          <a:prstGeom prst="rect">
            <a:avLst/>
          </a:prstGeom>
          <a:noFill/>
        </p:spPr>
        <p:txBody>
          <a:bodyPr wrap="square" lIns="0" tIns="0" rIns="0" bIns="0" rtlCol="0">
            <a:noAutofit/>
          </a:bodyPr>
          <a:lstStyle/>
          <a:p>
            <a:pPr algn="l"/>
            <a:r>
              <a:rPr lang="en-US" sz="800" dirty="0">
                <a:solidFill>
                  <a:schemeClr val="bg1"/>
                </a:solidFill>
                <a:latin typeface="Arial Narrow" panose="020B0606020202030204" pitchFamily="34" charset="0"/>
              </a:rPr>
              <a:t>Used with accent colors: </a:t>
            </a:r>
          </a:p>
        </p:txBody>
      </p:sp>
      <p:grpSp>
        <p:nvGrpSpPr>
          <p:cNvPr id="31" name="Group 30"/>
          <p:cNvGrpSpPr/>
          <p:nvPr userDrawn="1"/>
        </p:nvGrpSpPr>
        <p:grpSpPr>
          <a:xfrm>
            <a:off x="731575" y="6907927"/>
            <a:ext cx="1601607" cy="100584"/>
            <a:chOff x="914339" y="6913770"/>
            <a:chExt cx="1558450" cy="100584"/>
          </a:xfrm>
        </p:grpSpPr>
        <p:sp>
          <p:nvSpPr>
            <p:cNvPr id="32" name="Rectangle 31"/>
            <p:cNvSpPr/>
            <p:nvPr/>
          </p:nvSpPr>
          <p:spPr>
            <a:xfrm>
              <a:off x="914339" y="6913770"/>
              <a:ext cx="100584" cy="100584"/>
            </a:xfrm>
            <a:prstGeom prst="rect">
              <a:avLst/>
            </a:prstGeom>
            <a:solidFill>
              <a:srgbClr val="4F99C1"/>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33" name="Rectangle 32"/>
            <p:cNvSpPr/>
            <p:nvPr/>
          </p:nvSpPr>
          <p:spPr>
            <a:xfrm>
              <a:off x="1138627" y="6913770"/>
              <a:ext cx="100584" cy="100584"/>
            </a:xfrm>
            <a:prstGeom prst="rect">
              <a:avLst/>
            </a:prstGeom>
            <a:solidFill>
              <a:srgbClr val="FCB316"/>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chemeClr val="bg1"/>
                </a:solidFill>
                <a:effectLst/>
                <a:uLnTx/>
                <a:uFillTx/>
                <a:latin typeface="Akkurat Pro" pitchFamily="34" charset="0"/>
                <a:cs typeface="Arial"/>
              </a:endParaRPr>
            </a:p>
          </p:txBody>
        </p:sp>
        <p:sp>
          <p:nvSpPr>
            <p:cNvPr id="34" name="Rectangle 33"/>
            <p:cNvSpPr/>
            <p:nvPr/>
          </p:nvSpPr>
          <p:spPr>
            <a:xfrm>
              <a:off x="1026483" y="6913770"/>
              <a:ext cx="100584" cy="100584"/>
            </a:xfrm>
            <a:prstGeom prst="rect">
              <a:avLst/>
            </a:prstGeom>
            <a:solidFill>
              <a:srgbClr val="002B5F"/>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35" name="Rectangle 34"/>
            <p:cNvSpPr/>
            <p:nvPr/>
          </p:nvSpPr>
          <p:spPr>
            <a:xfrm>
              <a:off x="1250771" y="6913770"/>
              <a:ext cx="100584" cy="100584"/>
            </a:xfrm>
            <a:prstGeom prst="rect">
              <a:avLst/>
            </a:prstGeom>
            <a:solidFill>
              <a:srgbClr val="50280A"/>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l-NL"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36" name="Rectangle 35"/>
            <p:cNvSpPr/>
            <p:nvPr/>
          </p:nvSpPr>
          <p:spPr>
            <a:xfrm>
              <a:off x="1362915" y="6913770"/>
              <a:ext cx="100584" cy="100584"/>
            </a:xfrm>
            <a:prstGeom prst="rect">
              <a:avLst/>
            </a:prstGeom>
            <a:solidFill>
              <a:srgbClr val="DE8BA4"/>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37" name="Rectangle 36"/>
            <p:cNvSpPr/>
            <p:nvPr/>
          </p:nvSpPr>
          <p:spPr>
            <a:xfrm>
              <a:off x="1475059" y="6913770"/>
              <a:ext cx="100584" cy="100584"/>
            </a:xfrm>
            <a:prstGeom prst="rect">
              <a:avLst/>
            </a:prstGeom>
            <a:solidFill>
              <a:srgbClr val="6A035C"/>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38" name="Rectangle 37"/>
            <p:cNvSpPr/>
            <p:nvPr/>
          </p:nvSpPr>
          <p:spPr>
            <a:xfrm>
              <a:off x="1587203" y="6913770"/>
              <a:ext cx="100584" cy="100584"/>
            </a:xfrm>
            <a:prstGeom prst="rect">
              <a:avLst/>
            </a:prstGeom>
            <a:solidFill>
              <a:srgbClr val="00B3A0"/>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39" name="Rectangle 38"/>
            <p:cNvSpPr/>
            <p:nvPr/>
          </p:nvSpPr>
          <p:spPr>
            <a:xfrm>
              <a:off x="1699347" y="6913770"/>
              <a:ext cx="100584" cy="100584"/>
            </a:xfrm>
            <a:prstGeom prst="rect">
              <a:avLst/>
            </a:prstGeom>
            <a:solidFill>
              <a:srgbClr val="004D47"/>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rgbClr val="712300"/>
                </a:solidFill>
                <a:effectLst/>
                <a:uLnTx/>
                <a:uFillTx/>
                <a:latin typeface="Akkurat Pro" pitchFamily="34" charset="0"/>
                <a:cs typeface="Arial"/>
              </a:endParaRPr>
            </a:p>
          </p:txBody>
        </p:sp>
        <p:sp>
          <p:nvSpPr>
            <p:cNvPr id="40" name="Rectangle 39"/>
            <p:cNvSpPr/>
            <p:nvPr/>
          </p:nvSpPr>
          <p:spPr>
            <a:xfrm>
              <a:off x="1811491" y="6913770"/>
              <a:ext cx="100584" cy="100584"/>
            </a:xfrm>
            <a:prstGeom prst="rect">
              <a:avLst/>
            </a:prstGeom>
            <a:solidFill>
              <a:srgbClr val="F79668"/>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pt-BR" sz="200" b="0" i="0" u="none" strike="noStrike" kern="0" cap="none" spc="0" normalizeH="0" baseline="0" noProof="0" dirty="0">
                <a:ln>
                  <a:noFill/>
                </a:ln>
                <a:solidFill>
                  <a:schemeClr val="bg1"/>
                </a:solidFill>
                <a:effectLst/>
                <a:uLnTx/>
                <a:uFillTx/>
                <a:latin typeface="Akkurat Pro" pitchFamily="34" charset="0"/>
                <a:cs typeface="Arial"/>
              </a:endParaRPr>
            </a:p>
          </p:txBody>
        </p:sp>
        <p:sp>
          <p:nvSpPr>
            <p:cNvPr id="41" name="Rectangle 40"/>
            <p:cNvSpPr/>
            <p:nvPr/>
          </p:nvSpPr>
          <p:spPr>
            <a:xfrm>
              <a:off x="1923635" y="6913770"/>
              <a:ext cx="100584" cy="100584"/>
            </a:xfrm>
            <a:prstGeom prst="rect">
              <a:avLst/>
            </a:prstGeom>
            <a:solidFill>
              <a:srgbClr val="712300"/>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rgbClr val="6A035C"/>
                </a:solidFill>
                <a:effectLst/>
                <a:uLnTx/>
                <a:uFillTx/>
                <a:latin typeface="Akkurat Pro" pitchFamily="34" charset="0"/>
                <a:cs typeface="Arial"/>
              </a:endParaRPr>
            </a:p>
          </p:txBody>
        </p:sp>
        <p:sp>
          <p:nvSpPr>
            <p:cNvPr id="42" name="Rectangle 41"/>
            <p:cNvSpPr/>
            <p:nvPr/>
          </p:nvSpPr>
          <p:spPr>
            <a:xfrm>
              <a:off x="2035779" y="6913770"/>
              <a:ext cx="100584" cy="100584"/>
            </a:xfrm>
            <a:prstGeom prst="rect">
              <a:avLst/>
            </a:prstGeom>
            <a:solidFill>
              <a:srgbClr val="908EC5"/>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43" name="Rectangle 42"/>
            <p:cNvSpPr/>
            <p:nvPr/>
          </p:nvSpPr>
          <p:spPr>
            <a:xfrm>
              <a:off x="2147923" y="6913770"/>
              <a:ext cx="100584" cy="100584"/>
            </a:xfrm>
            <a:prstGeom prst="rect">
              <a:avLst/>
            </a:prstGeom>
            <a:solidFill>
              <a:srgbClr val="37237B"/>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rgbClr val="712300"/>
                </a:solidFill>
                <a:effectLst/>
                <a:uLnTx/>
                <a:uFillTx/>
                <a:latin typeface="Akkurat Pro" pitchFamily="34" charset="0"/>
                <a:cs typeface="Arial"/>
              </a:endParaRPr>
            </a:p>
          </p:txBody>
        </p:sp>
        <p:sp>
          <p:nvSpPr>
            <p:cNvPr id="44" name="Rectangle 43"/>
            <p:cNvSpPr/>
            <p:nvPr/>
          </p:nvSpPr>
          <p:spPr>
            <a:xfrm>
              <a:off x="2260067" y="6913770"/>
              <a:ext cx="100584" cy="100584"/>
            </a:xfrm>
            <a:prstGeom prst="rect">
              <a:avLst/>
            </a:prstGeom>
            <a:solidFill>
              <a:srgbClr val="A4C032"/>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pt-BR" sz="200" b="0" i="0" u="none" strike="noStrike" kern="0" cap="none" spc="0" normalizeH="0" baseline="0" noProof="0" dirty="0">
                <a:ln>
                  <a:noFill/>
                </a:ln>
                <a:solidFill>
                  <a:schemeClr val="bg1"/>
                </a:solidFill>
                <a:effectLst/>
                <a:uLnTx/>
                <a:uFillTx/>
                <a:latin typeface="Akkurat Pro" pitchFamily="34" charset="0"/>
                <a:cs typeface="Arial"/>
              </a:endParaRPr>
            </a:p>
          </p:txBody>
        </p:sp>
        <p:sp>
          <p:nvSpPr>
            <p:cNvPr id="45" name="Rectangle 44"/>
            <p:cNvSpPr/>
            <p:nvPr/>
          </p:nvSpPr>
          <p:spPr>
            <a:xfrm>
              <a:off x="2372205" y="6913770"/>
              <a:ext cx="100584" cy="100584"/>
            </a:xfrm>
            <a:prstGeom prst="rect">
              <a:avLst/>
            </a:prstGeom>
            <a:solidFill>
              <a:srgbClr val="2C3B0D"/>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rgbClr val="6A035C"/>
                </a:solidFill>
                <a:effectLst/>
                <a:uLnTx/>
                <a:uFillTx/>
                <a:latin typeface="Akkurat Pro" pitchFamily="34" charset="0"/>
                <a:cs typeface="Arial"/>
              </a:endParaRPr>
            </a:p>
          </p:txBody>
        </p:sp>
      </p:grpSp>
      <p:sp>
        <p:nvSpPr>
          <p:cNvPr id="46" name="TextBox 45"/>
          <p:cNvSpPr txBox="1"/>
          <p:nvPr userDrawn="1"/>
        </p:nvSpPr>
        <p:spPr>
          <a:xfrm>
            <a:off x="2535078" y="6883559"/>
            <a:ext cx="907901" cy="142555"/>
          </a:xfrm>
          <a:prstGeom prst="rect">
            <a:avLst/>
          </a:prstGeom>
          <a:noFill/>
        </p:spPr>
        <p:txBody>
          <a:bodyPr wrap="square" lIns="0" tIns="0" rIns="0" bIns="0" rtlCol="0">
            <a:noAutofit/>
          </a:bodyPr>
          <a:lstStyle/>
          <a:p>
            <a:pPr algn="l"/>
            <a:r>
              <a:rPr lang="en-US" sz="800" dirty="0">
                <a:solidFill>
                  <a:schemeClr val="bg1"/>
                </a:solidFill>
                <a:latin typeface="Arial Narrow" panose="020B0606020202030204" pitchFamily="34" charset="0"/>
              </a:rPr>
              <a:t>Complimentary colors:</a:t>
            </a:r>
          </a:p>
        </p:txBody>
      </p:sp>
      <p:grpSp>
        <p:nvGrpSpPr>
          <p:cNvPr id="47" name="Group 46"/>
          <p:cNvGrpSpPr/>
          <p:nvPr userDrawn="1"/>
        </p:nvGrpSpPr>
        <p:grpSpPr>
          <a:xfrm>
            <a:off x="2551546" y="7022893"/>
            <a:ext cx="218964" cy="91440"/>
            <a:chOff x="2279174" y="7027888"/>
            <a:chExt cx="164223" cy="91440"/>
          </a:xfrm>
        </p:grpSpPr>
        <p:cxnSp>
          <p:nvCxnSpPr>
            <p:cNvPr id="48" name="Straight Arrow Connector 47"/>
            <p:cNvCxnSpPr>
              <a:cxnSpLocks/>
            </p:cNvCxnSpPr>
            <p:nvPr userDrawn="1"/>
          </p:nvCxnSpPr>
          <p:spPr>
            <a:xfrm>
              <a:off x="2279174" y="7114593"/>
              <a:ext cx="164223" cy="0"/>
            </a:xfrm>
            <a:prstGeom prst="straightConnector1">
              <a:avLst/>
            </a:prstGeom>
            <a:ln w="9525">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a:cxnSpLocks/>
            </p:cNvCxnSpPr>
            <p:nvPr userDrawn="1"/>
          </p:nvCxnSpPr>
          <p:spPr>
            <a:xfrm flipV="1">
              <a:off x="2281672" y="7027888"/>
              <a:ext cx="0" cy="9144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grpSp>
      <p:grpSp>
        <p:nvGrpSpPr>
          <p:cNvPr id="50" name="Group 49"/>
          <p:cNvGrpSpPr/>
          <p:nvPr userDrawn="1"/>
        </p:nvGrpSpPr>
        <p:grpSpPr>
          <a:xfrm>
            <a:off x="3760820" y="7063094"/>
            <a:ext cx="778165" cy="100584"/>
            <a:chOff x="1566748" y="7022234"/>
            <a:chExt cx="778165" cy="100584"/>
          </a:xfrm>
        </p:grpSpPr>
        <p:sp>
          <p:nvSpPr>
            <p:cNvPr id="51" name="Rectangle 50"/>
            <p:cNvSpPr/>
            <p:nvPr userDrawn="1"/>
          </p:nvSpPr>
          <p:spPr>
            <a:xfrm>
              <a:off x="1566748" y="7022234"/>
              <a:ext cx="100584" cy="100584"/>
            </a:xfrm>
            <a:prstGeom prst="rect">
              <a:avLst/>
            </a:prstGeom>
            <a:solidFill>
              <a:srgbClr val="007EAE"/>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52" name="Rectangle 51"/>
            <p:cNvSpPr/>
            <p:nvPr userDrawn="1"/>
          </p:nvSpPr>
          <p:spPr>
            <a:xfrm>
              <a:off x="1793022" y="7022234"/>
              <a:ext cx="100584" cy="100584"/>
            </a:xfrm>
            <a:prstGeom prst="rect">
              <a:avLst/>
            </a:prstGeom>
            <a:solidFill>
              <a:srgbClr val="C40067"/>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chemeClr val="bg1"/>
                </a:solidFill>
                <a:effectLst/>
                <a:uLnTx/>
                <a:uFillTx/>
                <a:latin typeface="Akkurat Pro" pitchFamily="34" charset="0"/>
                <a:cs typeface="Arial"/>
              </a:endParaRPr>
            </a:p>
          </p:txBody>
        </p:sp>
        <p:sp>
          <p:nvSpPr>
            <p:cNvPr id="53" name="Rectangle 52"/>
            <p:cNvSpPr/>
            <p:nvPr userDrawn="1"/>
          </p:nvSpPr>
          <p:spPr>
            <a:xfrm>
              <a:off x="1679885" y="7022234"/>
              <a:ext cx="100584" cy="100584"/>
            </a:xfrm>
            <a:prstGeom prst="rect">
              <a:avLst/>
            </a:prstGeom>
            <a:solidFill>
              <a:srgbClr val="FFAC17"/>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54" name="Rectangle 53"/>
            <p:cNvSpPr/>
            <p:nvPr userDrawn="1"/>
          </p:nvSpPr>
          <p:spPr>
            <a:xfrm>
              <a:off x="1906159" y="7022234"/>
              <a:ext cx="100584" cy="100584"/>
            </a:xfrm>
            <a:prstGeom prst="rect">
              <a:avLst/>
            </a:prstGeom>
            <a:solidFill>
              <a:srgbClr val="08C3A5"/>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l-NL"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55" name="Rectangle 54"/>
            <p:cNvSpPr/>
            <p:nvPr userDrawn="1"/>
          </p:nvSpPr>
          <p:spPr>
            <a:xfrm>
              <a:off x="2019296" y="7022234"/>
              <a:ext cx="100584" cy="100584"/>
            </a:xfrm>
            <a:prstGeom prst="rect">
              <a:avLst/>
            </a:prstGeom>
            <a:solidFill>
              <a:srgbClr val="F36C35"/>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56" name="Rectangle 55"/>
            <p:cNvSpPr/>
            <p:nvPr userDrawn="1"/>
          </p:nvSpPr>
          <p:spPr>
            <a:xfrm>
              <a:off x="2132432" y="7022234"/>
              <a:ext cx="100584" cy="100584"/>
            </a:xfrm>
            <a:prstGeom prst="rect">
              <a:avLst/>
            </a:prstGeom>
            <a:solidFill>
              <a:srgbClr val="6A6AB1"/>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57" name="Rectangle 56"/>
            <p:cNvSpPr/>
            <p:nvPr userDrawn="1"/>
          </p:nvSpPr>
          <p:spPr>
            <a:xfrm>
              <a:off x="2244329" y="7022234"/>
              <a:ext cx="100584" cy="100584"/>
            </a:xfrm>
            <a:prstGeom prst="rect">
              <a:avLst/>
            </a:prstGeom>
            <a:solidFill>
              <a:srgbClr val="A4C032"/>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grpSp>
      <p:grpSp>
        <p:nvGrpSpPr>
          <p:cNvPr id="58" name="Group 57"/>
          <p:cNvGrpSpPr/>
          <p:nvPr userDrawn="1"/>
        </p:nvGrpSpPr>
        <p:grpSpPr>
          <a:xfrm>
            <a:off x="3475603" y="6905748"/>
            <a:ext cx="549776" cy="100584"/>
            <a:chOff x="3141899" y="6907927"/>
            <a:chExt cx="549776" cy="100584"/>
          </a:xfrm>
        </p:grpSpPr>
        <p:sp>
          <p:nvSpPr>
            <p:cNvPr id="59" name="Rectangle 58"/>
            <p:cNvSpPr/>
            <p:nvPr/>
          </p:nvSpPr>
          <p:spPr>
            <a:xfrm>
              <a:off x="3141899" y="6907927"/>
              <a:ext cx="100584" cy="100584"/>
            </a:xfrm>
            <a:prstGeom prst="rect">
              <a:avLst/>
            </a:prstGeom>
            <a:solidFill>
              <a:srgbClr val="000000"/>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60" name="Rectangle 59"/>
            <p:cNvSpPr/>
            <p:nvPr/>
          </p:nvSpPr>
          <p:spPr>
            <a:xfrm>
              <a:off x="3366495" y="6907927"/>
              <a:ext cx="100584" cy="100584"/>
            </a:xfrm>
            <a:prstGeom prst="rect">
              <a:avLst/>
            </a:prstGeom>
            <a:solidFill>
              <a:srgbClr val="666666"/>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chemeClr val="bg1"/>
                </a:solidFill>
                <a:effectLst/>
                <a:uLnTx/>
                <a:uFillTx/>
                <a:latin typeface="Akkurat Pro" pitchFamily="34" charset="0"/>
                <a:cs typeface="Arial"/>
              </a:endParaRPr>
            </a:p>
          </p:txBody>
        </p:sp>
        <p:sp>
          <p:nvSpPr>
            <p:cNvPr id="61" name="Rectangle 60"/>
            <p:cNvSpPr/>
            <p:nvPr/>
          </p:nvSpPr>
          <p:spPr>
            <a:xfrm>
              <a:off x="3254197" y="6907927"/>
              <a:ext cx="100584" cy="100584"/>
            </a:xfrm>
            <a:prstGeom prst="rect">
              <a:avLst/>
            </a:prstGeom>
            <a:solidFill>
              <a:srgbClr val="333333"/>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62" name="Rectangle 61"/>
            <p:cNvSpPr/>
            <p:nvPr/>
          </p:nvSpPr>
          <p:spPr>
            <a:xfrm>
              <a:off x="3478793" y="6907927"/>
              <a:ext cx="100584" cy="100584"/>
            </a:xfrm>
            <a:prstGeom prst="rect">
              <a:avLst/>
            </a:prstGeom>
            <a:solidFill>
              <a:srgbClr val="999999"/>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l-NL"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63" name="Rectangle 62"/>
            <p:cNvSpPr/>
            <p:nvPr/>
          </p:nvSpPr>
          <p:spPr>
            <a:xfrm>
              <a:off x="3591091" y="6907927"/>
              <a:ext cx="100584" cy="100584"/>
            </a:xfrm>
            <a:prstGeom prst="rect">
              <a:avLst/>
            </a:prstGeom>
            <a:solidFill>
              <a:srgbClr val="CCCCCC"/>
            </a:solidFill>
            <a:ln w="3175">
              <a:solidFill>
                <a:srgbClr val="A7A9AC"/>
              </a:solid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grpSp>
      <p:grpSp>
        <p:nvGrpSpPr>
          <p:cNvPr id="64" name="Group 63"/>
          <p:cNvGrpSpPr/>
          <p:nvPr userDrawn="1"/>
        </p:nvGrpSpPr>
        <p:grpSpPr>
          <a:xfrm>
            <a:off x="4110314" y="6905748"/>
            <a:ext cx="549777" cy="100584"/>
            <a:chOff x="2057435" y="7026985"/>
            <a:chExt cx="549777" cy="100584"/>
          </a:xfrm>
        </p:grpSpPr>
        <p:sp>
          <p:nvSpPr>
            <p:cNvPr id="65" name="Rectangle 64"/>
            <p:cNvSpPr/>
            <p:nvPr/>
          </p:nvSpPr>
          <p:spPr>
            <a:xfrm>
              <a:off x="2057435" y="7026985"/>
              <a:ext cx="100584" cy="100584"/>
            </a:xfrm>
            <a:prstGeom prst="rect">
              <a:avLst/>
            </a:prstGeom>
            <a:solidFill>
              <a:srgbClr val="473729"/>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66" name="Rectangle 65"/>
            <p:cNvSpPr/>
            <p:nvPr/>
          </p:nvSpPr>
          <p:spPr>
            <a:xfrm>
              <a:off x="2282031" y="7026985"/>
              <a:ext cx="100584" cy="100584"/>
            </a:xfrm>
            <a:prstGeom prst="rect">
              <a:avLst/>
            </a:prstGeom>
            <a:solidFill>
              <a:srgbClr val="A39382"/>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chemeClr val="bg1"/>
                </a:solidFill>
                <a:effectLst/>
                <a:uLnTx/>
                <a:uFillTx/>
                <a:latin typeface="Akkurat Pro" pitchFamily="34" charset="0"/>
                <a:cs typeface="Arial"/>
              </a:endParaRPr>
            </a:p>
          </p:txBody>
        </p:sp>
        <p:sp>
          <p:nvSpPr>
            <p:cNvPr id="67" name="Rectangle 66"/>
            <p:cNvSpPr/>
            <p:nvPr/>
          </p:nvSpPr>
          <p:spPr>
            <a:xfrm>
              <a:off x="2169733" y="7026985"/>
              <a:ext cx="100584" cy="100584"/>
            </a:xfrm>
            <a:prstGeom prst="rect">
              <a:avLst/>
            </a:prstGeom>
            <a:solidFill>
              <a:srgbClr val="7A6855"/>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68" name="Rectangle 67"/>
            <p:cNvSpPr/>
            <p:nvPr/>
          </p:nvSpPr>
          <p:spPr>
            <a:xfrm>
              <a:off x="2394329" y="7026985"/>
              <a:ext cx="100584" cy="100584"/>
            </a:xfrm>
            <a:prstGeom prst="rect">
              <a:avLst/>
            </a:prstGeom>
            <a:solidFill>
              <a:srgbClr val="B7A99A"/>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l-NL"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69" name="Rectangle 68"/>
            <p:cNvSpPr/>
            <p:nvPr/>
          </p:nvSpPr>
          <p:spPr>
            <a:xfrm>
              <a:off x="2506628" y="7026985"/>
              <a:ext cx="100584" cy="100584"/>
            </a:xfrm>
            <a:prstGeom prst="rect">
              <a:avLst/>
            </a:prstGeom>
            <a:solidFill>
              <a:srgbClr val="CEC2B4"/>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grpSp>
      <p:grpSp>
        <p:nvGrpSpPr>
          <p:cNvPr id="70" name="Group 69"/>
          <p:cNvGrpSpPr/>
          <p:nvPr userDrawn="1"/>
        </p:nvGrpSpPr>
        <p:grpSpPr>
          <a:xfrm>
            <a:off x="12229770" y="6237765"/>
            <a:ext cx="739028" cy="978343"/>
            <a:chOff x="9173426" y="6237765"/>
            <a:chExt cx="739028" cy="978343"/>
          </a:xfrm>
        </p:grpSpPr>
        <p:sp>
          <p:nvSpPr>
            <p:cNvPr id="71" name="Rectangle 70"/>
            <p:cNvSpPr/>
            <p:nvPr userDrawn="1"/>
          </p:nvSpPr>
          <p:spPr>
            <a:xfrm>
              <a:off x="9173426" y="6237765"/>
              <a:ext cx="739028" cy="97834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tx1"/>
                </a:solidFill>
              </a:endParaRPr>
            </a:p>
          </p:txBody>
        </p:sp>
        <p:grpSp>
          <p:nvGrpSpPr>
            <p:cNvPr id="72" name="Group 71"/>
            <p:cNvGrpSpPr/>
            <p:nvPr userDrawn="1"/>
          </p:nvGrpSpPr>
          <p:grpSpPr>
            <a:xfrm>
              <a:off x="9218311" y="6565676"/>
              <a:ext cx="609784" cy="615127"/>
              <a:chOff x="9218311" y="6565676"/>
              <a:chExt cx="609784" cy="615127"/>
            </a:xfrm>
          </p:grpSpPr>
          <p:sp>
            <p:nvSpPr>
              <p:cNvPr id="74" name="Rectangle 73"/>
              <p:cNvSpPr/>
              <p:nvPr/>
            </p:nvSpPr>
            <p:spPr>
              <a:xfrm>
                <a:off x="9218311" y="6565676"/>
                <a:ext cx="100584" cy="100584"/>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75" name="Rectangle 74"/>
              <p:cNvSpPr/>
              <p:nvPr/>
            </p:nvSpPr>
            <p:spPr>
              <a:xfrm>
                <a:off x="9493231" y="6565676"/>
                <a:ext cx="100584" cy="100584"/>
              </a:xfrm>
              <a:prstGeom prst="rect">
                <a:avLst/>
              </a:prstGeom>
              <a:solidFill>
                <a:srgbClr val="7B9133"/>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chemeClr val="bg1"/>
                  </a:solidFill>
                  <a:effectLst/>
                  <a:uLnTx/>
                  <a:uFillTx/>
                  <a:latin typeface="Akkurat Pro" pitchFamily="34" charset="0"/>
                  <a:cs typeface="Arial"/>
                </a:endParaRPr>
              </a:p>
            </p:txBody>
          </p:sp>
          <p:sp>
            <p:nvSpPr>
              <p:cNvPr id="76" name="Rectangle 75"/>
              <p:cNvSpPr/>
              <p:nvPr/>
            </p:nvSpPr>
            <p:spPr>
              <a:xfrm>
                <a:off x="9376091" y="6565676"/>
                <a:ext cx="100584" cy="100584"/>
              </a:xfrm>
              <a:prstGeom prst="rect">
                <a:avLst/>
              </a:prstGeom>
              <a:solidFill>
                <a:srgbClr val="2B3B0D"/>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77" name="Rectangle 76"/>
              <p:cNvSpPr/>
              <p:nvPr/>
            </p:nvSpPr>
            <p:spPr>
              <a:xfrm>
                <a:off x="9610371" y="6565676"/>
                <a:ext cx="100584" cy="100584"/>
              </a:xfrm>
              <a:prstGeom prst="rect">
                <a:avLst/>
              </a:prstGeom>
              <a:solidFill>
                <a:srgbClr val="7B9133"/>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l-NL"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78" name="Rectangle 77"/>
              <p:cNvSpPr/>
              <p:nvPr/>
            </p:nvSpPr>
            <p:spPr>
              <a:xfrm>
                <a:off x="9727511" y="6565676"/>
                <a:ext cx="100584" cy="100584"/>
              </a:xfrm>
              <a:prstGeom prst="rect">
                <a:avLst/>
              </a:prstGeom>
              <a:solidFill>
                <a:srgbClr val="C5D582"/>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79" name="Rectangle 78"/>
              <p:cNvSpPr/>
              <p:nvPr userDrawn="1"/>
            </p:nvSpPr>
            <p:spPr>
              <a:xfrm>
                <a:off x="9218311" y="6694312"/>
                <a:ext cx="100584" cy="100584"/>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80" name="Rectangle 79"/>
              <p:cNvSpPr/>
              <p:nvPr userDrawn="1"/>
            </p:nvSpPr>
            <p:spPr>
              <a:xfrm>
                <a:off x="9493231" y="6694312"/>
                <a:ext cx="100584" cy="100584"/>
              </a:xfrm>
              <a:prstGeom prst="rect">
                <a:avLst/>
              </a:prstGeom>
              <a:solidFill>
                <a:srgbClr val="D05883"/>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chemeClr val="bg1"/>
                  </a:solidFill>
                  <a:effectLst/>
                  <a:uLnTx/>
                  <a:uFillTx/>
                  <a:latin typeface="Akkurat Pro" pitchFamily="34" charset="0"/>
                  <a:cs typeface="Arial"/>
                </a:endParaRPr>
              </a:p>
            </p:txBody>
          </p:sp>
          <p:sp>
            <p:nvSpPr>
              <p:cNvPr id="81" name="Rectangle 80"/>
              <p:cNvSpPr/>
              <p:nvPr userDrawn="1"/>
            </p:nvSpPr>
            <p:spPr>
              <a:xfrm>
                <a:off x="9376091" y="6694312"/>
                <a:ext cx="100584" cy="100584"/>
              </a:xfrm>
              <a:prstGeom prst="rect">
                <a:avLst/>
              </a:prstGeom>
              <a:solidFill>
                <a:srgbClr val="69025C"/>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82" name="Rectangle 81"/>
              <p:cNvSpPr/>
              <p:nvPr userDrawn="1"/>
            </p:nvSpPr>
            <p:spPr>
              <a:xfrm>
                <a:off x="9610371" y="6694312"/>
                <a:ext cx="100584" cy="100584"/>
              </a:xfrm>
              <a:prstGeom prst="rect">
                <a:avLst/>
              </a:prstGeom>
              <a:solidFill>
                <a:srgbClr val="DD8BA4"/>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l-NL"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83" name="Rectangle 82"/>
              <p:cNvSpPr/>
              <p:nvPr userDrawn="1"/>
            </p:nvSpPr>
            <p:spPr>
              <a:xfrm>
                <a:off x="9727511" y="6694312"/>
                <a:ext cx="100584" cy="100584"/>
              </a:xfrm>
              <a:prstGeom prst="rect">
                <a:avLst/>
              </a:prstGeom>
              <a:solidFill>
                <a:srgbClr val="ECC0CB"/>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84" name="Rectangle 83"/>
              <p:cNvSpPr/>
              <p:nvPr userDrawn="1"/>
            </p:nvSpPr>
            <p:spPr>
              <a:xfrm>
                <a:off x="9218311" y="6822948"/>
                <a:ext cx="100584" cy="10058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85" name="Rectangle 84"/>
              <p:cNvSpPr/>
              <p:nvPr userDrawn="1"/>
            </p:nvSpPr>
            <p:spPr>
              <a:xfrm>
                <a:off x="9493231" y="6822948"/>
                <a:ext cx="100584" cy="100584"/>
              </a:xfrm>
              <a:prstGeom prst="rect">
                <a:avLst/>
              </a:prstGeom>
              <a:solidFill>
                <a:srgbClr val="BD4618"/>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chemeClr val="bg1"/>
                  </a:solidFill>
                  <a:effectLst/>
                  <a:uLnTx/>
                  <a:uFillTx/>
                  <a:latin typeface="Akkurat Pro" pitchFamily="34" charset="0"/>
                  <a:cs typeface="Arial"/>
                </a:endParaRPr>
              </a:p>
            </p:txBody>
          </p:sp>
          <p:sp>
            <p:nvSpPr>
              <p:cNvPr id="86" name="Rectangle 85"/>
              <p:cNvSpPr/>
              <p:nvPr userDrawn="1"/>
            </p:nvSpPr>
            <p:spPr>
              <a:xfrm>
                <a:off x="9376091" y="6822948"/>
                <a:ext cx="100584" cy="100584"/>
              </a:xfrm>
              <a:prstGeom prst="rect">
                <a:avLst/>
              </a:prstGeom>
              <a:solidFill>
                <a:srgbClr val="712200"/>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87" name="Rectangle 86"/>
              <p:cNvSpPr/>
              <p:nvPr userDrawn="1"/>
            </p:nvSpPr>
            <p:spPr>
              <a:xfrm>
                <a:off x="9610371" y="6822948"/>
                <a:ext cx="100584" cy="100584"/>
              </a:xfrm>
              <a:prstGeom prst="rect">
                <a:avLst/>
              </a:prstGeom>
              <a:solidFill>
                <a:srgbClr val="F69567"/>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l-NL"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88" name="Rectangle 87"/>
              <p:cNvSpPr/>
              <p:nvPr userDrawn="1"/>
            </p:nvSpPr>
            <p:spPr>
              <a:xfrm>
                <a:off x="9727511" y="6822948"/>
                <a:ext cx="100584" cy="100584"/>
              </a:xfrm>
              <a:prstGeom prst="rect">
                <a:avLst/>
              </a:prstGeom>
              <a:solidFill>
                <a:srgbClr val="FABD9B"/>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89" name="Rectangle 88"/>
              <p:cNvSpPr/>
              <p:nvPr userDrawn="1"/>
            </p:nvSpPr>
            <p:spPr>
              <a:xfrm>
                <a:off x="9218311" y="6951584"/>
                <a:ext cx="100584" cy="100584"/>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90" name="Rectangle 89"/>
              <p:cNvSpPr/>
              <p:nvPr userDrawn="1"/>
            </p:nvSpPr>
            <p:spPr>
              <a:xfrm>
                <a:off x="9493231" y="6951584"/>
                <a:ext cx="100584" cy="100584"/>
              </a:xfrm>
              <a:prstGeom prst="rect">
                <a:avLst/>
              </a:prstGeom>
              <a:solidFill>
                <a:srgbClr val="4F99C0"/>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chemeClr val="bg1"/>
                  </a:solidFill>
                  <a:effectLst/>
                  <a:uLnTx/>
                  <a:uFillTx/>
                  <a:latin typeface="Akkurat Pro" pitchFamily="34" charset="0"/>
                  <a:cs typeface="Arial"/>
                </a:endParaRPr>
              </a:p>
            </p:txBody>
          </p:sp>
          <p:sp>
            <p:nvSpPr>
              <p:cNvPr id="91" name="Rectangle 90"/>
              <p:cNvSpPr/>
              <p:nvPr userDrawn="1"/>
            </p:nvSpPr>
            <p:spPr>
              <a:xfrm>
                <a:off x="9376091" y="6951584"/>
                <a:ext cx="100584" cy="100584"/>
              </a:xfrm>
              <a:prstGeom prst="rect">
                <a:avLst/>
              </a:prstGeom>
              <a:solidFill>
                <a:srgbClr val="002B5E"/>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92" name="Rectangle 91"/>
              <p:cNvSpPr/>
              <p:nvPr userDrawn="1"/>
            </p:nvSpPr>
            <p:spPr>
              <a:xfrm>
                <a:off x="9610371" y="6951584"/>
                <a:ext cx="100584" cy="100584"/>
              </a:xfrm>
              <a:prstGeom prst="rect">
                <a:avLst/>
              </a:prstGeom>
              <a:solidFill>
                <a:srgbClr val="4F99C0"/>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l-NL"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93" name="Rectangle 92"/>
              <p:cNvSpPr/>
              <p:nvPr userDrawn="1"/>
            </p:nvSpPr>
            <p:spPr>
              <a:xfrm>
                <a:off x="9727511" y="6951584"/>
                <a:ext cx="100584" cy="100584"/>
              </a:xfrm>
              <a:prstGeom prst="rect">
                <a:avLst/>
              </a:prstGeom>
              <a:solidFill>
                <a:srgbClr val="A0C3DA"/>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94" name="Rectangle 93"/>
              <p:cNvSpPr/>
              <p:nvPr userDrawn="1"/>
            </p:nvSpPr>
            <p:spPr>
              <a:xfrm>
                <a:off x="9218311" y="7080219"/>
                <a:ext cx="100584" cy="100584"/>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95" name="Rectangle 94"/>
              <p:cNvSpPr/>
              <p:nvPr userDrawn="1"/>
            </p:nvSpPr>
            <p:spPr>
              <a:xfrm>
                <a:off x="9493231" y="7080219"/>
                <a:ext cx="100584" cy="100584"/>
              </a:xfrm>
              <a:prstGeom prst="rect">
                <a:avLst/>
              </a:prstGeom>
              <a:solidFill>
                <a:srgbClr val="534F9E"/>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chemeClr val="bg1"/>
                  </a:solidFill>
                  <a:effectLst/>
                  <a:uLnTx/>
                  <a:uFillTx/>
                  <a:latin typeface="Akkurat Pro" pitchFamily="34" charset="0"/>
                  <a:cs typeface="Arial"/>
                </a:endParaRPr>
              </a:p>
            </p:txBody>
          </p:sp>
          <p:sp>
            <p:nvSpPr>
              <p:cNvPr id="96" name="Rectangle 95"/>
              <p:cNvSpPr/>
              <p:nvPr userDrawn="1"/>
            </p:nvSpPr>
            <p:spPr>
              <a:xfrm>
                <a:off x="9376091" y="7080219"/>
                <a:ext cx="100584" cy="100584"/>
              </a:xfrm>
              <a:prstGeom prst="rect">
                <a:avLst/>
              </a:prstGeom>
              <a:solidFill>
                <a:srgbClr val="37227A"/>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97" name="Rectangle 96"/>
              <p:cNvSpPr/>
              <p:nvPr userDrawn="1"/>
            </p:nvSpPr>
            <p:spPr>
              <a:xfrm>
                <a:off x="9610371" y="7080219"/>
                <a:ext cx="100584" cy="100584"/>
              </a:xfrm>
              <a:prstGeom prst="rect">
                <a:avLst/>
              </a:prstGeom>
              <a:solidFill>
                <a:srgbClr val="908DC5"/>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l-NL"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98" name="Rectangle 97"/>
              <p:cNvSpPr/>
              <p:nvPr userDrawn="1"/>
            </p:nvSpPr>
            <p:spPr>
              <a:xfrm>
                <a:off x="9727511" y="7080219"/>
                <a:ext cx="100584" cy="100584"/>
              </a:xfrm>
              <a:prstGeom prst="rect">
                <a:avLst/>
              </a:prstGeom>
              <a:solidFill>
                <a:srgbClr val="BBB9DC"/>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grpSp>
        <p:sp>
          <p:nvSpPr>
            <p:cNvPr id="73" name="TextBox 72"/>
            <p:cNvSpPr txBox="1"/>
            <p:nvPr userDrawn="1"/>
          </p:nvSpPr>
          <p:spPr>
            <a:xfrm>
              <a:off x="9203119" y="6283237"/>
              <a:ext cx="677372" cy="142555"/>
            </a:xfrm>
            <a:prstGeom prst="rect">
              <a:avLst/>
            </a:prstGeom>
            <a:noFill/>
          </p:spPr>
          <p:txBody>
            <a:bodyPr wrap="square" lIns="0" tIns="0" rIns="0" bIns="0" rtlCol="0">
              <a:noAutofit/>
            </a:bodyPr>
            <a:lstStyle/>
            <a:p>
              <a:pPr algn="l"/>
              <a:r>
                <a:rPr lang="en-US" sz="800" dirty="0" err="1">
                  <a:solidFill>
                    <a:schemeClr val="bg1"/>
                  </a:solidFill>
                  <a:latin typeface="Arial Narrow" panose="020B0606020202030204" pitchFamily="34" charset="0"/>
                </a:rPr>
                <a:t>Platts</a:t>
              </a:r>
              <a:r>
                <a:rPr lang="en-US" sz="800" dirty="0">
                  <a:solidFill>
                    <a:schemeClr val="bg1"/>
                  </a:solidFill>
                  <a:latin typeface="Arial Narrow" panose="020B0606020202030204" pitchFamily="34" charset="0"/>
                </a:rPr>
                <a:t> Commodity Colors: </a:t>
              </a:r>
            </a:p>
          </p:txBody>
        </p:sp>
      </p:grpSp>
    </p:spTree>
    <p:extLst>
      <p:ext uri="{BB962C8B-B14F-4D97-AF65-F5344CB8AC3E}">
        <p14:creationId xmlns:p14="http://schemas.microsoft.com/office/powerpoint/2010/main" val="2291325357"/>
      </p:ext>
    </p:extLst>
  </p:cSld>
  <p:clrMapOvr>
    <a:overrideClrMapping bg1="dk1" tx1="lt1" bg2="dk2" tx2="lt2" accent1="accent1" accent2="accent2" accent3="accent3" accent4="accent4" accent5="accent5" accent6="accent6" hlink="hlink" folHlink="folHlink"/>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Divider Image Big title">
    <p:spTree>
      <p:nvGrpSpPr>
        <p:cNvPr id="1" name=""/>
        <p:cNvGrpSpPr/>
        <p:nvPr/>
      </p:nvGrpSpPr>
      <p:grpSpPr>
        <a:xfrm>
          <a:off x="0" y="0"/>
          <a:ext cx="0" cy="0"/>
          <a:chOff x="0" y="0"/>
          <a:chExt cx="0" cy="0"/>
        </a:xfrm>
      </p:grpSpPr>
      <p:sp>
        <p:nvSpPr>
          <p:cNvPr id="2" name="Title 1"/>
          <p:cNvSpPr>
            <a:spLocks noGrp="1"/>
          </p:cNvSpPr>
          <p:nvPr>
            <p:ph type="title"/>
          </p:nvPr>
        </p:nvSpPr>
        <p:spPr>
          <a:xfrm>
            <a:off x="411480" y="206376"/>
            <a:ext cx="9490635" cy="2115484"/>
          </a:xfrm>
        </p:spPr>
        <p:txBody>
          <a:bodyPr tIns="0" anchor="t"/>
          <a:lstStyle>
            <a:lvl1pPr>
              <a:defRPr sz="4400" b="1"/>
            </a:lvl1pPr>
          </a:lstStyle>
          <a:p>
            <a:r>
              <a:rPr lang="en-US"/>
              <a:t>Click to edit Master title style</a:t>
            </a:r>
            <a:endParaRPr lang="en-US" dirty="0"/>
          </a:p>
        </p:txBody>
      </p:sp>
      <p:sp>
        <p:nvSpPr>
          <p:cNvPr id="5" name="Picture Placeholder 4"/>
          <p:cNvSpPr>
            <a:spLocks noGrp="1"/>
          </p:cNvSpPr>
          <p:nvPr>
            <p:ph type="pic" sz="quarter" idx="10" hasCustomPrompt="1"/>
          </p:nvPr>
        </p:nvSpPr>
        <p:spPr>
          <a:xfrm>
            <a:off x="411480" y="2411508"/>
            <a:ext cx="11379200" cy="3390900"/>
          </a:xfrm>
        </p:spPr>
        <p:txBody>
          <a:bodyPr anchor="ctr"/>
          <a:lstStyle>
            <a:lvl1pPr marL="0" indent="0" algn="ctr">
              <a:buNone/>
              <a:defRPr b="1"/>
            </a:lvl1pPr>
          </a:lstStyle>
          <a:p>
            <a:r>
              <a:rPr lang="en-US" dirty="0"/>
              <a:t>Click to add image</a:t>
            </a:r>
            <a:br>
              <a:rPr lang="en-US" dirty="0"/>
            </a:br>
            <a:r>
              <a:rPr lang="en-US" dirty="0"/>
              <a:t>– only use S&amp;P Global approved images for divider slides</a:t>
            </a:r>
          </a:p>
        </p:txBody>
      </p:sp>
      <p:sp>
        <p:nvSpPr>
          <p:cNvPr id="4" name="Rectangle 3"/>
          <p:cNvSpPr/>
          <p:nvPr userDrawn="1"/>
        </p:nvSpPr>
        <p:spPr>
          <a:xfrm>
            <a:off x="12287025" y="-4043"/>
            <a:ext cx="1386247" cy="243104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lstStyle/>
          <a:p>
            <a:pPr algn="l"/>
            <a:r>
              <a:rPr lang="en-US" sz="1000" b="1" dirty="0">
                <a:solidFill>
                  <a:schemeClr val="tx1"/>
                </a:solidFill>
              </a:rPr>
              <a:t>Divider + Image</a:t>
            </a:r>
            <a:endParaRPr lang="en-US" sz="1000" b="1" baseline="0" dirty="0">
              <a:solidFill>
                <a:schemeClr val="tx1"/>
              </a:solidFill>
            </a:endParaRPr>
          </a:p>
          <a:p>
            <a:pPr algn="l"/>
            <a:r>
              <a:rPr lang="en-US" sz="1000" baseline="0" dirty="0">
                <a:solidFill>
                  <a:schemeClr val="tx1"/>
                </a:solidFill>
              </a:rPr>
              <a:t>Click image icon to insert rectangular image. </a:t>
            </a:r>
            <a:endParaRPr lang="en-US" sz="1000" dirty="0">
              <a:solidFill>
                <a:schemeClr val="tx1"/>
              </a:solidFill>
            </a:endParaRPr>
          </a:p>
        </p:txBody>
      </p:sp>
      <p:grpSp>
        <p:nvGrpSpPr>
          <p:cNvPr id="7" name="Group 6"/>
          <p:cNvGrpSpPr/>
          <p:nvPr userDrawn="1"/>
        </p:nvGrpSpPr>
        <p:grpSpPr>
          <a:xfrm>
            <a:off x="12284310" y="2497574"/>
            <a:ext cx="1389888" cy="1233768"/>
            <a:chOff x="9215268" y="3023356"/>
            <a:chExt cx="1389888" cy="1233768"/>
          </a:xfrm>
        </p:grpSpPr>
        <p:sp>
          <p:nvSpPr>
            <p:cNvPr id="8" name="Rectangle 7"/>
            <p:cNvSpPr/>
            <p:nvPr userDrawn="1"/>
          </p:nvSpPr>
          <p:spPr>
            <a:xfrm>
              <a:off x="9215268" y="3023356"/>
              <a:ext cx="1389888" cy="123376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0" rtlCol="0" anchor="t"/>
            <a:lstStyle/>
            <a:p>
              <a:pPr algn="l"/>
              <a:r>
                <a:rPr lang="en-US" sz="1000" b="0" baseline="0" dirty="0">
                  <a:solidFill>
                    <a:schemeClr val="tx1"/>
                  </a:solidFill>
                </a:rPr>
                <a:t>Only use </a:t>
              </a:r>
              <a:r>
                <a:rPr lang="en-US" sz="1000" b="0" baseline="0" dirty="0">
                  <a:solidFill>
                    <a:srgbClr val="D6002A"/>
                  </a:solidFill>
                </a:rPr>
                <a:t>S&amp;P Global Red </a:t>
              </a:r>
              <a:r>
                <a:rPr lang="en-US" sz="1000" b="0" baseline="0" dirty="0">
                  <a:solidFill>
                    <a:schemeClr val="tx1"/>
                  </a:solidFill>
                </a:rPr>
                <a:t>for key text high-lights, not shapes or charts. </a:t>
              </a:r>
              <a:br>
                <a:rPr lang="en-US" sz="1000" b="0" baseline="0" dirty="0">
                  <a:solidFill>
                    <a:schemeClr val="tx1"/>
                  </a:solidFill>
                </a:rPr>
              </a:br>
              <a:r>
                <a:rPr lang="en-US" sz="1000" b="0" baseline="0" dirty="0">
                  <a:solidFill>
                    <a:schemeClr val="tx1"/>
                  </a:solidFill>
                </a:rPr>
                <a:t>It’s available in the custom color palette. </a:t>
              </a:r>
            </a:p>
          </p:txBody>
        </p:sp>
        <p:sp>
          <p:nvSpPr>
            <p:cNvPr id="9" name="Rectangle 8"/>
            <p:cNvSpPr/>
            <p:nvPr userDrawn="1"/>
          </p:nvSpPr>
          <p:spPr>
            <a:xfrm>
              <a:off x="9264542" y="4042368"/>
              <a:ext cx="126397" cy="126397"/>
            </a:xfrm>
            <a:prstGeom prst="rect">
              <a:avLst/>
            </a:prstGeom>
            <a:solidFill>
              <a:srgbClr val="D60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tx1"/>
                </a:solidFill>
              </a:endParaRPr>
            </a:p>
          </p:txBody>
        </p:sp>
      </p:grpSp>
    </p:spTree>
    <p:extLst>
      <p:ext uri="{BB962C8B-B14F-4D97-AF65-F5344CB8AC3E}">
        <p14:creationId xmlns:p14="http://schemas.microsoft.com/office/powerpoint/2010/main" val="2579403263"/>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showMasterSp="0" preserve="1" userDrawn="1">
  <p:cSld name="Divider Black Image Small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11480" y="206376"/>
            <a:ext cx="9490635" cy="2115484"/>
          </a:xfrm>
        </p:spPr>
        <p:txBody>
          <a:bodyPr tIns="0" anchor="t"/>
          <a:lstStyle>
            <a:lvl1pPr>
              <a:defRPr sz="4400" b="1"/>
            </a:lvl1pPr>
          </a:lstStyle>
          <a:p>
            <a:r>
              <a:rPr lang="en-US"/>
              <a:t>Click to edit Master title style</a:t>
            </a:r>
            <a:endParaRPr lang="en-US" dirty="0"/>
          </a:p>
        </p:txBody>
      </p:sp>
      <p:sp>
        <p:nvSpPr>
          <p:cNvPr id="5" name="Picture Placeholder 4"/>
          <p:cNvSpPr>
            <a:spLocks noGrp="1"/>
          </p:cNvSpPr>
          <p:nvPr>
            <p:ph type="pic" sz="quarter" idx="10" hasCustomPrompt="1"/>
          </p:nvPr>
        </p:nvSpPr>
        <p:spPr>
          <a:xfrm>
            <a:off x="411480" y="2411508"/>
            <a:ext cx="11379200" cy="3390900"/>
          </a:xfrm>
        </p:spPr>
        <p:txBody>
          <a:bodyPr anchor="ctr"/>
          <a:lstStyle>
            <a:lvl1pPr marL="0" indent="0" algn="ctr">
              <a:buNone/>
              <a:defRPr b="1"/>
            </a:lvl1pPr>
          </a:lstStyle>
          <a:p>
            <a:r>
              <a:rPr lang="en-US" dirty="0"/>
              <a:t>Click to add image</a:t>
            </a:r>
            <a:br>
              <a:rPr lang="en-US" dirty="0"/>
            </a:br>
            <a:r>
              <a:rPr lang="en-US" dirty="0"/>
              <a:t>– only use S&amp;P Global approved images for divider slides</a:t>
            </a:r>
          </a:p>
        </p:txBody>
      </p:sp>
      <p:sp>
        <p:nvSpPr>
          <p:cNvPr id="8" name="Rectangle 7"/>
          <p:cNvSpPr/>
          <p:nvPr userDrawn="1"/>
        </p:nvSpPr>
        <p:spPr>
          <a:xfrm>
            <a:off x="12287025" y="-4043"/>
            <a:ext cx="1386247" cy="243104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lstStyle/>
          <a:p>
            <a:pPr algn="l"/>
            <a:r>
              <a:rPr lang="en-US" sz="1000" b="1" dirty="0">
                <a:solidFill>
                  <a:schemeClr val="bg1"/>
                </a:solidFill>
              </a:rPr>
              <a:t>Divider + Image</a:t>
            </a:r>
            <a:endParaRPr lang="en-US" sz="1000" b="1" baseline="0" dirty="0">
              <a:solidFill>
                <a:schemeClr val="bg1"/>
              </a:solidFill>
            </a:endParaRPr>
          </a:p>
          <a:p>
            <a:pPr algn="l"/>
            <a:r>
              <a:rPr lang="en-US" sz="1000" baseline="0" dirty="0">
                <a:solidFill>
                  <a:schemeClr val="bg1"/>
                </a:solidFill>
              </a:rPr>
              <a:t>Click image icon to insert rectangular image. </a:t>
            </a:r>
            <a:endParaRPr lang="en-US" sz="1000" dirty="0">
              <a:solidFill>
                <a:schemeClr val="bg1"/>
              </a:solidFill>
            </a:endParaRPr>
          </a:p>
        </p:txBody>
      </p:sp>
      <p:sp>
        <p:nvSpPr>
          <p:cNvPr id="10" name="Rectangle 9"/>
          <p:cNvSpPr/>
          <p:nvPr userDrawn="1"/>
        </p:nvSpPr>
        <p:spPr>
          <a:xfrm>
            <a:off x="-13251" y="6889455"/>
            <a:ext cx="12205252" cy="36774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dirty="0" err="1">
              <a:solidFill>
                <a:schemeClr val="tx1"/>
              </a:solidFill>
            </a:endParaRPr>
          </a:p>
        </p:txBody>
      </p:sp>
      <p:sp>
        <p:nvSpPr>
          <p:cNvPr id="21" name="TextBox 20"/>
          <p:cNvSpPr txBox="1"/>
          <p:nvPr userDrawn="1"/>
        </p:nvSpPr>
        <p:spPr>
          <a:xfrm>
            <a:off x="12287024" y="5975774"/>
            <a:ext cx="1706880" cy="142555"/>
          </a:xfrm>
          <a:prstGeom prst="rect">
            <a:avLst/>
          </a:prstGeom>
          <a:noFill/>
        </p:spPr>
        <p:txBody>
          <a:bodyPr wrap="square" lIns="0" tIns="0" rIns="0" bIns="0" rtlCol="0">
            <a:noAutofit/>
          </a:bodyPr>
          <a:lstStyle/>
          <a:p>
            <a:pPr algn="l"/>
            <a:r>
              <a:rPr lang="en-US" sz="800" dirty="0">
                <a:solidFill>
                  <a:schemeClr val="tx1">
                    <a:lumMod val="65000"/>
                  </a:schemeClr>
                </a:solidFill>
                <a:latin typeface="Arial Narrow" panose="020B0606020202030204" pitchFamily="34" charset="0"/>
              </a:rPr>
              <a:t>No content below the line</a:t>
            </a:r>
          </a:p>
        </p:txBody>
      </p:sp>
      <p:sp>
        <p:nvSpPr>
          <p:cNvPr id="22" name="TextBox 21"/>
          <p:cNvSpPr txBox="1"/>
          <p:nvPr userDrawn="1"/>
        </p:nvSpPr>
        <p:spPr>
          <a:xfrm>
            <a:off x="-1786823" y="5987532"/>
            <a:ext cx="1706880" cy="142555"/>
          </a:xfrm>
          <a:prstGeom prst="rect">
            <a:avLst/>
          </a:prstGeom>
          <a:noFill/>
        </p:spPr>
        <p:txBody>
          <a:bodyPr wrap="square" lIns="0" tIns="0" rIns="0" bIns="0" rtlCol="0">
            <a:noAutofit/>
          </a:bodyPr>
          <a:lstStyle/>
          <a:p>
            <a:pPr algn="r"/>
            <a:r>
              <a:rPr lang="en-US" sz="800" dirty="0">
                <a:solidFill>
                  <a:schemeClr val="tx1">
                    <a:lumMod val="65000"/>
                  </a:schemeClr>
                </a:solidFill>
                <a:latin typeface="Arial Narrow" panose="020B0606020202030204" pitchFamily="34" charset="0"/>
              </a:rPr>
              <a:t>No content below the line</a:t>
            </a:r>
          </a:p>
        </p:txBody>
      </p:sp>
      <p:cxnSp>
        <p:nvCxnSpPr>
          <p:cNvPr id="23" name="Straight Connector 22"/>
          <p:cNvCxnSpPr/>
          <p:nvPr userDrawn="1"/>
        </p:nvCxnSpPr>
        <p:spPr>
          <a:xfrm>
            <a:off x="-395621" y="6090880"/>
            <a:ext cx="395621" cy="0"/>
          </a:xfrm>
          <a:prstGeom prst="line">
            <a:avLst/>
          </a:prstGeom>
          <a:ln w="3175">
            <a:solidFill>
              <a:schemeClr val="tx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userDrawn="1"/>
        </p:nvCxnSpPr>
        <p:spPr>
          <a:xfrm>
            <a:off x="12192000" y="6091822"/>
            <a:ext cx="395621" cy="0"/>
          </a:xfrm>
          <a:prstGeom prst="line">
            <a:avLst/>
          </a:prstGeom>
          <a:ln w="3175">
            <a:solidFill>
              <a:schemeClr val="tx1">
                <a:lumMod val="65000"/>
              </a:schemeClr>
            </a:solidFill>
          </a:ln>
        </p:spPr>
        <p:style>
          <a:lnRef idx="1">
            <a:schemeClr val="accent1"/>
          </a:lnRef>
          <a:fillRef idx="0">
            <a:schemeClr val="accent1"/>
          </a:fillRef>
          <a:effectRef idx="0">
            <a:schemeClr val="accent1"/>
          </a:effectRef>
          <a:fontRef idx="minor">
            <a:schemeClr val="tx1"/>
          </a:fontRef>
        </p:style>
      </p:cxnSp>
      <p:grpSp>
        <p:nvGrpSpPr>
          <p:cNvPr id="25" name="Group 24"/>
          <p:cNvGrpSpPr/>
          <p:nvPr userDrawn="1"/>
        </p:nvGrpSpPr>
        <p:grpSpPr>
          <a:xfrm>
            <a:off x="12284310" y="2497574"/>
            <a:ext cx="1389888" cy="1233768"/>
            <a:chOff x="9215268" y="3023356"/>
            <a:chExt cx="1389888" cy="1233768"/>
          </a:xfrm>
        </p:grpSpPr>
        <p:sp>
          <p:nvSpPr>
            <p:cNvPr id="26" name="Rectangle 25"/>
            <p:cNvSpPr/>
            <p:nvPr userDrawn="1"/>
          </p:nvSpPr>
          <p:spPr>
            <a:xfrm>
              <a:off x="9215268" y="3023356"/>
              <a:ext cx="1389888" cy="123376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0" rtlCol="0" anchor="t"/>
            <a:lstStyle/>
            <a:p>
              <a:pPr algn="l"/>
              <a:r>
                <a:rPr lang="en-US" sz="1000" b="0" baseline="0" dirty="0">
                  <a:solidFill>
                    <a:schemeClr val="bg1"/>
                  </a:solidFill>
                </a:rPr>
                <a:t>Only use </a:t>
              </a:r>
              <a:r>
                <a:rPr lang="en-US" sz="1000" b="0" baseline="0" dirty="0">
                  <a:solidFill>
                    <a:srgbClr val="D6002A"/>
                  </a:solidFill>
                </a:rPr>
                <a:t>S&amp;P Global Red </a:t>
              </a:r>
              <a:r>
                <a:rPr lang="en-US" sz="1000" b="0" baseline="0" dirty="0">
                  <a:solidFill>
                    <a:schemeClr val="bg1"/>
                  </a:solidFill>
                </a:rPr>
                <a:t>for key text high-lights, not shapes or charts. </a:t>
              </a:r>
              <a:br>
                <a:rPr lang="en-US" sz="1000" b="0" baseline="0" dirty="0">
                  <a:solidFill>
                    <a:schemeClr val="bg1"/>
                  </a:solidFill>
                </a:rPr>
              </a:br>
              <a:r>
                <a:rPr lang="en-US" sz="1000" b="0" baseline="0" dirty="0">
                  <a:solidFill>
                    <a:schemeClr val="bg1"/>
                  </a:solidFill>
                </a:rPr>
                <a:t>It’s available in the custom color palette</a:t>
              </a:r>
              <a:r>
                <a:rPr lang="en-US" sz="1000" b="0" baseline="0" dirty="0">
                  <a:solidFill>
                    <a:schemeClr val="tx1"/>
                  </a:solidFill>
                </a:rPr>
                <a:t>. </a:t>
              </a:r>
            </a:p>
          </p:txBody>
        </p:sp>
        <p:sp>
          <p:nvSpPr>
            <p:cNvPr id="27" name="Rectangle 26"/>
            <p:cNvSpPr/>
            <p:nvPr userDrawn="1"/>
          </p:nvSpPr>
          <p:spPr>
            <a:xfrm>
              <a:off x="9264542" y="4042368"/>
              <a:ext cx="126397" cy="126397"/>
            </a:xfrm>
            <a:prstGeom prst="rect">
              <a:avLst/>
            </a:prstGeom>
            <a:solidFill>
              <a:srgbClr val="D60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tx1"/>
                </a:solidFill>
              </a:endParaRPr>
            </a:p>
          </p:txBody>
        </p:sp>
      </p:grpSp>
      <p:pic>
        <p:nvPicPr>
          <p:cNvPr id="17" name="Platts"/>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67575" y="6081748"/>
            <a:ext cx="1255954" cy="713232"/>
          </a:xfrm>
          <a:prstGeom prst="rect">
            <a:avLst/>
          </a:prstGeom>
        </p:spPr>
      </p:pic>
      <p:sp>
        <p:nvSpPr>
          <p:cNvPr id="19" name="Rectangle 18"/>
          <p:cNvSpPr/>
          <p:nvPr userDrawn="1"/>
        </p:nvSpPr>
        <p:spPr>
          <a:xfrm>
            <a:off x="-13251" y="6878697"/>
            <a:ext cx="12205252" cy="36774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dirty="0" err="1">
              <a:solidFill>
                <a:schemeClr val="tx1"/>
              </a:solidFill>
            </a:endParaRPr>
          </a:p>
        </p:txBody>
      </p:sp>
      <p:sp>
        <p:nvSpPr>
          <p:cNvPr id="28" name="Rectangle 27"/>
          <p:cNvSpPr/>
          <p:nvPr userDrawn="1"/>
        </p:nvSpPr>
        <p:spPr>
          <a:xfrm>
            <a:off x="0" y="6874278"/>
            <a:ext cx="12192000" cy="34286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tx1"/>
              </a:solidFill>
            </a:endParaRPr>
          </a:p>
        </p:txBody>
      </p:sp>
      <p:cxnSp>
        <p:nvCxnSpPr>
          <p:cNvPr id="29" name="Straight Connector 28"/>
          <p:cNvCxnSpPr/>
          <p:nvPr userDrawn="1"/>
        </p:nvCxnSpPr>
        <p:spPr>
          <a:xfrm rot="5400000" flipH="1" flipV="1">
            <a:off x="5947642" y="7006358"/>
            <a:ext cx="296716" cy="0"/>
          </a:xfrm>
          <a:prstGeom prst="line">
            <a:avLst/>
          </a:prstGeom>
          <a:ln w="31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userDrawn="1"/>
        </p:nvCxnSpPr>
        <p:spPr>
          <a:xfrm rot="5400000" flipH="1" flipV="1">
            <a:off x="11637249" y="7006358"/>
            <a:ext cx="296716" cy="0"/>
          </a:xfrm>
          <a:prstGeom prst="line">
            <a:avLst/>
          </a:prstGeom>
          <a:ln w="31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31" name="Rectangle 30"/>
          <p:cNvSpPr/>
          <p:nvPr userDrawn="1"/>
        </p:nvSpPr>
        <p:spPr>
          <a:xfrm>
            <a:off x="6311590" y="6892980"/>
            <a:ext cx="5880409" cy="2866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45720" tIns="0" rIns="45720" bIns="0" rtlCol="0" anchor="ctr"/>
          <a:lstStyle/>
          <a:p>
            <a:pPr algn="l"/>
            <a:r>
              <a:rPr lang="en-US" sz="1000" b="1" baseline="0" dirty="0">
                <a:solidFill>
                  <a:schemeClr val="bg1"/>
                </a:solidFill>
              </a:rPr>
              <a:t>Footer :  </a:t>
            </a:r>
            <a:r>
              <a:rPr lang="en-US" sz="1000" baseline="0" dirty="0">
                <a:solidFill>
                  <a:schemeClr val="bg1"/>
                </a:solidFill>
                <a:sym typeface="Wingdings 3" panose="05040102010807070707" pitchFamily="18" charset="2"/>
              </a:rPr>
              <a:t>Never change the footer text on individual slides. Change, t</a:t>
            </a:r>
            <a:r>
              <a:rPr lang="en-US" sz="1000" baseline="0" dirty="0">
                <a:solidFill>
                  <a:schemeClr val="bg1"/>
                </a:solidFill>
              </a:rPr>
              <a:t>urn on or off footer by using </a:t>
            </a:r>
            <a:br>
              <a:rPr lang="en-US" sz="1000" baseline="0" dirty="0">
                <a:solidFill>
                  <a:schemeClr val="bg1"/>
                </a:solidFill>
              </a:rPr>
            </a:br>
            <a:r>
              <a:rPr lang="en-US" sz="1000" baseline="0" dirty="0">
                <a:solidFill>
                  <a:schemeClr val="bg1"/>
                </a:solidFill>
              </a:rPr>
              <a:t>Insert </a:t>
            </a:r>
            <a:r>
              <a:rPr lang="en-US" sz="1000" baseline="0" dirty="0">
                <a:solidFill>
                  <a:schemeClr val="bg1"/>
                </a:solidFill>
                <a:sym typeface="Wingdings 3" panose="05040102010807070707" pitchFamily="18" charset="2"/>
              </a:rPr>
              <a:t> Header &amp; Footer Enter / change text  Click Apply All. </a:t>
            </a:r>
            <a:endParaRPr lang="en-US" sz="1000" baseline="0" dirty="0">
              <a:solidFill>
                <a:schemeClr val="bg1"/>
              </a:solidFill>
            </a:endParaRPr>
          </a:p>
        </p:txBody>
      </p:sp>
      <p:sp>
        <p:nvSpPr>
          <p:cNvPr id="32" name="TextBox 31"/>
          <p:cNvSpPr txBox="1"/>
          <p:nvPr userDrawn="1"/>
        </p:nvSpPr>
        <p:spPr>
          <a:xfrm>
            <a:off x="55813" y="6883559"/>
            <a:ext cx="903163" cy="142555"/>
          </a:xfrm>
          <a:prstGeom prst="rect">
            <a:avLst/>
          </a:prstGeom>
          <a:noFill/>
        </p:spPr>
        <p:txBody>
          <a:bodyPr wrap="square" lIns="0" tIns="0" rIns="0" bIns="0" rtlCol="0">
            <a:noAutofit/>
          </a:bodyPr>
          <a:lstStyle/>
          <a:p>
            <a:pPr algn="l"/>
            <a:r>
              <a:rPr lang="en-US" sz="800" dirty="0">
                <a:solidFill>
                  <a:schemeClr val="bg1"/>
                </a:solidFill>
                <a:latin typeface="Arial Narrow" panose="020B0606020202030204" pitchFamily="34" charset="0"/>
              </a:rPr>
              <a:t>Data color order</a:t>
            </a:r>
            <a:r>
              <a:rPr lang="en-US" sz="800" baseline="0" dirty="0">
                <a:solidFill>
                  <a:schemeClr val="bg1"/>
                </a:solidFill>
                <a:latin typeface="Arial Narrow" panose="020B0606020202030204" pitchFamily="34" charset="0"/>
              </a:rPr>
              <a:t>:</a:t>
            </a:r>
            <a:endParaRPr lang="en-US" sz="800" dirty="0">
              <a:solidFill>
                <a:schemeClr val="bg1"/>
              </a:solidFill>
              <a:latin typeface="Arial Narrow" panose="020B0606020202030204" pitchFamily="34" charset="0"/>
            </a:endParaRPr>
          </a:p>
        </p:txBody>
      </p:sp>
      <p:sp>
        <p:nvSpPr>
          <p:cNvPr id="33" name="TextBox 32"/>
          <p:cNvSpPr txBox="1"/>
          <p:nvPr userDrawn="1"/>
        </p:nvSpPr>
        <p:spPr>
          <a:xfrm>
            <a:off x="2804797" y="7042641"/>
            <a:ext cx="1320629" cy="136444"/>
          </a:xfrm>
          <a:prstGeom prst="rect">
            <a:avLst/>
          </a:prstGeom>
          <a:noFill/>
        </p:spPr>
        <p:txBody>
          <a:bodyPr wrap="square" lIns="0" tIns="0" rIns="0" bIns="0" rtlCol="0">
            <a:noAutofit/>
          </a:bodyPr>
          <a:lstStyle/>
          <a:p>
            <a:pPr algn="l"/>
            <a:r>
              <a:rPr lang="en-US" sz="800" dirty="0">
                <a:solidFill>
                  <a:schemeClr val="bg1"/>
                </a:solidFill>
                <a:latin typeface="Arial Narrow" panose="020B0606020202030204" pitchFamily="34" charset="0"/>
              </a:rPr>
              <a:t>Used with accent colors: </a:t>
            </a:r>
          </a:p>
        </p:txBody>
      </p:sp>
      <p:grpSp>
        <p:nvGrpSpPr>
          <p:cNvPr id="34" name="Group 33"/>
          <p:cNvGrpSpPr/>
          <p:nvPr userDrawn="1"/>
        </p:nvGrpSpPr>
        <p:grpSpPr>
          <a:xfrm>
            <a:off x="731575" y="6907927"/>
            <a:ext cx="1601607" cy="100584"/>
            <a:chOff x="914339" y="6913770"/>
            <a:chExt cx="1558450" cy="100584"/>
          </a:xfrm>
        </p:grpSpPr>
        <p:sp>
          <p:nvSpPr>
            <p:cNvPr id="35" name="Rectangle 34"/>
            <p:cNvSpPr/>
            <p:nvPr/>
          </p:nvSpPr>
          <p:spPr>
            <a:xfrm>
              <a:off x="914339" y="6913770"/>
              <a:ext cx="100584" cy="100584"/>
            </a:xfrm>
            <a:prstGeom prst="rect">
              <a:avLst/>
            </a:prstGeom>
            <a:solidFill>
              <a:srgbClr val="4F99C1"/>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36" name="Rectangle 35"/>
            <p:cNvSpPr/>
            <p:nvPr/>
          </p:nvSpPr>
          <p:spPr>
            <a:xfrm>
              <a:off x="1138627" y="6913770"/>
              <a:ext cx="100584" cy="100584"/>
            </a:xfrm>
            <a:prstGeom prst="rect">
              <a:avLst/>
            </a:prstGeom>
            <a:solidFill>
              <a:srgbClr val="FCB316"/>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chemeClr val="bg1"/>
                </a:solidFill>
                <a:effectLst/>
                <a:uLnTx/>
                <a:uFillTx/>
                <a:latin typeface="Akkurat Pro" pitchFamily="34" charset="0"/>
                <a:cs typeface="Arial"/>
              </a:endParaRPr>
            </a:p>
          </p:txBody>
        </p:sp>
        <p:sp>
          <p:nvSpPr>
            <p:cNvPr id="37" name="Rectangle 36"/>
            <p:cNvSpPr/>
            <p:nvPr/>
          </p:nvSpPr>
          <p:spPr>
            <a:xfrm>
              <a:off x="1026483" y="6913770"/>
              <a:ext cx="100584" cy="100584"/>
            </a:xfrm>
            <a:prstGeom prst="rect">
              <a:avLst/>
            </a:prstGeom>
            <a:solidFill>
              <a:srgbClr val="002B5F"/>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38" name="Rectangle 37"/>
            <p:cNvSpPr/>
            <p:nvPr/>
          </p:nvSpPr>
          <p:spPr>
            <a:xfrm>
              <a:off x="1250771" y="6913770"/>
              <a:ext cx="100584" cy="100584"/>
            </a:xfrm>
            <a:prstGeom prst="rect">
              <a:avLst/>
            </a:prstGeom>
            <a:solidFill>
              <a:srgbClr val="50280A"/>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l-NL"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39" name="Rectangle 38"/>
            <p:cNvSpPr/>
            <p:nvPr/>
          </p:nvSpPr>
          <p:spPr>
            <a:xfrm>
              <a:off x="1362915" y="6913770"/>
              <a:ext cx="100584" cy="100584"/>
            </a:xfrm>
            <a:prstGeom prst="rect">
              <a:avLst/>
            </a:prstGeom>
            <a:solidFill>
              <a:srgbClr val="DE8BA4"/>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40" name="Rectangle 39"/>
            <p:cNvSpPr/>
            <p:nvPr/>
          </p:nvSpPr>
          <p:spPr>
            <a:xfrm>
              <a:off x="1475059" y="6913770"/>
              <a:ext cx="100584" cy="100584"/>
            </a:xfrm>
            <a:prstGeom prst="rect">
              <a:avLst/>
            </a:prstGeom>
            <a:solidFill>
              <a:srgbClr val="6A035C"/>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41" name="Rectangle 40"/>
            <p:cNvSpPr/>
            <p:nvPr/>
          </p:nvSpPr>
          <p:spPr>
            <a:xfrm>
              <a:off x="1587203" y="6913770"/>
              <a:ext cx="100584" cy="100584"/>
            </a:xfrm>
            <a:prstGeom prst="rect">
              <a:avLst/>
            </a:prstGeom>
            <a:solidFill>
              <a:srgbClr val="00B3A0"/>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42" name="Rectangle 41"/>
            <p:cNvSpPr/>
            <p:nvPr/>
          </p:nvSpPr>
          <p:spPr>
            <a:xfrm>
              <a:off x="1699347" y="6913770"/>
              <a:ext cx="100584" cy="100584"/>
            </a:xfrm>
            <a:prstGeom prst="rect">
              <a:avLst/>
            </a:prstGeom>
            <a:solidFill>
              <a:srgbClr val="004D47"/>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rgbClr val="712300"/>
                </a:solidFill>
                <a:effectLst/>
                <a:uLnTx/>
                <a:uFillTx/>
                <a:latin typeface="Akkurat Pro" pitchFamily="34" charset="0"/>
                <a:cs typeface="Arial"/>
              </a:endParaRPr>
            </a:p>
          </p:txBody>
        </p:sp>
        <p:sp>
          <p:nvSpPr>
            <p:cNvPr id="43" name="Rectangle 42"/>
            <p:cNvSpPr/>
            <p:nvPr/>
          </p:nvSpPr>
          <p:spPr>
            <a:xfrm>
              <a:off x="1811491" y="6913770"/>
              <a:ext cx="100584" cy="100584"/>
            </a:xfrm>
            <a:prstGeom prst="rect">
              <a:avLst/>
            </a:prstGeom>
            <a:solidFill>
              <a:srgbClr val="F79668"/>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pt-BR" sz="200" b="0" i="0" u="none" strike="noStrike" kern="0" cap="none" spc="0" normalizeH="0" baseline="0" noProof="0" dirty="0">
                <a:ln>
                  <a:noFill/>
                </a:ln>
                <a:solidFill>
                  <a:schemeClr val="bg1"/>
                </a:solidFill>
                <a:effectLst/>
                <a:uLnTx/>
                <a:uFillTx/>
                <a:latin typeface="Akkurat Pro" pitchFamily="34" charset="0"/>
                <a:cs typeface="Arial"/>
              </a:endParaRPr>
            </a:p>
          </p:txBody>
        </p:sp>
        <p:sp>
          <p:nvSpPr>
            <p:cNvPr id="44" name="Rectangle 43"/>
            <p:cNvSpPr/>
            <p:nvPr/>
          </p:nvSpPr>
          <p:spPr>
            <a:xfrm>
              <a:off x="1923635" y="6913770"/>
              <a:ext cx="100584" cy="100584"/>
            </a:xfrm>
            <a:prstGeom prst="rect">
              <a:avLst/>
            </a:prstGeom>
            <a:solidFill>
              <a:srgbClr val="712300"/>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rgbClr val="6A035C"/>
                </a:solidFill>
                <a:effectLst/>
                <a:uLnTx/>
                <a:uFillTx/>
                <a:latin typeface="Akkurat Pro" pitchFamily="34" charset="0"/>
                <a:cs typeface="Arial"/>
              </a:endParaRPr>
            </a:p>
          </p:txBody>
        </p:sp>
        <p:sp>
          <p:nvSpPr>
            <p:cNvPr id="45" name="Rectangle 44"/>
            <p:cNvSpPr/>
            <p:nvPr/>
          </p:nvSpPr>
          <p:spPr>
            <a:xfrm>
              <a:off x="2035779" y="6913770"/>
              <a:ext cx="100584" cy="100584"/>
            </a:xfrm>
            <a:prstGeom prst="rect">
              <a:avLst/>
            </a:prstGeom>
            <a:solidFill>
              <a:srgbClr val="908EC5"/>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46" name="Rectangle 45"/>
            <p:cNvSpPr/>
            <p:nvPr/>
          </p:nvSpPr>
          <p:spPr>
            <a:xfrm>
              <a:off x="2147923" y="6913770"/>
              <a:ext cx="100584" cy="100584"/>
            </a:xfrm>
            <a:prstGeom prst="rect">
              <a:avLst/>
            </a:prstGeom>
            <a:solidFill>
              <a:srgbClr val="37237B"/>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rgbClr val="712300"/>
                </a:solidFill>
                <a:effectLst/>
                <a:uLnTx/>
                <a:uFillTx/>
                <a:latin typeface="Akkurat Pro" pitchFamily="34" charset="0"/>
                <a:cs typeface="Arial"/>
              </a:endParaRPr>
            </a:p>
          </p:txBody>
        </p:sp>
        <p:sp>
          <p:nvSpPr>
            <p:cNvPr id="47" name="Rectangle 46"/>
            <p:cNvSpPr/>
            <p:nvPr/>
          </p:nvSpPr>
          <p:spPr>
            <a:xfrm>
              <a:off x="2260067" y="6913770"/>
              <a:ext cx="100584" cy="100584"/>
            </a:xfrm>
            <a:prstGeom prst="rect">
              <a:avLst/>
            </a:prstGeom>
            <a:solidFill>
              <a:srgbClr val="A4C032"/>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pt-BR" sz="200" b="0" i="0" u="none" strike="noStrike" kern="0" cap="none" spc="0" normalizeH="0" baseline="0" noProof="0" dirty="0">
                <a:ln>
                  <a:noFill/>
                </a:ln>
                <a:solidFill>
                  <a:schemeClr val="bg1"/>
                </a:solidFill>
                <a:effectLst/>
                <a:uLnTx/>
                <a:uFillTx/>
                <a:latin typeface="Akkurat Pro" pitchFamily="34" charset="0"/>
                <a:cs typeface="Arial"/>
              </a:endParaRPr>
            </a:p>
          </p:txBody>
        </p:sp>
        <p:sp>
          <p:nvSpPr>
            <p:cNvPr id="48" name="Rectangle 47"/>
            <p:cNvSpPr/>
            <p:nvPr/>
          </p:nvSpPr>
          <p:spPr>
            <a:xfrm>
              <a:off x="2372205" y="6913770"/>
              <a:ext cx="100584" cy="100584"/>
            </a:xfrm>
            <a:prstGeom prst="rect">
              <a:avLst/>
            </a:prstGeom>
            <a:solidFill>
              <a:srgbClr val="2C3B0D"/>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rgbClr val="6A035C"/>
                </a:solidFill>
                <a:effectLst/>
                <a:uLnTx/>
                <a:uFillTx/>
                <a:latin typeface="Akkurat Pro" pitchFamily="34" charset="0"/>
                <a:cs typeface="Arial"/>
              </a:endParaRPr>
            </a:p>
          </p:txBody>
        </p:sp>
      </p:grpSp>
      <p:sp>
        <p:nvSpPr>
          <p:cNvPr id="49" name="TextBox 48"/>
          <p:cNvSpPr txBox="1"/>
          <p:nvPr userDrawn="1"/>
        </p:nvSpPr>
        <p:spPr>
          <a:xfrm>
            <a:off x="2535078" y="6883559"/>
            <a:ext cx="907901" cy="142555"/>
          </a:xfrm>
          <a:prstGeom prst="rect">
            <a:avLst/>
          </a:prstGeom>
          <a:noFill/>
        </p:spPr>
        <p:txBody>
          <a:bodyPr wrap="square" lIns="0" tIns="0" rIns="0" bIns="0" rtlCol="0">
            <a:noAutofit/>
          </a:bodyPr>
          <a:lstStyle/>
          <a:p>
            <a:pPr algn="l"/>
            <a:r>
              <a:rPr lang="en-US" sz="800" dirty="0">
                <a:solidFill>
                  <a:schemeClr val="bg1"/>
                </a:solidFill>
                <a:latin typeface="Arial Narrow" panose="020B0606020202030204" pitchFamily="34" charset="0"/>
              </a:rPr>
              <a:t>Complimentary colors:</a:t>
            </a:r>
          </a:p>
        </p:txBody>
      </p:sp>
      <p:grpSp>
        <p:nvGrpSpPr>
          <p:cNvPr id="50" name="Group 49"/>
          <p:cNvGrpSpPr/>
          <p:nvPr userDrawn="1"/>
        </p:nvGrpSpPr>
        <p:grpSpPr>
          <a:xfrm>
            <a:off x="2551546" y="7022893"/>
            <a:ext cx="218964" cy="91440"/>
            <a:chOff x="2279174" y="7027888"/>
            <a:chExt cx="164223" cy="91440"/>
          </a:xfrm>
        </p:grpSpPr>
        <p:cxnSp>
          <p:nvCxnSpPr>
            <p:cNvPr id="51" name="Straight Arrow Connector 50"/>
            <p:cNvCxnSpPr>
              <a:cxnSpLocks/>
            </p:cNvCxnSpPr>
            <p:nvPr userDrawn="1"/>
          </p:nvCxnSpPr>
          <p:spPr>
            <a:xfrm>
              <a:off x="2279174" y="7114593"/>
              <a:ext cx="164223" cy="0"/>
            </a:xfrm>
            <a:prstGeom prst="straightConnector1">
              <a:avLst/>
            </a:prstGeom>
            <a:ln w="9525">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a:cxnSpLocks/>
            </p:cNvCxnSpPr>
            <p:nvPr userDrawn="1"/>
          </p:nvCxnSpPr>
          <p:spPr>
            <a:xfrm flipV="1">
              <a:off x="2281672" y="7027888"/>
              <a:ext cx="0" cy="9144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grpSp>
      <p:grpSp>
        <p:nvGrpSpPr>
          <p:cNvPr id="53" name="Group 52"/>
          <p:cNvGrpSpPr/>
          <p:nvPr userDrawn="1"/>
        </p:nvGrpSpPr>
        <p:grpSpPr>
          <a:xfrm>
            <a:off x="3760820" y="7063094"/>
            <a:ext cx="778165" cy="100584"/>
            <a:chOff x="1566748" y="7022234"/>
            <a:chExt cx="778165" cy="100584"/>
          </a:xfrm>
        </p:grpSpPr>
        <p:sp>
          <p:nvSpPr>
            <p:cNvPr id="54" name="Rectangle 53"/>
            <p:cNvSpPr/>
            <p:nvPr userDrawn="1"/>
          </p:nvSpPr>
          <p:spPr>
            <a:xfrm>
              <a:off x="1566748" y="7022234"/>
              <a:ext cx="100584" cy="100584"/>
            </a:xfrm>
            <a:prstGeom prst="rect">
              <a:avLst/>
            </a:prstGeom>
            <a:solidFill>
              <a:srgbClr val="007EAE"/>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55" name="Rectangle 54"/>
            <p:cNvSpPr/>
            <p:nvPr userDrawn="1"/>
          </p:nvSpPr>
          <p:spPr>
            <a:xfrm>
              <a:off x="1793022" y="7022234"/>
              <a:ext cx="100584" cy="100584"/>
            </a:xfrm>
            <a:prstGeom prst="rect">
              <a:avLst/>
            </a:prstGeom>
            <a:solidFill>
              <a:srgbClr val="C40067"/>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chemeClr val="bg1"/>
                </a:solidFill>
                <a:effectLst/>
                <a:uLnTx/>
                <a:uFillTx/>
                <a:latin typeface="Akkurat Pro" pitchFamily="34" charset="0"/>
                <a:cs typeface="Arial"/>
              </a:endParaRPr>
            </a:p>
          </p:txBody>
        </p:sp>
        <p:sp>
          <p:nvSpPr>
            <p:cNvPr id="56" name="Rectangle 55"/>
            <p:cNvSpPr/>
            <p:nvPr userDrawn="1"/>
          </p:nvSpPr>
          <p:spPr>
            <a:xfrm>
              <a:off x="1679885" y="7022234"/>
              <a:ext cx="100584" cy="100584"/>
            </a:xfrm>
            <a:prstGeom prst="rect">
              <a:avLst/>
            </a:prstGeom>
            <a:solidFill>
              <a:srgbClr val="FFAC17"/>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57" name="Rectangle 56"/>
            <p:cNvSpPr/>
            <p:nvPr userDrawn="1"/>
          </p:nvSpPr>
          <p:spPr>
            <a:xfrm>
              <a:off x="1906159" y="7022234"/>
              <a:ext cx="100584" cy="100584"/>
            </a:xfrm>
            <a:prstGeom prst="rect">
              <a:avLst/>
            </a:prstGeom>
            <a:solidFill>
              <a:srgbClr val="08C3A5"/>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l-NL"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58" name="Rectangle 57"/>
            <p:cNvSpPr/>
            <p:nvPr userDrawn="1"/>
          </p:nvSpPr>
          <p:spPr>
            <a:xfrm>
              <a:off x="2019296" y="7022234"/>
              <a:ext cx="100584" cy="100584"/>
            </a:xfrm>
            <a:prstGeom prst="rect">
              <a:avLst/>
            </a:prstGeom>
            <a:solidFill>
              <a:srgbClr val="F36C35"/>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59" name="Rectangle 58"/>
            <p:cNvSpPr/>
            <p:nvPr userDrawn="1"/>
          </p:nvSpPr>
          <p:spPr>
            <a:xfrm>
              <a:off x="2132432" y="7022234"/>
              <a:ext cx="100584" cy="100584"/>
            </a:xfrm>
            <a:prstGeom prst="rect">
              <a:avLst/>
            </a:prstGeom>
            <a:solidFill>
              <a:srgbClr val="6A6AB1"/>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60" name="Rectangle 59"/>
            <p:cNvSpPr/>
            <p:nvPr userDrawn="1"/>
          </p:nvSpPr>
          <p:spPr>
            <a:xfrm>
              <a:off x="2244329" y="7022234"/>
              <a:ext cx="100584" cy="100584"/>
            </a:xfrm>
            <a:prstGeom prst="rect">
              <a:avLst/>
            </a:prstGeom>
            <a:solidFill>
              <a:srgbClr val="A4C032"/>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grpSp>
      <p:grpSp>
        <p:nvGrpSpPr>
          <p:cNvPr id="61" name="Group 60"/>
          <p:cNvGrpSpPr/>
          <p:nvPr userDrawn="1"/>
        </p:nvGrpSpPr>
        <p:grpSpPr>
          <a:xfrm>
            <a:off x="3475603" y="6905748"/>
            <a:ext cx="549776" cy="100584"/>
            <a:chOff x="3141899" y="6907927"/>
            <a:chExt cx="549776" cy="100584"/>
          </a:xfrm>
        </p:grpSpPr>
        <p:sp>
          <p:nvSpPr>
            <p:cNvPr id="62" name="Rectangle 61"/>
            <p:cNvSpPr/>
            <p:nvPr/>
          </p:nvSpPr>
          <p:spPr>
            <a:xfrm>
              <a:off x="3141899" y="6907927"/>
              <a:ext cx="100584" cy="100584"/>
            </a:xfrm>
            <a:prstGeom prst="rect">
              <a:avLst/>
            </a:prstGeom>
            <a:solidFill>
              <a:srgbClr val="000000"/>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63" name="Rectangle 62"/>
            <p:cNvSpPr/>
            <p:nvPr/>
          </p:nvSpPr>
          <p:spPr>
            <a:xfrm>
              <a:off x="3366495" y="6907927"/>
              <a:ext cx="100584" cy="100584"/>
            </a:xfrm>
            <a:prstGeom prst="rect">
              <a:avLst/>
            </a:prstGeom>
            <a:solidFill>
              <a:srgbClr val="666666"/>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chemeClr val="bg1"/>
                </a:solidFill>
                <a:effectLst/>
                <a:uLnTx/>
                <a:uFillTx/>
                <a:latin typeface="Akkurat Pro" pitchFamily="34" charset="0"/>
                <a:cs typeface="Arial"/>
              </a:endParaRPr>
            </a:p>
          </p:txBody>
        </p:sp>
        <p:sp>
          <p:nvSpPr>
            <p:cNvPr id="64" name="Rectangle 63"/>
            <p:cNvSpPr/>
            <p:nvPr/>
          </p:nvSpPr>
          <p:spPr>
            <a:xfrm>
              <a:off x="3254197" y="6907927"/>
              <a:ext cx="100584" cy="100584"/>
            </a:xfrm>
            <a:prstGeom prst="rect">
              <a:avLst/>
            </a:prstGeom>
            <a:solidFill>
              <a:srgbClr val="333333"/>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65" name="Rectangle 64"/>
            <p:cNvSpPr/>
            <p:nvPr/>
          </p:nvSpPr>
          <p:spPr>
            <a:xfrm>
              <a:off x="3478793" y="6907927"/>
              <a:ext cx="100584" cy="100584"/>
            </a:xfrm>
            <a:prstGeom prst="rect">
              <a:avLst/>
            </a:prstGeom>
            <a:solidFill>
              <a:srgbClr val="999999"/>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l-NL"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66" name="Rectangle 65"/>
            <p:cNvSpPr/>
            <p:nvPr/>
          </p:nvSpPr>
          <p:spPr>
            <a:xfrm>
              <a:off x="3591091" y="6907927"/>
              <a:ext cx="100584" cy="100584"/>
            </a:xfrm>
            <a:prstGeom prst="rect">
              <a:avLst/>
            </a:prstGeom>
            <a:solidFill>
              <a:srgbClr val="CCCCCC"/>
            </a:solidFill>
            <a:ln w="3175">
              <a:solidFill>
                <a:srgbClr val="A7A9AC"/>
              </a:solid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grpSp>
      <p:grpSp>
        <p:nvGrpSpPr>
          <p:cNvPr id="67" name="Group 66"/>
          <p:cNvGrpSpPr/>
          <p:nvPr userDrawn="1"/>
        </p:nvGrpSpPr>
        <p:grpSpPr>
          <a:xfrm>
            <a:off x="4110314" y="6905748"/>
            <a:ext cx="549777" cy="100584"/>
            <a:chOff x="2057435" y="7026985"/>
            <a:chExt cx="549777" cy="100584"/>
          </a:xfrm>
        </p:grpSpPr>
        <p:sp>
          <p:nvSpPr>
            <p:cNvPr id="68" name="Rectangle 67"/>
            <p:cNvSpPr/>
            <p:nvPr/>
          </p:nvSpPr>
          <p:spPr>
            <a:xfrm>
              <a:off x="2057435" y="7026985"/>
              <a:ext cx="100584" cy="100584"/>
            </a:xfrm>
            <a:prstGeom prst="rect">
              <a:avLst/>
            </a:prstGeom>
            <a:solidFill>
              <a:srgbClr val="473729"/>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69" name="Rectangle 68"/>
            <p:cNvSpPr/>
            <p:nvPr/>
          </p:nvSpPr>
          <p:spPr>
            <a:xfrm>
              <a:off x="2282031" y="7026985"/>
              <a:ext cx="100584" cy="100584"/>
            </a:xfrm>
            <a:prstGeom prst="rect">
              <a:avLst/>
            </a:prstGeom>
            <a:solidFill>
              <a:srgbClr val="A39382"/>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chemeClr val="bg1"/>
                </a:solidFill>
                <a:effectLst/>
                <a:uLnTx/>
                <a:uFillTx/>
                <a:latin typeface="Akkurat Pro" pitchFamily="34" charset="0"/>
                <a:cs typeface="Arial"/>
              </a:endParaRPr>
            </a:p>
          </p:txBody>
        </p:sp>
        <p:sp>
          <p:nvSpPr>
            <p:cNvPr id="70" name="Rectangle 69"/>
            <p:cNvSpPr/>
            <p:nvPr/>
          </p:nvSpPr>
          <p:spPr>
            <a:xfrm>
              <a:off x="2169733" y="7026985"/>
              <a:ext cx="100584" cy="100584"/>
            </a:xfrm>
            <a:prstGeom prst="rect">
              <a:avLst/>
            </a:prstGeom>
            <a:solidFill>
              <a:srgbClr val="7A6855"/>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71" name="Rectangle 70"/>
            <p:cNvSpPr/>
            <p:nvPr/>
          </p:nvSpPr>
          <p:spPr>
            <a:xfrm>
              <a:off x="2394329" y="7026985"/>
              <a:ext cx="100584" cy="100584"/>
            </a:xfrm>
            <a:prstGeom prst="rect">
              <a:avLst/>
            </a:prstGeom>
            <a:solidFill>
              <a:srgbClr val="B7A99A"/>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l-NL"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72" name="Rectangle 71"/>
            <p:cNvSpPr/>
            <p:nvPr/>
          </p:nvSpPr>
          <p:spPr>
            <a:xfrm>
              <a:off x="2506628" y="7026985"/>
              <a:ext cx="100584" cy="100584"/>
            </a:xfrm>
            <a:prstGeom prst="rect">
              <a:avLst/>
            </a:prstGeom>
            <a:solidFill>
              <a:srgbClr val="CEC2B4"/>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grpSp>
      <p:grpSp>
        <p:nvGrpSpPr>
          <p:cNvPr id="73" name="Group 72"/>
          <p:cNvGrpSpPr/>
          <p:nvPr userDrawn="1"/>
        </p:nvGrpSpPr>
        <p:grpSpPr>
          <a:xfrm>
            <a:off x="12229770" y="6237765"/>
            <a:ext cx="739028" cy="978343"/>
            <a:chOff x="9173426" y="6237765"/>
            <a:chExt cx="739028" cy="978343"/>
          </a:xfrm>
        </p:grpSpPr>
        <p:sp>
          <p:nvSpPr>
            <p:cNvPr id="74" name="Rectangle 73"/>
            <p:cNvSpPr/>
            <p:nvPr userDrawn="1"/>
          </p:nvSpPr>
          <p:spPr>
            <a:xfrm>
              <a:off x="9173426" y="6237765"/>
              <a:ext cx="739028" cy="97834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tx1"/>
                </a:solidFill>
              </a:endParaRPr>
            </a:p>
          </p:txBody>
        </p:sp>
        <p:grpSp>
          <p:nvGrpSpPr>
            <p:cNvPr id="75" name="Group 74"/>
            <p:cNvGrpSpPr/>
            <p:nvPr userDrawn="1"/>
          </p:nvGrpSpPr>
          <p:grpSpPr>
            <a:xfrm>
              <a:off x="9218311" y="6565676"/>
              <a:ext cx="609784" cy="615127"/>
              <a:chOff x="9218311" y="6565676"/>
              <a:chExt cx="609784" cy="615127"/>
            </a:xfrm>
          </p:grpSpPr>
          <p:sp>
            <p:nvSpPr>
              <p:cNvPr id="77" name="Rectangle 76"/>
              <p:cNvSpPr/>
              <p:nvPr/>
            </p:nvSpPr>
            <p:spPr>
              <a:xfrm>
                <a:off x="9218311" y="6565676"/>
                <a:ext cx="100584" cy="100584"/>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78" name="Rectangle 77"/>
              <p:cNvSpPr/>
              <p:nvPr/>
            </p:nvSpPr>
            <p:spPr>
              <a:xfrm>
                <a:off x="9493231" y="6565676"/>
                <a:ext cx="100584" cy="100584"/>
              </a:xfrm>
              <a:prstGeom prst="rect">
                <a:avLst/>
              </a:prstGeom>
              <a:solidFill>
                <a:srgbClr val="7B9133"/>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chemeClr val="bg1"/>
                  </a:solidFill>
                  <a:effectLst/>
                  <a:uLnTx/>
                  <a:uFillTx/>
                  <a:latin typeface="Akkurat Pro" pitchFamily="34" charset="0"/>
                  <a:cs typeface="Arial"/>
                </a:endParaRPr>
              </a:p>
            </p:txBody>
          </p:sp>
          <p:sp>
            <p:nvSpPr>
              <p:cNvPr id="79" name="Rectangle 78"/>
              <p:cNvSpPr/>
              <p:nvPr/>
            </p:nvSpPr>
            <p:spPr>
              <a:xfrm>
                <a:off x="9376091" y="6565676"/>
                <a:ext cx="100584" cy="100584"/>
              </a:xfrm>
              <a:prstGeom prst="rect">
                <a:avLst/>
              </a:prstGeom>
              <a:solidFill>
                <a:srgbClr val="2B3B0D"/>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80" name="Rectangle 79"/>
              <p:cNvSpPr/>
              <p:nvPr/>
            </p:nvSpPr>
            <p:spPr>
              <a:xfrm>
                <a:off x="9610371" y="6565676"/>
                <a:ext cx="100584" cy="100584"/>
              </a:xfrm>
              <a:prstGeom prst="rect">
                <a:avLst/>
              </a:prstGeom>
              <a:solidFill>
                <a:srgbClr val="7B9133"/>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l-NL"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81" name="Rectangle 80"/>
              <p:cNvSpPr/>
              <p:nvPr/>
            </p:nvSpPr>
            <p:spPr>
              <a:xfrm>
                <a:off x="9727511" y="6565676"/>
                <a:ext cx="100584" cy="100584"/>
              </a:xfrm>
              <a:prstGeom prst="rect">
                <a:avLst/>
              </a:prstGeom>
              <a:solidFill>
                <a:srgbClr val="C5D582"/>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82" name="Rectangle 81"/>
              <p:cNvSpPr/>
              <p:nvPr userDrawn="1"/>
            </p:nvSpPr>
            <p:spPr>
              <a:xfrm>
                <a:off x="9218311" y="6694312"/>
                <a:ext cx="100584" cy="100584"/>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83" name="Rectangle 82"/>
              <p:cNvSpPr/>
              <p:nvPr userDrawn="1"/>
            </p:nvSpPr>
            <p:spPr>
              <a:xfrm>
                <a:off x="9493231" y="6694312"/>
                <a:ext cx="100584" cy="100584"/>
              </a:xfrm>
              <a:prstGeom prst="rect">
                <a:avLst/>
              </a:prstGeom>
              <a:solidFill>
                <a:srgbClr val="D05883"/>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chemeClr val="bg1"/>
                  </a:solidFill>
                  <a:effectLst/>
                  <a:uLnTx/>
                  <a:uFillTx/>
                  <a:latin typeface="Akkurat Pro" pitchFamily="34" charset="0"/>
                  <a:cs typeface="Arial"/>
                </a:endParaRPr>
              </a:p>
            </p:txBody>
          </p:sp>
          <p:sp>
            <p:nvSpPr>
              <p:cNvPr id="84" name="Rectangle 83"/>
              <p:cNvSpPr/>
              <p:nvPr userDrawn="1"/>
            </p:nvSpPr>
            <p:spPr>
              <a:xfrm>
                <a:off x="9376091" y="6694312"/>
                <a:ext cx="100584" cy="100584"/>
              </a:xfrm>
              <a:prstGeom prst="rect">
                <a:avLst/>
              </a:prstGeom>
              <a:solidFill>
                <a:srgbClr val="69025C"/>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85" name="Rectangle 84"/>
              <p:cNvSpPr/>
              <p:nvPr userDrawn="1"/>
            </p:nvSpPr>
            <p:spPr>
              <a:xfrm>
                <a:off x="9610371" y="6694312"/>
                <a:ext cx="100584" cy="100584"/>
              </a:xfrm>
              <a:prstGeom prst="rect">
                <a:avLst/>
              </a:prstGeom>
              <a:solidFill>
                <a:srgbClr val="DD8BA4"/>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l-NL"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86" name="Rectangle 85"/>
              <p:cNvSpPr/>
              <p:nvPr userDrawn="1"/>
            </p:nvSpPr>
            <p:spPr>
              <a:xfrm>
                <a:off x="9727511" y="6694312"/>
                <a:ext cx="100584" cy="100584"/>
              </a:xfrm>
              <a:prstGeom prst="rect">
                <a:avLst/>
              </a:prstGeom>
              <a:solidFill>
                <a:srgbClr val="ECC0CB"/>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87" name="Rectangle 86"/>
              <p:cNvSpPr/>
              <p:nvPr userDrawn="1"/>
            </p:nvSpPr>
            <p:spPr>
              <a:xfrm>
                <a:off x="9218311" y="6822948"/>
                <a:ext cx="100584" cy="10058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88" name="Rectangle 87"/>
              <p:cNvSpPr/>
              <p:nvPr userDrawn="1"/>
            </p:nvSpPr>
            <p:spPr>
              <a:xfrm>
                <a:off x="9493231" y="6822948"/>
                <a:ext cx="100584" cy="100584"/>
              </a:xfrm>
              <a:prstGeom prst="rect">
                <a:avLst/>
              </a:prstGeom>
              <a:solidFill>
                <a:srgbClr val="BD4618"/>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chemeClr val="bg1"/>
                  </a:solidFill>
                  <a:effectLst/>
                  <a:uLnTx/>
                  <a:uFillTx/>
                  <a:latin typeface="Akkurat Pro" pitchFamily="34" charset="0"/>
                  <a:cs typeface="Arial"/>
                </a:endParaRPr>
              </a:p>
            </p:txBody>
          </p:sp>
          <p:sp>
            <p:nvSpPr>
              <p:cNvPr id="89" name="Rectangle 88"/>
              <p:cNvSpPr/>
              <p:nvPr userDrawn="1"/>
            </p:nvSpPr>
            <p:spPr>
              <a:xfrm>
                <a:off x="9376091" y="6822948"/>
                <a:ext cx="100584" cy="100584"/>
              </a:xfrm>
              <a:prstGeom prst="rect">
                <a:avLst/>
              </a:prstGeom>
              <a:solidFill>
                <a:srgbClr val="712200"/>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90" name="Rectangle 89"/>
              <p:cNvSpPr/>
              <p:nvPr userDrawn="1"/>
            </p:nvSpPr>
            <p:spPr>
              <a:xfrm>
                <a:off x="9610371" y="6822948"/>
                <a:ext cx="100584" cy="100584"/>
              </a:xfrm>
              <a:prstGeom prst="rect">
                <a:avLst/>
              </a:prstGeom>
              <a:solidFill>
                <a:srgbClr val="F69567"/>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l-NL"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91" name="Rectangle 90"/>
              <p:cNvSpPr/>
              <p:nvPr userDrawn="1"/>
            </p:nvSpPr>
            <p:spPr>
              <a:xfrm>
                <a:off x="9727511" y="6822948"/>
                <a:ext cx="100584" cy="100584"/>
              </a:xfrm>
              <a:prstGeom prst="rect">
                <a:avLst/>
              </a:prstGeom>
              <a:solidFill>
                <a:srgbClr val="FABD9B"/>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92" name="Rectangle 91"/>
              <p:cNvSpPr/>
              <p:nvPr userDrawn="1"/>
            </p:nvSpPr>
            <p:spPr>
              <a:xfrm>
                <a:off x="9218311" y="6951584"/>
                <a:ext cx="100584" cy="100584"/>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93" name="Rectangle 92"/>
              <p:cNvSpPr/>
              <p:nvPr userDrawn="1"/>
            </p:nvSpPr>
            <p:spPr>
              <a:xfrm>
                <a:off x="9493231" y="6951584"/>
                <a:ext cx="100584" cy="100584"/>
              </a:xfrm>
              <a:prstGeom prst="rect">
                <a:avLst/>
              </a:prstGeom>
              <a:solidFill>
                <a:srgbClr val="4F99C0"/>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chemeClr val="bg1"/>
                  </a:solidFill>
                  <a:effectLst/>
                  <a:uLnTx/>
                  <a:uFillTx/>
                  <a:latin typeface="Akkurat Pro" pitchFamily="34" charset="0"/>
                  <a:cs typeface="Arial"/>
                </a:endParaRPr>
              </a:p>
            </p:txBody>
          </p:sp>
          <p:sp>
            <p:nvSpPr>
              <p:cNvPr id="94" name="Rectangle 93"/>
              <p:cNvSpPr/>
              <p:nvPr userDrawn="1"/>
            </p:nvSpPr>
            <p:spPr>
              <a:xfrm>
                <a:off x="9376091" y="6951584"/>
                <a:ext cx="100584" cy="100584"/>
              </a:xfrm>
              <a:prstGeom prst="rect">
                <a:avLst/>
              </a:prstGeom>
              <a:solidFill>
                <a:srgbClr val="002B5E"/>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95" name="Rectangle 94"/>
              <p:cNvSpPr/>
              <p:nvPr userDrawn="1"/>
            </p:nvSpPr>
            <p:spPr>
              <a:xfrm>
                <a:off x="9610371" y="6951584"/>
                <a:ext cx="100584" cy="100584"/>
              </a:xfrm>
              <a:prstGeom prst="rect">
                <a:avLst/>
              </a:prstGeom>
              <a:solidFill>
                <a:srgbClr val="4F99C0"/>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l-NL"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96" name="Rectangle 95"/>
              <p:cNvSpPr/>
              <p:nvPr userDrawn="1"/>
            </p:nvSpPr>
            <p:spPr>
              <a:xfrm>
                <a:off x="9727511" y="6951584"/>
                <a:ext cx="100584" cy="100584"/>
              </a:xfrm>
              <a:prstGeom prst="rect">
                <a:avLst/>
              </a:prstGeom>
              <a:solidFill>
                <a:srgbClr val="A0C3DA"/>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97" name="Rectangle 96"/>
              <p:cNvSpPr/>
              <p:nvPr userDrawn="1"/>
            </p:nvSpPr>
            <p:spPr>
              <a:xfrm>
                <a:off x="9218311" y="7080219"/>
                <a:ext cx="100584" cy="100584"/>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98" name="Rectangle 97"/>
              <p:cNvSpPr/>
              <p:nvPr userDrawn="1"/>
            </p:nvSpPr>
            <p:spPr>
              <a:xfrm>
                <a:off x="9493231" y="7080219"/>
                <a:ext cx="100584" cy="100584"/>
              </a:xfrm>
              <a:prstGeom prst="rect">
                <a:avLst/>
              </a:prstGeom>
              <a:solidFill>
                <a:srgbClr val="534F9E"/>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chemeClr val="bg1"/>
                  </a:solidFill>
                  <a:effectLst/>
                  <a:uLnTx/>
                  <a:uFillTx/>
                  <a:latin typeface="Akkurat Pro" pitchFamily="34" charset="0"/>
                  <a:cs typeface="Arial"/>
                </a:endParaRPr>
              </a:p>
            </p:txBody>
          </p:sp>
          <p:sp>
            <p:nvSpPr>
              <p:cNvPr id="99" name="Rectangle 98"/>
              <p:cNvSpPr/>
              <p:nvPr userDrawn="1"/>
            </p:nvSpPr>
            <p:spPr>
              <a:xfrm>
                <a:off x="9376091" y="7080219"/>
                <a:ext cx="100584" cy="100584"/>
              </a:xfrm>
              <a:prstGeom prst="rect">
                <a:avLst/>
              </a:prstGeom>
              <a:solidFill>
                <a:srgbClr val="37227A"/>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100" name="Rectangle 99"/>
              <p:cNvSpPr/>
              <p:nvPr userDrawn="1"/>
            </p:nvSpPr>
            <p:spPr>
              <a:xfrm>
                <a:off x="9610371" y="7080219"/>
                <a:ext cx="100584" cy="100584"/>
              </a:xfrm>
              <a:prstGeom prst="rect">
                <a:avLst/>
              </a:prstGeom>
              <a:solidFill>
                <a:srgbClr val="908DC5"/>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l-NL"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101" name="Rectangle 100"/>
              <p:cNvSpPr/>
              <p:nvPr userDrawn="1"/>
            </p:nvSpPr>
            <p:spPr>
              <a:xfrm>
                <a:off x="9727511" y="7080219"/>
                <a:ext cx="100584" cy="100584"/>
              </a:xfrm>
              <a:prstGeom prst="rect">
                <a:avLst/>
              </a:prstGeom>
              <a:solidFill>
                <a:srgbClr val="BBB9DC"/>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grpSp>
        <p:sp>
          <p:nvSpPr>
            <p:cNvPr id="76" name="TextBox 75"/>
            <p:cNvSpPr txBox="1"/>
            <p:nvPr userDrawn="1"/>
          </p:nvSpPr>
          <p:spPr>
            <a:xfrm>
              <a:off x="9203119" y="6283237"/>
              <a:ext cx="677372" cy="142555"/>
            </a:xfrm>
            <a:prstGeom prst="rect">
              <a:avLst/>
            </a:prstGeom>
            <a:noFill/>
          </p:spPr>
          <p:txBody>
            <a:bodyPr wrap="square" lIns="0" tIns="0" rIns="0" bIns="0" rtlCol="0">
              <a:noAutofit/>
            </a:bodyPr>
            <a:lstStyle/>
            <a:p>
              <a:pPr algn="l"/>
              <a:r>
                <a:rPr lang="en-US" sz="800" dirty="0" err="1">
                  <a:solidFill>
                    <a:schemeClr val="bg1"/>
                  </a:solidFill>
                  <a:latin typeface="Arial Narrow" panose="020B0606020202030204" pitchFamily="34" charset="0"/>
                </a:rPr>
                <a:t>Platts</a:t>
              </a:r>
              <a:r>
                <a:rPr lang="en-US" sz="800" dirty="0">
                  <a:solidFill>
                    <a:schemeClr val="bg1"/>
                  </a:solidFill>
                  <a:latin typeface="Arial Narrow" panose="020B0606020202030204" pitchFamily="34" charset="0"/>
                </a:rPr>
                <a:t> Commodity Colors: </a:t>
              </a:r>
            </a:p>
          </p:txBody>
        </p:sp>
      </p:grpSp>
    </p:spTree>
    <p:extLst>
      <p:ext uri="{BB962C8B-B14F-4D97-AF65-F5344CB8AC3E}">
        <p14:creationId xmlns:p14="http://schemas.microsoft.com/office/powerpoint/2010/main" val="3348271910"/>
      </p:ext>
    </p:extLst>
  </p:cSld>
  <p:clrMapOvr>
    <a:overrideClrMapping bg1="dk1" tx1="lt1" bg2="dk2" tx2="lt2" accent1="accent1" accent2="accent2" accent3="accent3" accent4="accent4" accent5="accent5" accent6="accent6" hlink="hlink" folHlink="folHlink"/>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Content - no sub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vl1pPr>
          </a:lstStyle>
          <a:p>
            <a:r>
              <a:rPr lang="en-US"/>
              <a:t>Click to edit Master title style</a:t>
            </a:r>
            <a:endParaRPr lang="en-US" dirty="0"/>
          </a:p>
        </p:txBody>
      </p:sp>
      <p:sp>
        <p:nvSpPr>
          <p:cNvPr id="3" name="Content Placeholder 2"/>
          <p:cNvSpPr>
            <a:spLocks noGrp="1"/>
          </p:cNvSpPr>
          <p:nvPr>
            <p:ph idx="1"/>
          </p:nvPr>
        </p:nvSpPr>
        <p:spPr>
          <a:xfrm>
            <a:off x="414528" y="1371600"/>
            <a:ext cx="11367253" cy="43005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9D4449E-738C-4310-B0DA-0C94B7EFF2F8}" type="datetime1">
              <a:rPr lang="en-US" smtClean="0"/>
              <a:t>10/4/2021</a:t>
            </a:fld>
            <a:endParaRPr lang="en-US"/>
          </a:p>
        </p:txBody>
      </p:sp>
      <p:sp>
        <p:nvSpPr>
          <p:cNvPr id="5" name="Footer Placeholder 4"/>
          <p:cNvSpPr>
            <a:spLocks noGrp="1"/>
          </p:cNvSpPr>
          <p:nvPr>
            <p:ph type="ftr" sz="quarter" idx="11"/>
          </p:nvPr>
        </p:nvSpPr>
        <p:spPr/>
        <p:txBody>
          <a:bodyPr/>
          <a:lstStyle/>
          <a:p>
            <a:r>
              <a:rPr lang="en-US"/>
              <a:t>To change, turn on or off footer: Inset &gt; Header &amp; Footer &gt; Enter / change text &gt; Click Apply All. </a:t>
            </a:r>
          </a:p>
        </p:txBody>
      </p:sp>
      <p:sp>
        <p:nvSpPr>
          <p:cNvPr id="6" name="Slide Number Placeholder 5"/>
          <p:cNvSpPr>
            <a:spLocks noGrp="1"/>
          </p:cNvSpPr>
          <p:nvPr>
            <p:ph type="sldNum" sz="quarter" idx="12"/>
          </p:nvPr>
        </p:nvSpPr>
        <p:spPr/>
        <p:txBody>
          <a:bodyPr/>
          <a:lstStyle/>
          <a:p>
            <a:fld id="{5246FB18-5DF1-419A-B975-14AFDDD65B9F}" type="slidenum">
              <a:rPr lang="en-US" smtClean="0"/>
              <a:t>‹#›</a:t>
            </a:fld>
            <a:endParaRPr lang="en-US"/>
          </a:p>
        </p:txBody>
      </p:sp>
      <p:sp>
        <p:nvSpPr>
          <p:cNvPr id="8" name="Rectangle 7"/>
          <p:cNvSpPr/>
          <p:nvPr userDrawn="1"/>
        </p:nvSpPr>
        <p:spPr>
          <a:xfrm>
            <a:off x="12287025" y="-4042"/>
            <a:ext cx="1386247" cy="313517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lstStyle/>
          <a:p>
            <a:pPr algn="l"/>
            <a:r>
              <a:rPr lang="en-US" sz="1000" b="1" dirty="0">
                <a:solidFill>
                  <a:schemeClr val="tx1"/>
                </a:solidFill>
              </a:rPr>
              <a:t>Content – No subtitle</a:t>
            </a:r>
          </a:p>
          <a:p>
            <a:pPr algn="l"/>
            <a:r>
              <a:rPr lang="en-US" sz="1000" b="0" baseline="0" dirty="0">
                <a:solidFill>
                  <a:schemeClr val="tx1"/>
                </a:solidFill>
              </a:rPr>
              <a:t>Level 1 has a bullet turned on –you can turn bullets off by marking the Level 1 text and unclick the bullet icon on the Home Tab. </a:t>
            </a:r>
          </a:p>
          <a:p>
            <a:pPr algn="l"/>
            <a:endParaRPr lang="en-US" sz="1000" b="0" baseline="0" dirty="0">
              <a:solidFill>
                <a:schemeClr val="tx1"/>
              </a:solidFill>
            </a:endParaRPr>
          </a:p>
          <a:p>
            <a:pPr algn="l"/>
            <a:endParaRPr lang="en-US" sz="1000" b="0" baseline="0" dirty="0">
              <a:solidFill>
                <a:schemeClr val="tx1"/>
              </a:solidFill>
            </a:endParaRPr>
          </a:p>
          <a:p>
            <a:pPr algn="l"/>
            <a:r>
              <a:rPr lang="en-US" sz="1000" b="0" baseline="0" dirty="0">
                <a:solidFill>
                  <a:schemeClr val="tx1"/>
                </a:solidFill>
              </a:rPr>
              <a:t>To get to the next bullet level, use “Increase List level” on the Home Tab. </a:t>
            </a:r>
          </a:p>
        </p:txBody>
      </p:sp>
      <p:sp>
        <p:nvSpPr>
          <p:cNvPr id="9" name="Text Placeholder 11"/>
          <p:cNvSpPr>
            <a:spLocks noGrp="1"/>
          </p:cNvSpPr>
          <p:nvPr>
            <p:ph type="body" sz="quarter" idx="15"/>
          </p:nvPr>
        </p:nvSpPr>
        <p:spPr>
          <a:xfrm>
            <a:off x="414529" y="5672139"/>
            <a:ext cx="11358880" cy="418782"/>
          </a:xfrm>
        </p:spPr>
        <p:txBody>
          <a:bodyPr tIns="0" bIns="0" anchor="b"/>
          <a:lstStyle>
            <a:lvl1pPr marL="0" indent="0">
              <a:lnSpc>
                <a:spcPct val="70000"/>
              </a:lnSpc>
              <a:spcBef>
                <a:spcPts val="0"/>
              </a:spcBef>
              <a:spcAft>
                <a:spcPts val="200"/>
              </a:spcAft>
              <a:buSzPct val="25000"/>
              <a:buFont typeface="Arial" panose="020B0604020202020204" pitchFamily="34" charset="0"/>
              <a:buChar char=" "/>
              <a:defRPr sz="900">
                <a:latin typeface="Arial Narrow" panose="020B0606020202030204" pitchFamily="34" charset="0"/>
              </a:defRPr>
            </a:lvl1pPr>
            <a:lvl2pPr marL="169863" indent="-112713">
              <a:lnSpc>
                <a:spcPct val="70000"/>
              </a:lnSpc>
              <a:spcBef>
                <a:spcPts val="0"/>
              </a:spcBef>
              <a:buFont typeface="Arial" panose="020B0604020202020204" pitchFamily="34" charset="0"/>
              <a:buChar char="•"/>
              <a:defRPr sz="900">
                <a:latin typeface="Arial Narrow" panose="020B0606020202030204" pitchFamily="34" charset="0"/>
              </a:defRPr>
            </a:lvl2pPr>
            <a:lvl3pPr marL="341312" indent="0">
              <a:buNone/>
              <a:defRPr/>
            </a:lvl3pPr>
          </a:lstStyle>
          <a:p>
            <a:pPr lvl="0"/>
            <a:r>
              <a:rPr lang="en-US"/>
              <a:t>Click to edit Master text styles</a:t>
            </a:r>
          </a:p>
          <a:p>
            <a:pPr lvl="1"/>
            <a:r>
              <a:rPr lang="en-US"/>
              <a:t>Second level</a:t>
            </a:r>
          </a:p>
        </p:txBody>
      </p:sp>
      <p:pic>
        <p:nvPicPr>
          <p:cNvPr id="13" name="bullets"/>
          <p:cNvPicPr>
            <a:picLocks noChangeAspect="1"/>
          </p:cNvPicPr>
          <p:nvPr userDrawn="1"/>
        </p:nvPicPr>
        <p:blipFill rotWithShape="1">
          <a:blip r:embed="rId2" cstate="print">
            <a:extLst>
              <a:ext uri="{28A0092B-C50C-407E-A947-70E740481C1C}">
                <a14:useLocalDpi xmlns:a14="http://schemas.microsoft.com/office/drawing/2010/main"/>
              </a:ext>
            </a:extLst>
          </a:blip>
          <a:srcRect l="3717" t="5566" r="8072" b="8645"/>
          <a:stretch/>
        </p:blipFill>
        <p:spPr>
          <a:xfrm>
            <a:off x="12345151" y="1307765"/>
            <a:ext cx="277342" cy="241890"/>
          </a:xfrm>
          <a:prstGeom prst="rect">
            <a:avLst/>
          </a:prstGeom>
          <a:ln>
            <a:noFill/>
          </a:ln>
        </p:spPr>
      </p:pic>
      <p:pic>
        <p:nvPicPr>
          <p:cNvPr id="14" name="increase list level"/>
          <p:cNvPicPr>
            <a:picLocks noChangeAspect="1"/>
          </p:cNvPicPr>
          <p:nvPr userDrawn="1"/>
        </p:nvPicPr>
        <p:blipFill rotWithShape="1">
          <a:blip r:embed="rId3" cstate="print">
            <a:extLst>
              <a:ext uri="{28A0092B-C50C-407E-A947-70E740481C1C}">
                <a14:useLocalDpi xmlns:a14="http://schemas.microsoft.com/office/drawing/2010/main"/>
              </a:ext>
            </a:extLst>
          </a:blip>
          <a:srcRect l="3946" t="825" r="7728" b="5818"/>
          <a:stretch/>
        </p:blipFill>
        <p:spPr>
          <a:xfrm>
            <a:off x="12342987" y="2222893"/>
            <a:ext cx="391318" cy="241890"/>
          </a:xfrm>
          <a:prstGeom prst="rect">
            <a:avLst/>
          </a:prstGeom>
        </p:spPr>
      </p:pic>
      <p:grpSp>
        <p:nvGrpSpPr>
          <p:cNvPr id="15" name="Group 14"/>
          <p:cNvGrpSpPr/>
          <p:nvPr userDrawn="1"/>
        </p:nvGrpSpPr>
        <p:grpSpPr>
          <a:xfrm>
            <a:off x="12284310" y="3212874"/>
            <a:ext cx="1389888" cy="1233768"/>
            <a:chOff x="9215268" y="3023356"/>
            <a:chExt cx="1389888" cy="1233768"/>
          </a:xfrm>
        </p:grpSpPr>
        <p:sp>
          <p:nvSpPr>
            <p:cNvPr id="16" name="Rectangle 15"/>
            <p:cNvSpPr/>
            <p:nvPr userDrawn="1"/>
          </p:nvSpPr>
          <p:spPr>
            <a:xfrm>
              <a:off x="9215268" y="3023356"/>
              <a:ext cx="1389888" cy="123376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0" rtlCol="0" anchor="t"/>
            <a:lstStyle/>
            <a:p>
              <a:pPr algn="l"/>
              <a:r>
                <a:rPr lang="en-US" sz="1000" b="0" baseline="0" dirty="0">
                  <a:solidFill>
                    <a:schemeClr val="tx1"/>
                  </a:solidFill>
                </a:rPr>
                <a:t>Only use </a:t>
              </a:r>
              <a:r>
                <a:rPr lang="en-US" sz="1000" b="0" baseline="0" dirty="0">
                  <a:solidFill>
                    <a:srgbClr val="D6002A"/>
                  </a:solidFill>
                </a:rPr>
                <a:t>S&amp;P Global Red </a:t>
              </a:r>
              <a:r>
                <a:rPr lang="en-US" sz="1000" b="0" baseline="0" dirty="0">
                  <a:solidFill>
                    <a:schemeClr val="tx1"/>
                  </a:solidFill>
                </a:rPr>
                <a:t>for key text high-lights, not shapes or charts. </a:t>
              </a:r>
              <a:br>
                <a:rPr lang="en-US" sz="1000" b="0" baseline="0" dirty="0">
                  <a:solidFill>
                    <a:schemeClr val="tx1"/>
                  </a:solidFill>
                </a:rPr>
              </a:br>
              <a:r>
                <a:rPr lang="en-US" sz="1000" b="0" baseline="0" dirty="0">
                  <a:solidFill>
                    <a:schemeClr val="tx1"/>
                  </a:solidFill>
                </a:rPr>
                <a:t>It’s available in the custom color palette. </a:t>
              </a:r>
            </a:p>
          </p:txBody>
        </p:sp>
        <p:sp>
          <p:nvSpPr>
            <p:cNvPr id="17" name="Rectangle 16"/>
            <p:cNvSpPr/>
            <p:nvPr userDrawn="1"/>
          </p:nvSpPr>
          <p:spPr>
            <a:xfrm>
              <a:off x="9264542" y="4042368"/>
              <a:ext cx="126397" cy="126397"/>
            </a:xfrm>
            <a:prstGeom prst="rect">
              <a:avLst/>
            </a:prstGeom>
            <a:solidFill>
              <a:srgbClr val="D60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tx1"/>
                </a:solidFill>
              </a:endParaRPr>
            </a:p>
          </p:txBody>
        </p:sp>
      </p:grpSp>
    </p:spTree>
    <p:extLst>
      <p:ext uri="{BB962C8B-B14F-4D97-AF65-F5344CB8AC3E}">
        <p14:creationId xmlns:p14="http://schemas.microsoft.com/office/powerpoint/2010/main" val="2836534902"/>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Content 2 columns - no sub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411480" y="1371601"/>
            <a:ext cx="5491389" cy="4300539"/>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99206" y="1371601"/>
            <a:ext cx="5491389" cy="4300539"/>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64DC261-5B0B-468A-A0D3-EE40557AF1AE}" type="datetime1">
              <a:rPr lang="en-US" smtClean="0"/>
              <a:t>10/4/2021</a:t>
            </a:fld>
            <a:endParaRPr lang="en-US"/>
          </a:p>
        </p:txBody>
      </p:sp>
      <p:sp>
        <p:nvSpPr>
          <p:cNvPr id="6" name="Footer Placeholder 5"/>
          <p:cNvSpPr>
            <a:spLocks noGrp="1"/>
          </p:cNvSpPr>
          <p:nvPr>
            <p:ph type="ftr" sz="quarter" idx="11"/>
          </p:nvPr>
        </p:nvSpPr>
        <p:spPr/>
        <p:txBody>
          <a:bodyPr/>
          <a:lstStyle/>
          <a:p>
            <a:r>
              <a:rPr lang="en-US"/>
              <a:t>To change, turn on or off footer: Inset &gt; Header &amp; Footer &gt; Enter / change text &gt; Click Apply All. </a:t>
            </a:r>
          </a:p>
        </p:txBody>
      </p:sp>
      <p:sp>
        <p:nvSpPr>
          <p:cNvPr id="7" name="Slide Number Placeholder 6"/>
          <p:cNvSpPr>
            <a:spLocks noGrp="1"/>
          </p:cNvSpPr>
          <p:nvPr>
            <p:ph type="sldNum" sz="quarter" idx="12"/>
          </p:nvPr>
        </p:nvSpPr>
        <p:spPr/>
        <p:txBody>
          <a:bodyPr/>
          <a:lstStyle/>
          <a:p>
            <a:fld id="{5246FB18-5DF1-419A-B975-14AFDDD65B9F}" type="slidenum">
              <a:rPr lang="en-US" smtClean="0"/>
              <a:t>‹#›</a:t>
            </a:fld>
            <a:endParaRPr lang="en-US"/>
          </a:p>
        </p:txBody>
      </p:sp>
      <p:sp>
        <p:nvSpPr>
          <p:cNvPr id="10" name="Rectangle 9"/>
          <p:cNvSpPr/>
          <p:nvPr userDrawn="1"/>
        </p:nvSpPr>
        <p:spPr>
          <a:xfrm>
            <a:off x="12287025" y="-4042"/>
            <a:ext cx="1386247" cy="313517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lstStyle/>
          <a:p>
            <a:pPr algn="l"/>
            <a:r>
              <a:rPr lang="en-US" sz="1000" b="1" dirty="0">
                <a:solidFill>
                  <a:schemeClr val="tx1"/>
                </a:solidFill>
              </a:rPr>
              <a:t>Content 2</a:t>
            </a:r>
            <a:r>
              <a:rPr lang="en-US" sz="1000" b="1" baseline="0" dirty="0">
                <a:solidFill>
                  <a:schemeClr val="tx1"/>
                </a:solidFill>
              </a:rPr>
              <a:t> columns</a:t>
            </a:r>
            <a:endParaRPr lang="en-US" sz="1000" b="1" dirty="0">
              <a:solidFill>
                <a:schemeClr val="tx1"/>
              </a:solidFill>
            </a:endParaRPr>
          </a:p>
          <a:p>
            <a:pPr algn="l"/>
            <a:r>
              <a:rPr lang="en-US" sz="1000" b="0" baseline="0" dirty="0">
                <a:solidFill>
                  <a:schemeClr val="tx1"/>
                </a:solidFill>
              </a:rPr>
              <a:t>Level 1 has a bullet turned on –you can turn bullets off by marking the Level 1 text and unclick the bullet icon on the Home Tab. </a:t>
            </a:r>
          </a:p>
          <a:p>
            <a:pPr algn="l"/>
            <a:endParaRPr lang="en-US" sz="1000" b="0" baseline="0" dirty="0">
              <a:solidFill>
                <a:schemeClr val="tx1"/>
              </a:solidFill>
            </a:endParaRPr>
          </a:p>
          <a:p>
            <a:pPr algn="l"/>
            <a:endParaRPr lang="en-US" sz="1000" b="0" baseline="0" dirty="0">
              <a:solidFill>
                <a:schemeClr val="tx1"/>
              </a:solidFill>
            </a:endParaRPr>
          </a:p>
          <a:p>
            <a:pPr algn="l"/>
            <a:r>
              <a:rPr lang="en-US" sz="1000" b="0" baseline="0" dirty="0">
                <a:solidFill>
                  <a:schemeClr val="tx1"/>
                </a:solidFill>
              </a:rPr>
              <a:t>To get to the next bullet level, use “Increase List level” on the Home Tab. </a:t>
            </a:r>
          </a:p>
        </p:txBody>
      </p:sp>
      <p:sp>
        <p:nvSpPr>
          <p:cNvPr id="14" name="Text Placeholder 11"/>
          <p:cNvSpPr>
            <a:spLocks noGrp="1"/>
          </p:cNvSpPr>
          <p:nvPr>
            <p:ph type="body" sz="quarter" idx="15"/>
          </p:nvPr>
        </p:nvSpPr>
        <p:spPr>
          <a:xfrm>
            <a:off x="414529" y="5672139"/>
            <a:ext cx="11358880" cy="418782"/>
          </a:xfrm>
        </p:spPr>
        <p:txBody>
          <a:bodyPr tIns="0" bIns="0" anchor="b"/>
          <a:lstStyle>
            <a:lvl1pPr marL="0" indent="0">
              <a:lnSpc>
                <a:spcPct val="70000"/>
              </a:lnSpc>
              <a:spcBef>
                <a:spcPts val="0"/>
              </a:spcBef>
              <a:spcAft>
                <a:spcPts val="200"/>
              </a:spcAft>
              <a:buSzPct val="25000"/>
              <a:buFont typeface="Arial" panose="020B0604020202020204" pitchFamily="34" charset="0"/>
              <a:buChar char=" "/>
              <a:defRPr sz="900">
                <a:latin typeface="Arial Narrow" panose="020B0606020202030204" pitchFamily="34" charset="0"/>
              </a:defRPr>
            </a:lvl1pPr>
            <a:lvl2pPr marL="169863" indent="-112713">
              <a:lnSpc>
                <a:spcPct val="70000"/>
              </a:lnSpc>
              <a:spcBef>
                <a:spcPts val="0"/>
              </a:spcBef>
              <a:buFont typeface="Arial" panose="020B0604020202020204" pitchFamily="34" charset="0"/>
              <a:buChar char="•"/>
              <a:defRPr sz="900">
                <a:latin typeface="Arial Narrow" panose="020B0606020202030204" pitchFamily="34" charset="0"/>
              </a:defRPr>
            </a:lvl2pPr>
            <a:lvl3pPr marL="341312" indent="0">
              <a:buNone/>
              <a:defRPr/>
            </a:lvl3pPr>
          </a:lstStyle>
          <a:p>
            <a:pPr lvl="0"/>
            <a:r>
              <a:rPr lang="en-US"/>
              <a:t>Click to edit Master text styles</a:t>
            </a:r>
          </a:p>
          <a:p>
            <a:pPr lvl="1"/>
            <a:r>
              <a:rPr lang="en-US"/>
              <a:t>Second level</a:t>
            </a:r>
          </a:p>
        </p:txBody>
      </p:sp>
      <p:pic>
        <p:nvPicPr>
          <p:cNvPr id="15" name="bullets"/>
          <p:cNvPicPr>
            <a:picLocks noChangeAspect="1"/>
          </p:cNvPicPr>
          <p:nvPr userDrawn="1"/>
        </p:nvPicPr>
        <p:blipFill rotWithShape="1">
          <a:blip r:embed="rId2" cstate="print">
            <a:extLst>
              <a:ext uri="{28A0092B-C50C-407E-A947-70E740481C1C}">
                <a14:useLocalDpi xmlns:a14="http://schemas.microsoft.com/office/drawing/2010/main"/>
              </a:ext>
            </a:extLst>
          </a:blip>
          <a:srcRect l="3717" t="5566" r="8072" b="8645"/>
          <a:stretch/>
        </p:blipFill>
        <p:spPr>
          <a:xfrm>
            <a:off x="12345151" y="1307765"/>
            <a:ext cx="277342" cy="241890"/>
          </a:xfrm>
          <a:prstGeom prst="rect">
            <a:avLst/>
          </a:prstGeom>
          <a:ln>
            <a:noFill/>
          </a:ln>
        </p:spPr>
      </p:pic>
      <p:pic>
        <p:nvPicPr>
          <p:cNvPr id="16" name="increase list level"/>
          <p:cNvPicPr>
            <a:picLocks noChangeAspect="1"/>
          </p:cNvPicPr>
          <p:nvPr userDrawn="1"/>
        </p:nvPicPr>
        <p:blipFill rotWithShape="1">
          <a:blip r:embed="rId3" cstate="print">
            <a:extLst>
              <a:ext uri="{28A0092B-C50C-407E-A947-70E740481C1C}">
                <a14:useLocalDpi xmlns:a14="http://schemas.microsoft.com/office/drawing/2010/main"/>
              </a:ext>
            </a:extLst>
          </a:blip>
          <a:srcRect l="3946" t="825" r="7728" b="5818"/>
          <a:stretch/>
        </p:blipFill>
        <p:spPr>
          <a:xfrm>
            <a:off x="12342987" y="2222893"/>
            <a:ext cx="391318" cy="241890"/>
          </a:xfrm>
          <a:prstGeom prst="rect">
            <a:avLst/>
          </a:prstGeom>
        </p:spPr>
      </p:pic>
      <p:grpSp>
        <p:nvGrpSpPr>
          <p:cNvPr id="17" name="Group 16"/>
          <p:cNvGrpSpPr/>
          <p:nvPr userDrawn="1"/>
        </p:nvGrpSpPr>
        <p:grpSpPr>
          <a:xfrm>
            <a:off x="12284310" y="3212874"/>
            <a:ext cx="1389888" cy="1233768"/>
            <a:chOff x="9215268" y="3023356"/>
            <a:chExt cx="1389888" cy="1233768"/>
          </a:xfrm>
        </p:grpSpPr>
        <p:sp>
          <p:nvSpPr>
            <p:cNvPr id="18" name="Rectangle 17"/>
            <p:cNvSpPr/>
            <p:nvPr userDrawn="1"/>
          </p:nvSpPr>
          <p:spPr>
            <a:xfrm>
              <a:off x="9215268" y="3023356"/>
              <a:ext cx="1389888" cy="123376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0" rtlCol="0" anchor="t"/>
            <a:lstStyle/>
            <a:p>
              <a:pPr algn="l"/>
              <a:r>
                <a:rPr lang="en-US" sz="1000" b="0" baseline="0" dirty="0">
                  <a:solidFill>
                    <a:schemeClr val="tx1"/>
                  </a:solidFill>
                </a:rPr>
                <a:t>Only use </a:t>
              </a:r>
              <a:r>
                <a:rPr lang="en-US" sz="1000" b="0" baseline="0" dirty="0">
                  <a:solidFill>
                    <a:srgbClr val="D6002A"/>
                  </a:solidFill>
                </a:rPr>
                <a:t>S&amp;P Global Red </a:t>
              </a:r>
              <a:r>
                <a:rPr lang="en-US" sz="1000" b="0" baseline="0" dirty="0">
                  <a:solidFill>
                    <a:schemeClr val="tx1"/>
                  </a:solidFill>
                </a:rPr>
                <a:t>for key text high-lights, not shapes or charts. </a:t>
              </a:r>
              <a:br>
                <a:rPr lang="en-US" sz="1000" b="0" baseline="0" dirty="0">
                  <a:solidFill>
                    <a:schemeClr val="tx1"/>
                  </a:solidFill>
                </a:rPr>
              </a:br>
              <a:r>
                <a:rPr lang="en-US" sz="1000" b="0" baseline="0" dirty="0">
                  <a:solidFill>
                    <a:schemeClr val="tx1"/>
                  </a:solidFill>
                </a:rPr>
                <a:t>It’s available in the custom color palette. </a:t>
              </a:r>
            </a:p>
          </p:txBody>
        </p:sp>
        <p:sp>
          <p:nvSpPr>
            <p:cNvPr id="19" name="Rectangle 18"/>
            <p:cNvSpPr/>
            <p:nvPr userDrawn="1"/>
          </p:nvSpPr>
          <p:spPr>
            <a:xfrm>
              <a:off x="9264542" y="4042368"/>
              <a:ext cx="126397" cy="126397"/>
            </a:xfrm>
            <a:prstGeom prst="rect">
              <a:avLst/>
            </a:prstGeom>
            <a:solidFill>
              <a:srgbClr val="D60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tx1"/>
                </a:solidFill>
              </a:endParaRPr>
            </a:p>
          </p:txBody>
        </p:sp>
      </p:grpSp>
    </p:spTree>
    <p:extLst>
      <p:ext uri="{BB962C8B-B14F-4D97-AF65-F5344CB8AC3E}">
        <p14:creationId xmlns:p14="http://schemas.microsoft.com/office/powerpoint/2010/main" val="234307691"/>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Agenda - Takeaway ">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8324DE0-CC00-47DF-BF82-205B7A8B3FF5}" type="datetime1">
              <a:rPr lang="en-US" smtClean="0"/>
              <a:t>10/4/2021</a:t>
            </a:fld>
            <a:endParaRPr lang="en-US"/>
          </a:p>
        </p:txBody>
      </p:sp>
      <p:sp>
        <p:nvSpPr>
          <p:cNvPr id="4" name="Footer Placeholder 3"/>
          <p:cNvSpPr>
            <a:spLocks noGrp="1"/>
          </p:cNvSpPr>
          <p:nvPr>
            <p:ph type="ftr" sz="quarter" idx="11"/>
          </p:nvPr>
        </p:nvSpPr>
        <p:spPr/>
        <p:txBody>
          <a:bodyPr/>
          <a:lstStyle/>
          <a:p>
            <a:r>
              <a:rPr lang="en-US"/>
              <a:t>To change, turn on or off footer: Inset &gt; Header &amp; Footer &gt; Enter / change text &gt; Click Apply All. </a:t>
            </a:r>
          </a:p>
        </p:txBody>
      </p:sp>
      <p:sp>
        <p:nvSpPr>
          <p:cNvPr id="5" name="Slide Number Placeholder 4"/>
          <p:cNvSpPr>
            <a:spLocks noGrp="1"/>
          </p:cNvSpPr>
          <p:nvPr>
            <p:ph type="sldNum" sz="quarter" idx="12"/>
          </p:nvPr>
        </p:nvSpPr>
        <p:spPr/>
        <p:txBody>
          <a:bodyPr/>
          <a:lstStyle/>
          <a:p>
            <a:fld id="{5246FB18-5DF1-419A-B975-14AFDDD65B9F}" type="slidenum">
              <a:rPr lang="en-US" smtClean="0"/>
              <a:t>‹#›</a:t>
            </a:fld>
            <a:endParaRPr lang="en-US"/>
          </a:p>
        </p:txBody>
      </p:sp>
      <p:sp>
        <p:nvSpPr>
          <p:cNvPr id="9" name="Text Placeholder 8"/>
          <p:cNvSpPr>
            <a:spLocks noGrp="1"/>
          </p:cNvSpPr>
          <p:nvPr>
            <p:ph type="body" sz="quarter" idx="16" hasCustomPrompt="1"/>
          </p:nvPr>
        </p:nvSpPr>
        <p:spPr>
          <a:xfrm>
            <a:off x="1046787" y="1814929"/>
            <a:ext cx="10738812" cy="558010"/>
          </a:xfrm>
        </p:spPr>
        <p:txBody>
          <a:bodyPr tIns="0" rIns="0" bIns="0" anchor="ctr"/>
          <a:lstStyle>
            <a:lvl1pPr marL="0" indent="0">
              <a:spcBef>
                <a:spcPts val="200"/>
              </a:spcBef>
              <a:spcAft>
                <a:spcPts val="0"/>
              </a:spcAft>
              <a:buFont typeface="Arial" panose="020B0604020202020204" pitchFamily="34" charset="0"/>
              <a:buNone/>
              <a:defRPr sz="1800" b="1" baseline="0"/>
            </a:lvl1pPr>
            <a:lvl2pPr marL="0" indent="0">
              <a:spcBef>
                <a:spcPts val="0"/>
              </a:spcBef>
              <a:spcAft>
                <a:spcPts val="0"/>
              </a:spcAft>
              <a:buFont typeface="Arial" panose="020B0604020202020204" pitchFamily="34" charset="0"/>
              <a:buNone/>
              <a:defRPr sz="1800"/>
            </a:lvl2pPr>
          </a:lstStyle>
          <a:p>
            <a:pPr lvl="0"/>
            <a:r>
              <a:rPr lang="en-US" dirty="0"/>
              <a:t>Click to add agenda item/takeaway/text – max two rows</a:t>
            </a:r>
          </a:p>
          <a:p>
            <a:pPr lvl="1"/>
            <a:r>
              <a:rPr lang="en-US" dirty="0"/>
              <a:t>Second level</a:t>
            </a:r>
          </a:p>
        </p:txBody>
      </p:sp>
      <p:sp>
        <p:nvSpPr>
          <p:cNvPr id="11" name="Text Placeholder 10"/>
          <p:cNvSpPr>
            <a:spLocks noGrp="1"/>
          </p:cNvSpPr>
          <p:nvPr>
            <p:ph type="body" sz="quarter" idx="17" hasCustomPrompt="1"/>
          </p:nvPr>
        </p:nvSpPr>
        <p:spPr>
          <a:xfrm>
            <a:off x="406401" y="1814930"/>
            <a:ext cx="490071" cy="558009"/>
          </a:xfrm>
        </p:spPr>
        <p:txBody>
          <a:bodyPr tIns="0" rIns="0" bIns="0"/>
          <a:lstStyle>
            <a:lvl1pPr marL="0" indent="0">
              <a:buNone/>
              <a:defRPr sz="4400" b="1"/>
            </a:lvl1pPr>
            <a:lvl2pPr marL="169862" indent="0">
              <a:buNone/>
              <a:defRPr/>
            </a:lvl2pPr>
          </a:lstStyle>
          <a:p>
            <a:pPr lvl="0"/>
            <a:r>
              <a:rPr lang="en-US" dirty="0"/>
              <a:t>#</a:t>
            </a:r>
          </a:p>
        </p:txBody>
      </p:sp>
      <p:sp>
        <p:nvSpPr>
          <p:cNvPr id="12" name="Text Placeholder 10"/>
          <p:cNvSpPr>
            <a:spLocks noGrp="1"/>
          </p:cNvSpPr>
          <p:nvPr>
            <p:ph type="body" sz="quarter" idx="18" hasCustomPrompt="1"/>
          </p:nvPr>
        </p:nvSpPr>
        <p:spPr>
          <a:xfrm>
            <a:off x="406399" y="2558590"/>
            <a:ext cx="490071" cy="558009"/>
          </a:xfrm>
        </p:spPr>
        <p:txBody>
          <a:bodyPr tIns="0" rIns="0" bIns="0"/>
          <a:lstStyle>
            <a:lvl1pPr marL="0" indent="0">
              <a:buNone/>
              <a:defRPr sz="4400" b="1"/>
            </a:lvl1pPr>
            <a:lvl2pPr marL="169862" indent="0">
              <a:buNone/>
              <a:defRPr/>
            </a:lvl2pPr>
          </a:lstStyle>
          <a:p>
            <a:pPr lvl="0"/>
            <a:r>
              <a:rPr lang="en-US" dirty="0"/>
              <a:t>#</a:t>
            </a:r>
          </a:p>
        </p:txBody>
      </p:sp>
      <p:sp>
        <p:nvSpPr>
          <p:cNvPr id="13" name="Text Placeholder 10"/>
          <p:cNvSpPr>
            <a:spLocks noGrp="1"/>
          </p:cNvSpPr>
          <p:nvPr>
            <p:ph type="body" sz="quarter" idx="19" hasCustomPrompt="1"/>
          </p:nvPr>
        </p:nvSpPr>
        <p:spPr>
          <a:xfrm>
            <a:off x="406401" y="3302250"/>
            <a:ext cx="490071" cy="558009"/>
          </a:xfrm>
        </p:spPr>
        <p:txBody>
          <a:bodyPr tIns="0" rIns="0" bIns="0"/>
          <a:lstStyle>
            <a:lvl1pPr marL="0" indent="0">
              <a:buNone/>
              <a:defRPr sz="4400" b="1"/>
            </a:lvl1pPr>
            <a:lvl2pPr marL="169862" indent="0">
              <a:buNone/>
              <a:defRPr/>
            </a:lvl2pPr>
          </a:lstStyle>
          <a:p>
            <a:pPr lvl="0"/>
            <a:r>
              <a:rPr lang="en-US" dirty="0"/>
              <a:t>#</a:t>
            </a:r>
          </a:p>
        </p:txBody>
      </p:sp>
      <p:sp>
        <p:nvSpPr>
          <p:cNvPr id="14" name="Text Placeholder 10"/>
          <p:cNvSpPr>
            <a:spLocks noGrp="1"/>
          </p:cNvSpPr>
          <p:nvPr>
            <p:ph type="body" sz="quarter" idx="20" hasCustomPrompt="1"/>
          </p:nvPr>
        </p:nvSpPr>
        <p:spPr>
          <a:xfrm>
            <a:off x="406398" y="4045910"/>
            <a:ext cx="490071" cy="558009"/>
          </a:xfrm>
        </p:spPr>
        <p:txBody>
          <a:bodyPr tIns="0" rIns="0" bIns="0"/>
          <a:lstStyle>
            <a:lvl1pPr marL="0" indent="0">
              <a:buNone/>
              <a:defRPr sz="4400" b="1"/>
            </a:lvl1pPr>
            <a:lvl2pPr marL="169862" indent="0">
              <a:buNone/>
              <a:defRPr/>
            </a:lvl2pPr>
          </a:lstStyle>
          <a:p>
            <a:pPr lvl="0"/>
            <a:r>
              <a:rPr lang="en-US" dirty="0"/>
              <a:t>#</a:t>
            </a:r>
          </a:p>
        </p:txBody>
      </p:sp>
      <p:sp>
        <p:nvSpPr>
          <p:cNvPr id="15" name="Text Placeholder 8"/>
          <p:cNvSpPr>
            <a:spLocks noGrp="1"/>
          </p:cNvSpPr>
          <p:nvPr>
            <p:ph type="body" sz="quarter" idx="21" hasCustomPrompt="1"/>
          </p:nvPr>
        </p:nvSpPr>
        <p:spPr>
          <a:xfrm>
            <a:off x="1046787" y="2558589"/>
            <a:ext cx="10738812" cy="558010"/>
          </a:xfrm>
        </p:spPr>
        <p:txBody>
          <a:bodyPr tIns="0" rIns="0" bIns="0" anchor="ctr"/>
          <a:lstStyle>
            <a:lvl1pPr marL="0" indent="0">
              <a:spcBef>
                <a:spcPts val="200"/>
              </a:spcBef>
              <a:spcAft>
                <a:spcPts val="0"/>
              </a:spcAft>
              <a:buFont typeface="Arial" panose="020B0604020202020204" pitchFamily="34" charset="0"/>
              <a:buNone/>
              <a:defRPr sz="1800" b="1"/>
            </a:lvl1pPr>
            <a:lvl2pPr marL="0" indent="0">
              <a:spcBef>
                <a:spcPts val="0"/>
              </a:spcBef>
              <a:spcAft>
                <a:spcPts val="0"/>
              </a:spcAft>
              <a:buFont typeface="Arial" panose="020B0604020202020204" pitchFamily="34" charset="0"/>
              <a:buNone/>
              <a:defRPr sz="1800"/>
            </a:lvl2pPr>
          </a:lstStyle>
          <a:p>
            <a:pPr lvl="0"/>
            <a:r>
              <a:rPr lang="en-US" dirty="0"/>
              <a:t>Click to add agenda item/takeaway/text – max two rows</a:t>
            </a:r>
          </a:p>
          <a:p>
            <a:pPr lvl="1"/>
            <a:r>
              <a:rPr lang="en-US" dirty="0"/>
              <a:t>Second level</a:t>
            </a:r>
          </a:p>
        </p:txBody>
      </p:sp>
      <p:sp>
        <p:nvSpPr>
          <p:cNvPr id="16" name="Text Placeholder 8"/>
          <p:cNvSpPr>
            <a:spLocks noGrp="1"/>
          </p:cNvSpPr>
          <p:nvPr>
            <p:ph type="body" sz="quarter" idx="22" hasCustomPrompt="1"/>
          </p:nvPr>
        </p:nvSpPr>
        <p:spPr>
          <a:xfrm>
            <a:off x="1046787" y="3302249"/>
            <a:ext cx="10738812" cy="558010"/>
          </a:xfrm>
        </p:spPr>
        <p:txBody>
          <a:bodyPr tIns="0" rIns="0" bIns="0" anchor="ctr"/>
          <a:lstStyle>
            <a:lvl1pPr marL="0" indent="0">
              <a:spcBef>
                <a:spcPts val="200"/>
              </a:spcBef>
              <a:spcAft>
                <a:spcPts val="0"/>
              </a:spcAft>
              <a:buFont typeface="Arial" panose="020B0604020202020204" pitchFamily="34" charset="0"/>
              <a:buNone/>
              <a:defRPr sz="1800" b="1"/>
            </a:lvl1pPr>
            <a:lvl2pPr marL="0" indent="0">
              <a:spcBef>
                <a:spcPts val="0"/>
              </a:spcBef>
              <a:spcAft>
                <a:spcPts val="0"/>
              </a:spcAft>
              <a:buFont typeface="Arial" panose="020B0604020202020204" pitchFamily="34" charset="0"/>
              <a:buNone/>
              <a:defRPr sz="1800"/>
            </a:lvl2pPr>
          </a:lstStyle>
          <a:p>
            <a:pPr lvl="0"/>
            <a:r>
              <a:rPr lang="en-US" dirty="0"/>
              <a:t>Click to add agenda item/takeaway/text – max two rows</a:t>
            </a:r>
          </a:p>
          <a:p>
            <a:pPr lvl="1"/>
            <a:r>
              <a:rPr lang="en-US" dirty="0"/>
              <a:t>Second level</a:t>
            </a:r>
          </a:p>
        </p:txBody>
      </p:sp>
      <p:sp>
        <p:nvSpPr>
          <p:cNvPr id="17" name="Text Placeholder 8"/>
          <p:cNvSpPr>
            <a:spLocks noGrp="1"/>
          </p:cNvSpPr>
          <p:nvPr>
            <p:ph type="body" sz="quarter" idx="23" hasCustomPrompt="1"/>
          </p:nvPr>
        </p:nvSpPr>
        <p:spPr>
          <a:xfrm>
            <a:off x="1046787" y="4045909"/>
            <a:ext cx="10738812" cy="558010"/>
          </a:xfrm>
        </p:spPr>
        <p:txBody>
          <a:bodyPr tIns="0" rIns="0" bIns="0" anchor="ctr"/>
          <a:lstStyle>
            <a:lvl1pPr marL="0" indent="0">
              <a:spcBef>
                <a:spcPts val="200"/>
              </a:spcBef>
              <a:spcAft>
                <a:spcPts val="0"/>
              </a:spcAft>
              <a:buFont typeface="Arial" panose="020B0604020202020204" pitchFamily="34" charset="0"/>
              <a:buNone/>
              <a:defRPr sz="1800" b="1"/>
            </a:lvl1pPr>
            <a:lvl2pPr marL="0" indent="0">
              <a:spcBef>
                <a:spcPts val="0"/>
              </a:spcBef>
              <a:spcAft>
                <a:spcPts val="0"/>
              </a:spcAft>
              <a:buFont typeface="Arial" panose="020B0604020202020204" pitchFamily="34" charset="0"/>
              <a:buNone/>
              <a:defRPr sz="1800"/>
            </a:lvl2pPr>
          </a:lstStyle>
          <a:p>
            <a:pPr lvl="0"/>
            <a:r>
              <a:rPr lang="en-US" dirty="0"/>
              <a:t>Click to add agenda item/takeaway/text – max two rows</a:t>
            </a:r>
          </a:p>
          <a:p>
            <a:pPr lvl="1"/>
            <a:r>
              <a:rPr lang="en-US" dirty="0"/>
              <a:t>Second level</a:t>
            </a:r>
          </a:p>
        </p:txBody>
      </p:sp>
      <p:sp>
        <p:nvSpPr>
          <p:cNvPr id="18" name="Text Placeholder 8"/>
          <p:cNvSpPr>
            <a:spLocks noGrp="1"/>
          </p:cNvSpPr>
          <p:nvPr>
            <p:ph type="body" sz="quarter" idx="24" hasCustomPrompt="1"/>
          </p:nvPr>
        </p:nvSpPr>
        <p:spPr>
          <a:xfrm>
            <a:off x="1046787" y="4789569"/>
            <a:ext cx="10738812" cy="558010"/>
          </a:xfrm>
        </p:spPr>
        <p:txBody>
          <a:bodyPr tIns="0" rIns="0" bIns="0" anchor="ctr"/>
          <a:lstStyle>
            <a:lvl1pPr marL="0" indent="0">
              <a:spcBef>
                <a:spcPts val="200"/>
              </a:spcBef>
              <a:spcAft>
                <a:spcPts val="0"/>
              </a:spcAft>
              <a:buFont typeface="Arial" panose="020B0604020202020204" pitchFamily="34" charset="0"/>
              <a:buNone/>
              <a:defRPr sz="1800" b="1"/>
            </a:lvl1pPr>
            <a:lvl2pPr marL="0" indent="0">
              <a:spcBef>
                <a:spcPts val="0"/>
              </a:spcBef>
              <a:spcAft>
                <a:spcPts val="0"/>
              </a:spcAft>
              <a:buFont typeface="Arial" panose="020B0604020202020204" pitchFamily="34" charset="0"/>
              <a:buNone/>
              <a:defRPr sz="1800"/>
            </a:lvl2pPr>
          </a:lstStyle>
          <a:p>
            <a:pPr lvl="0"/>
            <a:r>
              <a:rPr lang="en-US" dirty="0"/>
              <a:t>Click to add agenda item/takeaway/text – max two rows</a:t>
            </a:r>
          </a:p>
          <a:p>
            <a:pPr lvl="1"/>
            <a:r>
              <a:rPr lang="en-US" dirty="0"/>
              <a:t>Second level</a:t>
            </a:r>
          </a:p>
        </p:txBody>
      </p:sp>
      <p:sp>
        <p:nvSpPr>
          <p:cNvPr id="20" name="Text Placeholder 10"/>
          <p:cNvSpPr>
            <a:spLocks noGrp="1"/>
          </p:cNvSpPr>
          <p:nvPr>
            <p:ph type="body" sz="quarter" idx="25" hasCustomPrompt="1"/>
          </p:nvPr>
        </p:nvSpPr>
        <p:spPr>
          <a:xfrm>
            <a:off x="408762" y="4789570"/>
            <a:ext cx="490071" cy="558009"/>
          </a:xfrm>
        </p:spPr>
        <p:txBody>
          <a:bodyPr tIns="0" rIns="0" bIns="0"/>
          <a:lstStyle>
            <a:lvl1pPr marL="0" indent="0">
              <a:buNone/>
              <a:defRPr sz="4400" b="1"/>
            </a:lvl1pPr>
            <a:lvl2pPr marL="169862" indent="0">
              <a:buNone/>
              <a:defRPr/>
            </a:lvl2pPr>
          </a:lstStyle>
          <a:p>
            <a:pPr lvl="0"/>
            <a:r>
              <a:rPr lang="en-US" dirty="0"/>
              <a:t>#</a:t>
            </a:r>
          </a:p>
        </p:txBody>
      </p:sp>
      <p:sp>
        <p:nvSpPr>
          <p:cNvPr id="21" name="Text Placeholder 8"/>
          <p:cNvSpPr>
            <a:spLocks noGrp="1"/>
          </p:cNvSpPr>
          <p:nvPr>
            <p:ph type="body" sz="quarter" idx="26" hasCustomPrompt="1"/>
          </p:nvPr>
        </p:nvSpPr>
        <p:spPr>
          <a:xfrm>
            <a:off x="1046787" y="5533229"/>
            <a:ext cx="10738812" cy="558010"/>
          </a:xfrm>
        </p:spPr>
        <p:txBody>
          <a:bodyPr tIns="0" rIns="0" bIns="0" anchor="ctr"/>
          <a:lstStyle>
            <a:lvl1pPr marL="0" indent="0">
              <a:spcBef>
                <a:spcPts val="200"/>
              </a:spcBef>
              <a:spcAft>
                <a:spcPts val="0"/>
              </a:spcAft>
              <a:buFont typeface="Arial" panose="020B0604020202020204" pitchFamily="34" charset="0"/>
              <a:buNone/>
              <a:defRPr sz="1800" b="1"/>
            </a:lvl1pPr>
            <a:lvl2pPr marL="0" indent="0">
              <a:spcBef>
                <a:spcPts val="0"/>
              </a:spcBef>
              <a:spcAft>
                <a:spcPts val="0"/>
              </a:spcAft>
              <a:buFont typeface="Arial" panose="020B0604020202020204" pitchFamily="34" charset="0"/>
              <a:buNone/>
              <a:defRPr sz="1800" baseline="0"/>
            </a:lvl2pPr>
          </a:lstStyle>
          <a:p>
            <a:pPr lvl="0"/>
            <a:r>
              <a:rPr lang="en-US" dirty="0"/>
              <a:t>Click to add agenda item/takeaway/text – max two rows</a:t>
            </a:r>
          </a:p>
          <a:p>
            <a:pPr lvl="1"/>
            <a:r>
              <a:rPr lang="en-US" dirty="0"/>
              <a:t>Second level</a:t>
            </a:r>
          </a:p>
        </p:txBody>
      </p:sp>
      <p:sp>
        <p:nvSpPr>
          <p:cNvPr id="22" name="Text Placeholder 10"/>
          <p:cNvSpPr>
            <a:spLocks noGrp="1"/>
          </p:cNvSpPr>
          <p:nvPr>
            <p:ph type="body" sz="quarter" idx="27" hasCustomPrompt="1"/>
          </p:nvPr>
        </p:nvSpPr>
        <p:spPr>
          <a:xfrm>
            <a:off x="408762" y="5533230"/>
            <a:ext cx="490071" cy="558009"/>
          </a:xfrm>
        </p:spPr>
        <p:txBody>
          <a:bodyPr tIns="0" rIns="0" bIns="0"/>
          <a:lstStyle>
            <a:lvl1pPr marL="0" indent="0">
              <a:buNone/>
              <a:defRPr sz="4400" b="1"/>
            </a:lvl1pPr>
            <a:lvl2pPr marL="169862" indent="0">
              <a:buNone/>
              <a:defRPr/>
            </a:lvl2pPr>
          </a:lstStyle>
          <a:p>
            <a:pPr lvl="0"/>
            <a:r>
              <a:rPr lang="en-US" dirty="0"/>
              <a:t>#</a:t>
            </a:r>
          </a:p>
        </p:txBody>
      </p:sp>
      <p:sp>
        <p:nvSpPr>
          <p:cNvPr id="23" name="Text Placeholder 7"/>
          <p:cNvSpPr>
            <a:spLocks noGrp="1"/>
          </p:cNvSpPr>
          <p:nvPr>
            <p:ph type="body" sz="quarter" idx="13" hasCustomPrompt="1"/>
          </p:nvPr>
        </p:nvSpPr>
        <p:spPr>
          <a:xfrm>
            <a:off x="411480" y="1084264"/>
            <a:ext cx="11379200" cy="706437"/>
          </a:xfrm>
        </p:spPr>
        <p:txBody>
          <a:bodyPr/>
          <a:lstStyle>
            <a:lvl1pPr marL="0" indent="0">
              <a:buNone/>
              <a:defRPr sz="1800" b="0" baseline="0"/>
            </a:lvl1pPr>
            <a:lvl2pPr marL="169863" indent="0">
              <a:buNone/>
              <a:defRPr/>
            </a:lvl2pPr>
          </a:lstStyle>
          <a:p>
            <a:pPr lvl="0"/>
            <a:r>
              <a:rPr lang="en-US" dirty="0"/>
              <a:t>Click to edit date, place or introduction / summary</a:t>
            </a:r>
          </a:p>
        </p:txBody>
      </p:sp>
      <p:sp>
        <p:nvSpPr>
          <p:cNvPr id="19" name="Rectangle 18"/>
          <p:cNvSpPr/>
          <p:nvPr userDrawn="1"/>
        </p:nvSpPr>
        <p:spPr>
          <a:xfrm>
            <a:off x="12287025" y="-4043"/>
            <a:ext cx="1386247" cy="243104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lstStyle/>
          <a:p>
            <a:pPr algn="l"/>
            <a:r>
              <a:rPr lang="en-US" sz="1000" b="1" dirty="0">
                <a:solidFill>
                  <a:schemeClr val="tx1"/>
                </a:solidFill>
              </a:rPr>
              <a:t>Agenda &amp; Takeaways</a:t>
            </a:r>
          </a:p>
          <a:p>
            <a:pPr algn="l"/>
            <a:r>
              <a:rPr lang="en-US" sz="1000" b="0" baseline="0" dirty="0">
                <a:solidFill>
                  <a:schemeClr val="tx1"/>
                </a:solidFill>
              </a:rPr>
              <a:t>Replace # with number or letter in left placeholders and explanatory text in right placeholders. Max one row of text.  Remove placeholders not in use. </a:t>
            </a:r>
          </a:p>
        </p:txBody>
      </p:sp>
      <p:grpSp>
        <p:nvGrpSpPr>
          <p:cNvPr id="25" name="Group 24"/>
          <p:cNvGrpSpPr/>
          <p:nvPr userDrawn="1"/>
        </p:nvGrpSpPr>
        <p:grpSpPr>
          <a:xfrm>
            <a:off x="12284310" y="2497574"/>
            <a:ext cx="1389888" cy="1233768"/>
            <a:chOff x="9215268" y="3023356"/>
            <a:chExt cx="1389888" cy="1233768"/>
          </a:xfrm>
        </p:grpSpPr>
        <p:sp>
          <p:nvSpPr>
            <p:cNvPr id="26" name="Rectangle 25"/>
            <p:cNvSpPr/>
            <p:nvPr userDrawn="1"/>
          </p:nvSpPr>
          <p:spPr>
            <a:xfrm>
              <a:off x="9215268" y="3023356"/>
              <a:ext cx="1389888" cy="123376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0" rtlCol="0" anchor="t"/>
            <a:lstStyle/>
            <a:p>
              <a:pPr algn="l"/>
              <a:r>
                <a:rPr lang="en-US" sz="1000" b="0" baseline="0" dirty="0">
                  <a:solidFill>
                    <a:schemeClr val="tx1"/>
                  </a:solidFill>
                </a:rPr>
                <a:t>Only use </a:t>
              </a:r>
              <a:r>
                <a:rPr lang="en-US" sz="1000" b="0" baseline="0" dirty="0">
                  <a:solidFill>
                    <a:srgbClr val="D6002A"/>
                  </a:solidFill>
                </a:rPr>
                <a:t>S&amp;P Global Red </a:t>
              </a:r>
              <a:r>
                <a:rPr lang="en-US" sz="1000" b="0" baseline="0" dirty="0">
                  <a:solidFill>
                    <a:schemeClr val="tx1"/>
                  </a:solidFill>
                </a:rPr>
                <a:t>for key text high-lights, not shapes or charts. </a:t>
              </a:r>
              <a:br>
                <a:rPr lang="en-US" sz="1000" b="0" baseline="0" dirty="0">
                  <a:solidFill>
                    <a:schemeClr val="tx1"/>
                  </a:solidFill>
                </a:rPr>
              </a:br>
              <a:r>
                <a:rPr lang="en-US" sz="1000" b="0" baseline="0" dirty="0">
                  <a:solidFill>
                    <a:schemeClr val="tx1"/>
                  </a:solidFill>
                </a:rPr>
                <a:t>It’s available in the custom color palette. </a:t>
              </a:r>
            </a:p>
          </p:txBody>
        </p:sp>
        <p:sp>
          <p:nvSpPr>
            <p:cNvPr id="32" name="Rectangle 31"/>
            <p:cNvSpPr/>
            <p:nvPr userDrawn="1"/>
          </p:nvSpPr>
          <p:spPr>
            <a:xfrm>
              <a:off x="9264542" y="4042368"/>
              <a:ext cx="126397" cy="126397"/>
            </a:xfrm>
            <a:prstGeom prst="rect">
              <a:avLst/>
            </a:prstGeom>
            <a:solidFill>
              <a:srgbClr val="D60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tx1"/>
                </a:solidFill>
              </a:endParaRPr>
            </a:p>
          </p:txBody>
        </p:sp>
      </p:grpSp>
      <p:grpSp>
        <p:nvGrpSpPr>
          <p:cNvPr id="33" name="Group 32"/>
          <p:cNvGrpSpPr/>
          <p:nvPr userDrawn="1"/>
        </p:nvGrpSpPr>
        <p:grpSpPr>
          <a:xfrm>
            <a:off x="12287025" y="3841031"/>
            <a:ext cx="1388611" cy="1588569"/>
            <a:chOff x="13673268" y="2618012"/>
            <a:chExt cx="3060457" cy="3501159"/>
          </a:xfrm>
        </p:grpSpPr>
        <p:pic>
          <p:nvPicPr>
            <p:cNvPr id="34" name="Picture 33"/>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673268" y="4393853"/>
              <a:ext cx="3060457" cy="1725318"/>
            </a:xfrm>
            <a:prstGeom prst="rect">
              <a:avLst/>
            </a:prstGeom>
          </p:spPr>
        </p:pic>
        <p:pic>
          <p:nvPicPr>
            <p:cNvPr id="35" name="Picture 34"/>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3673268" y="2618012"/>
              <a:ext cx="3060457" cy="1725318"/>
            </a:xfrm>
            <a:prstGeom prst="rect">
              <a:avLst/>
            </a:prstGeom>
          </p:spPr>
        </p:pic>
      </p:grpSp>
    </p:spTree>
    <p:extLst>
      <p:ext uri="{BB962C8B-B14F-4D97-AF65-F5344CB8AC3E}">
        <p14:creationId xmlns:p14="http://schemas.microsoft.com/office/powerpoint/2010/main" val="1892801243"/>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Contact / Auth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01BF823-BC12-41D8-81B2-8385F0C0ECBB}" type="datetime1">
              <a:rPr lang="en-US" smtClean="0"/>
              <a:t>10/4/2021</a:t>
            </a:fld>
            <a:endParaRPr lang="en-US"/>
          </a:p>
        </p:txBody>
      </p:sp>
      <p:sp>
        <p:nvSpPr>
          <p:cNvPr id="4" name="Footer Placeholder 3"/>
          <p:cNvSpPr>
            <a:spLocks noGrp="1"/>
          </p:cNvSpPr>
          <p:nvPr>
            <p:ph type="ftr" sz="quarter" idx="11"/>
          </p:nvPr>
        </p:nvSpPr>
        <p:spPr/>
        <p:txBody>
          <a:bodyPr/>
          <a:lstStyle/>
          <a:p>
            <a:r>
              <a:rPr lang="en-US"/>
              <a:t>To change, turn on or off footer: Inset &gt; Header &amp; Footer &gt; Enter / change text &gt; Click Apply All. </a:t>
            </a:r>
          </a:p>
        </p:txBody>
      </p:sp>
      <p:sp>
        <p:nvSpPr>
          <p:cNvPr id="5" name="Slide Number Placeholder 4"/>
          <p:cNvSpPr>
            <a:spLocks noGrp="1"/>
          </p:cNvSpPr>
          <p:nvPr>
            <p:ph type="sldNum" sz="quarter" idx="12"/>
          </p:nvPr>
        </p:nvSpPr>
        <p:spPr/>
        <p:txBody>
          <a:bodyPr/>
          <a:lstStyle/>
          <a:p>
            <a:fld id="{5246FB18-5DF1-419A-B975-14AFDDD65B9F}" type="slidenum">
              <a:rPr lang="en-US" smtClean="0"/>
              <a:t>‹#›</a:t>
            </a:fld>
            <a:endParaRPr lang="en-US"/>
          </a:p>
        </p:txBody>
      </p:sp>
      <p:sp>
        <p:nvSpPr>
          <p:cNvPr id="6" name="Text Placeholder 7"/>
          <p:cNvSpPr>
            <a:spLocks noGrp="1"/>
          </p:cNvSpPr>
          <p:nvPr>
            <p:ph type="body" sz="quarter" idx="13" hasCustomPrompt="1"/>
          </p:nvPr>
        </p:nvSpPr>
        <p:spPr>
          <a:xfrm>
            <a:off x="411480" y="4249619"/>
            <a:ext cx="5512296" cy="332160"/>
          </a:xfrm>
        </p:spPr>
        <p:txBody>
          <a:bodyPr anchor="ctr">
            <a:noAutofit/>
          </a:bodyPr>
          <a:lstStyle>
            <a:lvl1pPr marL="0" indent="0">
              <a:spcBef>
                <a:spcPts val="0"/>
              </a:spcBef>
              <a:spcAft>
                <a:spcPts val="0"/>
              </a:spcAft>
              <a:buNone/>
              <a:defRPr sz="1800" b="1"/>
            </a:lvl1pPr>
            <a:lvl2pPr marL="169863" indent="0">
              <a:buNone/>
              <a:defRPr/>
            </a:lvl2pPr>
          </a:lstStyle>
          <a:p>
            <a:pPr lvl="0"/>
            <a:r>
              <a:rPr lang="en-US" dirty="0"/>
              <a:t>Click to add name</a:t>
            </a:r>
          </a:p>
        </p:txBody>
      </p:sp>
      <p:sp>
        <p:nvSpPr>
          <p:cNvPr id="8" name="Text Placeholder 7"/>
          <p:cNvSpPr>
            <a:spLocks noGrp="1"/>
          </p:cNvSpPr>
          <p:nvPr>
            <p:ph type="body" sz="quarter" idx="14" hasCustomPrompt="1"/>
          </p:nvPr>
        </p:nvSpPr>
        <p:spPr>
          <a:xfrm>
            <a:off x="414528" y="4506881"/>
            <a:ext cx="5512296" cy="640744"/>
          </a:xfrm>
        </p:spPr>
        <p:txBody>
          <a:bodyPr anchor="t">
            <a:noAutofit/>
          </a:bodyPr>
          <a:lstStyle>
            <a:lvl1pPr marL="0" indent="0">
              <a:spcBef>
                <a:spcPts val="0"/>
              </a:spcBef>
              <a:spcAft>
                <a:spcPts val="0"/>
              </a:spcAft>
              <a:buNone/>
              <a:defRPr sz="1400" b="0" i="0"/>
            </a:lvl1pPr>
            <a:lvl2pPr marL="169863" indent="0">
              <a:buNone/>
              <a:defRPr/>
            </a:lvl2pPr>
          </a:lstStyle>
          <a:p>
            <a:pPr lvl="0"/>
            <a:r>
              <a:rPr lang="en-US" dirty="0"/>
              <a:t>Click to add title</a:t>
            </a:r>
          </a:p>
        </p:txBody>
      </p:sp>
      <p:sp>
        <p:nvSpPr>
          <p:cNvPr id="9" name="Text Placeholder 7"/>
          <p:cNvSpPr>
            <a:spLocks noGrp="1"/>
          </p:cNvSpPr>
          <p:nvPr>
            <p:ph type="body" sz="quarter" idx="15" hasCustomPrompt="1"/>
          </p:nvPr>
        </p:nvSpPr>
        <p:spPr>
          <a:xfrm>
            <a:off x="411480" y="5244905"/>
            <a:ext cx="5512296" cy="332160"/>
          </a:xfrm>
        </p:spPr>
        <p:txBody>
          <a:bodyPr anchor="ctr">
            <a:noAutofit/>
          </a:bodyPr>
          <a:lstStyle>
            <a:lvl1pPr marL="0" indent="0">
              <a:buNone/>
              <a:defRPr sz="1400" b="0"/>
            </a:lvl1pPr>
            <a:lvl2pPr marL="169863" indent="0">
              <a:buNone/>
              <a:defRPr/>
            </a:lvl2pPr>
          </a:lstStyle>
          <a:p>
            <a:r>
              <a:rPr lang="en-US" dirty="0"/>
              <a:t>Click to add contact info (email/phone/fax)</a:t>
            </a:r>
          </a:p>
        </p:txBody>
      </p:sp>
      <p:sp>
        <p:nvSpPr>
          <p:cNvPr id="10" name="Text Placeholder 7"/>
          <p:cNvSpPr>
            <a:spLocks noGrp="1"/>
          </p:cNvSpPr>
          <p:nvPr>
            <p:ph type="body" sz="quarter" idx="16" hasCustomPrompt="1"/>
          </p:nvPr>
        </p:nvSpPr>
        <p:spPr>
          <a:xfrm>
            <a:off x="411480" y="5545454"/>
            <a:ext cx="5512297" cy="332160"/>
          </a:xfrm>
        </p:spPr>
        <p:txBody>
          <a:bodyPr anchor="ctr">
            <a:noAutofit/>
          </a:bodyPr>
          <a:lstStyle>
            <a:lvl1pPr marL="0" indent="0">
              <a:buNone/>
              <a:defRPr sz="1400" b="0"/>
            </a:lvl1pPr>
            <a:lvl2pPr marL="169863" indent="0">
              <a:buNone/>
              <a:defRPr/>
            </a:lvl2pPr>
          </a:lstStyle>
          <a:p>
            <a:r>
              <a:rPr lang="en-US" dirty="0"/>
              <a:t>Click to add contact info (email/phone/fax)</a:t>
            </a:r>
          </a:p>
        </p:txBody>
      </p:sp>
      <p:sp>
        <p:nvSpPr>
          <p:cNvPr id="11" name="Text Placeholder 7"/>
          <p:cNvSpPr>
            <a:spLocks noGrp="1"/>
          </p:cNvSpPr>
          <p:nvPr>
            <p:ph type="body" sz="quarter" idx="17" hasCustomPrompt="1"/>
          </p:nvPr>
        </p:nvSpPr>
        <p:spPr>
          <a:xfrm>
            <a:off x="6105961" y="4249619"/>
            <a:ext cx="5512296" cy="332160"/>
          </a:xfrm>
        </p:spPr>
        <p:txBody>
          <a:bodyPr anchor="ctr">
            <a:noAutofit/>
          </a:bodyPr>
          <a:lstStyle>
            <a:lvl1pPr marL="0" indent="0">
              <a:spcBef>
                <a:spcPts val="0"/>
              </a:spcBef>
              <a:spcAft>
                <a:spcPts val="0"/>
              </a:spcAft>
              <a:buNone/>
              <a:defRPr sz="1800" b="1"/>
            </a:lvl1pPr>
            <a:lvl2pPr marL="169863" indent="0">
              <a:buNone/>
              <a:defRPr/>
            </a:lvl2pPr>
          </a:lstStyle>
          <a:p>
            <a:pPr lvl="0"/>
            <a:r>
              <a:rPr lang="en-US" dirty="0"/>
              <a:t>Click to add name</a:t>
            </a:r>
          </a:p>
        </p:txBody>
      </p:sp>
      <p:sp>
        <p:nvSpPr>
          <p:cNvPr id="12" name="Text Placeholder 7"/>
          <p:cNvSpPr>
            <a:spLocks noGrp="1"/>
          </p:cNvSpPr>
          <p:nvPr>
            <p:ph type="body" sz="quarter" idx="18" hasCustomPrompt="1"/>
          </p:nvPr>
        </p:nvSpPr>
        <p:spPr>
          <a:xfrm>
            <a:off x="6105961" y="4506881"/>
            <a:ext cx="5512296" cy="640744"/>
          </a:xfrm>
        </p:spPr>
        <p:txBody>
          <a:bodyPr anchor="t">
            <a:noAutofit/>
          </a:bodyPr>
          <a:lstStyle>
            <a:lvl1pPr marL="0" indent="0">
              <a:spcBef>
                <a:spcPts val="0"/>
              </a:spcBef>
              <a:spcAft>
                <a:spcPts val="0"/>
              </a:spcAft>
              <a:buNone/>
              <a:defRPr sz="1400" b="0" i="0"/>
            </a:lvl1pPr>
            <a:lvl2pPr marL="169863" indent="0">
              <a:buNone/>
              <a:defRPr/>
            </a:lvl2pPr>
          </a:lstStyle>
          <a:p>
            <a:pPr lvl="0"/>
            <a:r>
              <a:rPr lang="en-US" dirty="0"/>
              <a:t>Click to add title</a:t>
            </a:r>
          </a:p>
        </p:txBody>
      </p:sp>
      <p:sp>
        <p:nvSpPr>
          <p:cNvPr id="13" name="Text Placeholder 7"/>
          <p:cNvSpPr>
            <a:spLocks noGrp="1"/>
          </p:cNvSpPr>
          <p:nvPr>
            <p:ph type="body" sz="quarter" idx="19" hasCustomPrompt="1"/>
          </p:nvPr>
        </p:nvSpPr>
        <p:spPr>
          <a:xfrm>
            <a:off x="6105961" y="5244905"/>
            <a:ext cx="5512296" cy="332160"/>
          </a:xfrm>
        </p:spPr>
        <p:txBody>
          <a:bodyPr anchor="ctr">
            <a:noAutofit/>
          </a:bodyPr>
          <a:lstStyle>
            <a:lvl1pPr marL="0" indent="0">
              <a:buNone/>
              <a:defRPr sz="1400" b="0"/>
            </a:lvl1pPr>
            <a:lvl2pPr marL="169863" indent="0">
              <a:buNone/>
              <a:defRPr/>
            </a:lvl2pPr>
          </a:lstStyle>
          <a:p>
            <a:r>
              <a:rPr lang="en-US" dirty="0"/>
              <a:t>Click to add contact info (email/phone/fax)</a:t>
            </a:r>
          </a:p>
        </p:txBody>
      </p:sp>
      <p:sp>
        <p:nvSpPr>
          <p:cNvPr id="14" name="Text Placeholder 7"/>
          <p:cNvSpPr>
            <a:spLocks noGrp="1"/>
          </p:cNvSpPr>
          <p:nvPr>
            <p:ph type="body" sz="quarter" idx="20" hasCustomPrompt="1"/>
          </p:nvPr>
        </p:nvSpPr>
        <p:spPr>
          <a:xfrm>
            <a:off x="6105962" y="5545454"/>
            <a:ext cx="5512297" cy="332160"/>
          </a:xfrm>
        </p:spPr>
        <p:txBody>
          <a:bodyPr anchor="ctr">
            <a:noAutofit/>
          </a:bodyPr>
          <a:lstStyle>
            <a:lvl1pPr marL="0" indent="0">
              <a:buNone/>
              <a:defRPr sz="1400" b="0"/>
            </a:lvl1pPr>
            <a:lvl2pPr marL="169863" indent="0">
              <a:buNone/>
              <a:defRPr/>
            </a:lvl2pPr>
          </a:lstStyle>
          <a:p>
            <a:r>
              <a:rPr lang="en-US" dirty="0"/>
              <a:t>Click to add contact info (email/phone/fax)</a:t>
            </a:r>
          </a:p>
        </p:txBody>
      </p:sp>
      <p:sp>
        <p:nvSpPr>
          <p:cNvPr id="15" name="Text Placeholder 7"/>
          <p:cNvSpPr>
            <a:spLocks noGrp="1"/>
          </p:cNvSpPr>
          <p:nvPr>
            <p:ph type="body" sz="quarter" idx="21" hasCustomPrompt="1"/>
          </p:nvPr>
        </p:nvSpPr>
        <p:spPr>
          <a:xfrm>
            <a:off x="411480" y="5846003"/>
            <a:ext cx="5512297" cy="332160"/>
          </a:xfrm>
        </p:spPr>
        <p:txBody>
          <a:bodyPr anchor="ctr">
            <a:noAutofit/>
          </a:bodyPr>
          <a:lstStyle>
            <a:lvl1pPr marL="0" indent="0">
              <a:buNone/>
              <a:defRPr sz="1400" b="0"/>
            </a:lvl1pPr>
            <a:lvl2pPr marL="169863" indent="0">
              <a:buNone/>
              <a:defRPr/>
            </a:lvl2pPr>
          </a:lstStyle>
          <a:p>
            <a:r>
              <a:rPr lang="en-US" dirty="0"/>
              <a:t>Click to add contact info (email/phone/fax)</a:t>
            </a:r>
          </a:p>
        </p:txBody>
      </p:sp>
      <p:sp>
        <p:nvSpPr>
          <p:cNvPr id="16" name="Text Placeholder 7"/>
          <p:cNvSpPr>
            <a:spLocks noGrp="1"/>
          </p:cNvSpPr>
          <p:nvPr>
            <p:ph type="body" sz="quarter" idx="22" hasCustomPrompt="1"/>
          </p:nvPr>
        </p:nvSpPr>
        <p:spPr>
          <a:xfrm>
            <a:off x="6105962" y="5846003"/>
            <a:ext cx="5512297" cy="332160"/>
          </a:xfrm>
        </p:spPr>
        <p:txBody>
          <a:bodyPr anchor="ctr">
            <a:noAutofit/>
          </a:bodyPr>
          <a:lstStyle>
            <a:lvl1pPr marL="0" indent="0">
              <a:buNone/>
              <a:defRPr sz="1400" b="0"/>
            </a:lvl1pPr>
            <a:lvl2pPr marL="169863" indent="0">
              <a:buNone/>
              <a:defRPr/>
            </a:lvl2pPr>
          </a:lstStyle>
          <a:p>
            <a:r>
              <a:rPr lang="en-US" dirty="0"/>
              <a:t>Click to add contact info (email/phone/fax)</a:t>
            </a:r>
          </a:p>
        </p:txBody>
      </p:sp>
      <p:sp>
        <p:nvSpPr>
          <p:cNvPr id="18" name="Picture Placeholder 17"/>
          <p:cNvSpPr>
            <a:spLocks noGrp="1"/>
          </p:cNvSpPr>
          <p:nvPr>
            <p:ph type="pic" sz="quarter" idx="23" hasCustomPrompt="1"/>
          </p:nvPr>
        </p:nvSpPr>
        <p:spPr>
          <a:xfrm>
            <a:off x="411480" y="1903422"/>
            <a:ext cx="2233084" cy="2187575"/>
          </a:xfrm>
          <a:pattFill prst="pct5">
            <a:fgClr>
              <a:schemeClr val="accent1"/>
            </a:fgClr>
            <a:bgClr>
              <a:schemeClr val="bg1"/>
            </a:bgClr>
          </a:pattFill>
        </p:spPr>
        <p:txBody>
          <a:bodyPr anchor="ctr"/>
          <a:lstStyle>
            <a:lvl1pPr marL="0" indent="0" algn="ctr">
              <a:buNone/>
              <a:defRPr b="1"/>
            </a:lvl1pPr>
          </a:lstStyle>
          <a:p>
            <a:r>
              <a:rPr lang="en-US" dirty="0"/>
              <a:t>Click to add portrait photo or remove</a:t>
            </a:r>
          </a:p>
        </p:txBody>
      </p:sp>
      <p:sp>
        <p:nvSpPr>
          <p:cNvPr id="19" name="Picture Placeholder 17"/>
          <p:cNvSpPr>
            <a:spLocks noGrp="1"/>
          </p:cNvSpPr>
          <p:nvPr>
            <p:ph type="pic" sz="quarter" idx="24" hasCustomPrompt="1"/>
          </p:nvPr>
        </p:nvSpPr>
        <p:spPr>
          <a:xfrm>
            <a:off x="6093969" y="1901254"/>
            <a:ext cx="2233084" cy="2187575"/>
          </a:xfrm>
          <a:pattFill prst="pct5">
            <a:fgClr>
              <a:schemeClr val="accent1"/>
            </a:fgClr>
            <a:bgClr>
              <a:schemeClr val="bg1"/>
            </a:bgClr>
          </a:pattFill>
        </p:spPr>
        <p:txBody>
          <a:bodyPr anchor="ctr"/>
          <a:lstStyle>
            <a:lvl1pPr marL="0" indent="0" algn="ctr">
              <a:buNone/>
              <a:defRPr b="1" baseline="0"/>
            </a:lvl1pPr>
          </a:lstStyle>
          <a:p>
            <a:r>
              <a:rPr lang="en-US" dirty="0"/>
              <a:t>Click to add portrait photo or remove</a:t>
            </a:r>
          </a:p>
        </p:txBody>
      </p:sp>
      <p:sp>
        <p:nvSpPr>
          <p:cNvPr id="20" name="Rectangle 19"/>
          <p:cNvSpPr/>
          <p:nvPr userDrawn="1"/>
        </p:nvSpPr>
        <p:spPr>
          <a:xfrm>
            <a:off x="12287025" y="-4043"/>
            <a:ext cx="1386247" cy="243104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lstStyle/>
          <a:p>
            <a:pPr algn="l"/>
            <a:r>
              <a:rPr lang="en-US" sz="1000" b="1" dirty="0">
                <a:solidFill>
                  <a:schemeClr val="tx1"/>
                </a:solidFill>
              </a:rPr>
              <a:t>Contact</a:t>
            </a:r>
          </a:p>
          <a:p>
            <a:pPr algn="l"/>
            <a:r>
              <a:rPr lang="en-US" sz="1000" b="0" baseline="0" dirty="0">
                <a:solidFill>
                  <a:schemeClr val="tx1"/>
                </a:solidFill>
              </a:rPr>
              <a:t>Use for contact or author information. </a:t>
            </a:r>
          </a:p>
          <a:p>
            <a:pPr algn="l"/>
            <a:r>
              <a:rPr lang="en-US" sz="1000" b="0" baseline="0" dirty="0">
                <a:solidFill>
                  <a:schemeClr val="tx1"/>
                </a:solidFill>
              </a:rPr>
              <a:t>Remove placeholders not used. </a:t>
            </a:r>
          </a:p>
        </p:txBody>
      </p:sp>
      <p:grpSp>
        <p:nvGrpSpPr>
          <p:cNvPr id="21" name="Group 20"/>
          <p:cNvGrpSpPr/>
          <p:nvPr userDrawn="1"/>
        </p:nvGrpSpPr>
        <p:grpSpPr>
          <a:xfrm>
            <a:off x="12284310" y="2497574"/>
            <a:ext cx="1389888" cy="1233768"/>
            <a:chOff x="9215268" y="3023356"/>
            <a:chExt cx="1389888" cy="1233768"/>
          </a:xfrm>
        </p:grpSpPr>
        <p:sp>
          <p:nvSpPr>
            <p:cNvPr id="23" name="Rectangle 22"/>
            <p:cNvSpPr/>
            <p:nvPr userDrawn="1"/>
          </p:nvSpPr>
          <p:spPr>
            <a:xfrm>
              <a:off x="9215268" y="3023356"/>
              <a:ext cx="1389888" cy="123376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0" rtlCol="0" anchor="t"/>
            <a:lstStyle/>
            <a:p>
              <a:pPr algn="l"/>
              <a:r>
                <a:rPr lang="en-US" sz="1000" b="0" baseline="0" dirty="0">
                  <a:solidFill>
                    <a:schemeClr val="tx1"/>
                  </a:solidFill>
                </a:rPr>
                <a:t>Only use </a:t>
              </a:r>
              <a:r>
                <a:rPr lang="en-US" sz="1000" b="0" baseline="0" dirty="0">
                  <a:solidFill>
                    <a:srgbClr val="D6002A"/>
                  </a:solidFill>
                </a:rPr>
                <a:t>S&amp;P Global Red </a:t>
              </a:r>
              <a:r>
                <a:rPr lang="en-US" sz="1000" b="0" baseline="0" dirty="0">
                  <a:solidFill>
                    <a:schemeClr val="tx1"/>
                  </a:solidFill>
                </a:rPr>
                <a:t>for key text high-lights, not shapes or charts. </a:t>
              </a:r>
              <a:br>
                <a:rPr lang="en-US" sz="1000" b="0" baseline="0" dirty="0">
                  <a:solidFill>
                    <a:schemeClr val="tx1"/>
                  </a:solidFill>
                </a:rPr>
              </a:br>
              <a:r>
                <a:rPr lang="en-US" sz="1000" b="0" baseline="0" dirty="0">
                  <a:solidFill>
                    <a:schemeClr val="tx1"/>
                  </a:solidFill>
                </a:rPr>
                <a:t>It’s available in the custom color palette. </a:t>
              </a:r>
            </a:p>
          </p:txBody>
        </p:sp>
        <p:sp>
          <p:nvSpPr>
            <p:cNvPr id="24" name="Rectangle 23"/>
            <p:cNvSpPr/>
            <p:nvPr userDrawn="1"/>
          </p:nvSpPr>
          <p:spPr>
            <a:xfrm>
              <a:off x="9264542" y="4042368"/>
              <a:ext cx="126397" cy="126397"/>
            </a:xfrm>
            <a:prstGeom prst="rect">
              <a:avLst/>
            </a:prstGeom>
            <a:solidFill>
              <a:srgbClr val="D60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tx1"/>
                </a:solidFill>
              </a:endParaRPr>
            </a:p>
          </p:txBody>
        </p:sp>
      </p:grpSp>
    </p:spTree>
    <p:extLst>
      <p:ext uri="{BB962C8B-B14F-4D97-AF65-F5344CB8AC3E}">
        <p14:creationId xmlns:p14="http://schemas.microsoft.com/office/powerpoint/2010/main" val="153166662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ntent Big point">
    <p:spTree>
      <p:nvGrpSpPr>
        <p:cNvPr id="1" name=""/>
        <p:cNvGrpSpPr/>
        <p:nvPr/>
      </p:nvGrpSpPr>
      <p:grpSpPr>
        <a:xfrm>
          <a:off x="0" y="0"/>
          <a:ext cx="0" cy="0"/>
          <a:chOff x="0" y="0"/>
          <a:chExt cx="0" cy="0"/>
        </a:xfrm>
      </p:grpSpPr>
      <p:sp>
        <p:nvSpPr>
          <p:cNvPr id="2" name="Title 1"/>
          <p:cNvSpPr>
            <a:spLocks noGrp="1"/>
          </p:cNvSpPr>
          <p:nvPr>
            <p:ph type="title"/>
          </p:nvPr>
        </p:nvSpPr>
        <p:spPr>
          <a:xfrm>
            <a:off x="414528" y="219456"/>
            <a:ext cx="11371072" cy="868680"/>
          </a:xfrm>
        </p:spPr>
        <p:txBody>
          <a:bodyPr anchor="t"/>
          <a:lstStyle>
            <a:lvl1pPr>
              <a:defRPr sz="2800"/>
            </a:lvl1pPr>
          </a:lstStyle>
          <a:p>
            <a:r>
              <a:rPr lang="en-US"/>
              <a:t>Click to edit Master title style</a:t>
            </a:r>
            <a:endParaRPr lang="en-US" dirty="0"/>
          </a:p>
        </p:txBody>
      </p:sp>
      <p:sp>
        <p:nvSpPr>
          <p:cNvPr id="3" name="Content Placeholder 2"/>
          <p:cNvSpPr>
            <a:spLocks noGrp="1"/>
          </p:cNvSpPr>
          <p:nvPr>
            <p:ph idx="1"/>
          </p:nvPr>
        </p:nvSpPr>
        <p:spPr>
          <a:xfrm>
            <a:off x="6789033" y="1290638"/>
            <a:ext cx="4984377" cy="4381500"/>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11480" y="1290638"/>
            <a:ext cx="6012329" cy="4381500"/>
          </a:xfrm>
        </p:spPr>
        <p:txBody>
          <a:bodyPr>
            <a:normAutofit/>
          </a:bodyPr>
          <a:lstStyle>
            <a:lvl1pPr marL="0" indent="0">
              <a:buNone/>
              <a:defRPr sz="4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246FB18-5DF1-419A-B975-14AFDDD65B9F}" type="slidenum">
              <a:rPr lang="en-US" smtClean="0"/>
              <a:t>‹#›</a:t>
            </a:fld>
            <a:endParaRPr lang="en-US"/>
          </a:p>
        </p:txBody>
      </p:sp>
      <p:sp>
        <p:nvSpPr>
          <p:cNvPr id="14" name="Text Placeholder 11"/>
          <p:cNvSpPr>
            <a:spLocks noGrp="1"/>
          </p:cNvSpPr>
          <p:nvPr>
            <p:ph type="body" sz="quarter" idx="15"/>
          </p:nvPr>
        </p:nvSpPr>
        <p:spPr>
          <a:xfrm>
            <a:off x="414529" y="5672139"/>
            <a:ext cx="11358880" cy="418782"/>
          </a:xfrm>
        </p:spPr>
        <p:txBody>
          <a:bodyPr tIns="0" bIns="0" anchor="b"/>
          <a:lstStyle>
            <a:lvl1pPr marL="0" indent="0">
              <a:lnSpc>
                <a:spcPct val="70000"/>
              </a:lnSpc>
              <a:spcBef>
                <a:spcPts val="0"/>
              </a:spcBef>
              <a:spcAft>
                <a:spcPts val="200"/>
              </a:spcAft>
              <a:buSzPct val="25000"/>
              <a:buFont typeface="Arial" panose="020B0604020202020204" pitchFamily="34" charset="0"/>
              <a:buChar char=" "/>
              <a:defRPr sz="900">
                <a:latin typeface="Arial Narrow" panose="020B0606020202030204" pitchFamily="34" charset="0"/>
              </a:defRPr>
            </a:lvl1pPr>
            <a:lvl2pPr marL="169863" indent="-112713">
              <a:lnSpc>
                <a:spcPct val="70000"/>
              </a:lnSpc>
              <a:spcBef>
                <a:spcPts val="0"/>
              </a:spcBef>
              <a:buFont typeface="Arial" panose="020B0604020202020204" pitchFamily="34" charset="0"/>
              <a:buChar char="•"/>
              <a:defRPr sz="900">
                <a:latin typeface="Arial Narrow" panose="020B0606020202030204" pitchFamily="34" charset="0"/>
              </a:defRPr>
            </a:lvl2pPr>
            <a:lvl3pPr marL="341312" indent="0">
              <a:buNone/>
              <a:defRPr/>
            </a:lvl3pPr>
          </a:lstStyle>
          <a:p>
            <a:pPr lvl="0"/>
            <a:r>
              <a:rPr lang="en-US"/>
              <a:t>Edit Master text styles</a:t>
            </a:r>
          </a:p>
          <a:p>
            <a:pPr lvl="1"/>
            <a:r>
              <a:rPr lang="en-US"/>
              <a:t>Second level</a:t>
            </a:r>
          </a:p>
        </p:txBody>
      </p:sp>
      <p:sp>
        <p:nvSpPr>
          <p:cNvPr id="12" name="Rectangle 11"/>
          <p:cNvSpPr/>
          <p:nvPr userDrawn="1"/>
        </p:nvSpPr>
        <p:spPr>
          <a:xfrm>
            <a:off x="12287025" y="-4042"/>
            <a:ext cx="1386247" cy="362477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lstStyle/>
          <a:p>
            <a:pPr algn="l"/>
            <a:r>
              <a:rPr lang="en-US" sz="1000" b="1" dirty="0">
                <a:solidFill>
                  <a:schemeClr val="tx1"/>
                </a:solidFill>
              </a:rPr>
              <a:t>Content Big Point</a:t>
            </a:r>
          </a:p>
          <a:p>
            <a:pPr algn="l"/>
            <a:r>
              <a:rPr lang="en-US" sz="1000" b="0" baseline="0" dirty="0">
                <a:solidFill>
                  <a:schemeClr val="tx1"/>
                </a:solidFill>
              </a:rPr>
              <a:t>Level 1 has a bullet turned on –you can turn bullets off by marking the Level 1 text and unclick the bullet icon on the Home Tab. </a:t>
            </a:r>
          </a:p>
          <a:p>
            <a:pPr algn="l"/>
            <a:endParaRPr lang="en-US" sz="1000" b="0" baseline="0" dirty="0">
              <a:solidFill>
                <a:schemeClr val="tx1"/>
              </a:solidFill>
            </a:endParaRPr>
          </a:p>
          <a:p>
            <a:pPr algn="l"/>
            <a:endParaRPr lang="en-US" sz="1000" b="0" baseline="0" dirty="0">
              <a:solidFill>
                <a:schemeClr val="tx1"/>
              </a:solidFill>
            </a:endParaRPr>
          </a:p>
          <a:p>
            <a:pPr algn="l"/>
            <a:r>
              <a:rPr lang="en-US" sz="1000" b="0" baseline="0" dirty="0">
                <a:solidFill>
                  <a:schemeClr val="tx1"/>
                </a:solidFill>
              </a:rPr>
              <a:t>To get to the next bullet level, use “Increase List level” on the Home Tab. </a:t>
            </a:r>
          </a:p>
          <a:p>
            <a:pPr algn="l"/>
            <a:endParaRPr lang="sv-SE" sz="1000" b="0" baseline="0" dirty="0">
              <a:solidFill>
                <a:schemeClr val="tx1"/>
              </a:solidFill>
            </a:endParaRPr>
          </a:p>
          <a:p>
            <a:pPr algn="l"/>
            <a:endParaRPr lang="sv-SE" sz="1000" b="0" baseline="0" dirty="0">
              <a:solidFill>
                <a:schemeClr val="tx1"/>
              </a:solidFill>
            </a:endParaRPr>
          </a:p>
          <a:p>
            <a:pPr algn="l"/>
            <a:endParaRPr lang="sv-SE" sz="1000" b="0" baseline="0" dirty="0">
              <a:solidFill>
                <a:schemeClr val="tx1"/>
              </a:solidFill>
            </a:endParaRPr>
          </a:p>
          <a:p>
            <a:pPr algn="l"/>
            <a:r>
              <a:rPr lang="sv-SE" sz="1000" b="0" baseline="0" dirty="0">
                <a:solidFill>
                  <a:schemeClr val="tx1"/>
                </a:solidFill>
              </a:rPr>
              <a:t>U</a:t>
            </a:r>
            <a:r>
              <a:rPr lang="en-US" sz="1000" b="0" baseline="0" dirty="0">
                <a:solidFill>
                  <a:schemeClr val="tx1"/>
                </a:solidFill>
              </a:rPr>
              <a:t>se </a:t>
            </a:r>
            <a:r>
              <a:rPr lang="en-US" sz="1000" b="0" baseline="0" dirty="0">
                <a:solidFill>
                  <a:srgbClr val="D6002A"/>
                </a:solidFill>
              </a:rPr>
              <a:t>S&amp;P Global Red </a:t>
            </a:r>
            <a:r>
              <a:rPr lang="en-US" sz="1000" b="0" baseline="0" dirty="0">
                <a:solidFill>
                  <a:schemeClr val="tx1"/>
                </a:solidFill>
              </a:rPr>
              <a:t>to highlight key words in your point. </a:t>
            </a:r>
          </a:p>
          <a:p>
            <a:pPr algn="l"/>
            <a:r>
              <a:rPr lang="en-US" sz="1000" b="0" baseline="0" dirty="0">
                <a:solidFill>
                  <a:schemeClr val="tx1"/>
                </a:solidFill>
              </a:rPr>
              <a:t>It’s available in the custom color palette.</a:t>
            </a:r>
          </a:p>
        </p:txBody>
      </p:sp>
      <p:pic>
        <p:nvPicPr>
          <p:cNvPr id="13" name="bullets"/>
          <p:cNvPicPr>
            <a:picLocks noChangeAspect="1"/>
          </p:cNvPicPr>
          <p:nvPr userDrawn="1"/>
        </p:nvPicPr>
        <p:blipFill rotWithShape="1">
          <a:blip r:embed="rId2" cstate="print">
            <a:extLst>
              <a:ext uri="{28A0092B-C50C-407E-A947-70E740481C1C}">
                <a14:useLocalDpi xmlns:a14="http://schemas.microsoft.com/office/drawing/2010/main"/>
              </a:ext>
            </a:extLst>
          </a:blip>
          <a:srcRect l="3717" t="5566" r="8072" b="8645"/>
          <a:stretch/>
        </p:blipFill>
        <p:spPr>
          <a:xfrm>
            <a:off x="12345151" y="1307765"/>
            <a:ext cx="277342" cy="241890"/>
          </a:xfrm>
          <a:prstGeom prst="rect">
            <a:avLst/>
          </a:prstGeom>
          <a:ln>
            <a:noFill/>
          </a:ln>
        </p:spPr>
      </p:pic>
      <p:pic>
        <p:nvPicPr>
          <p:cNvPr id="17" name="increase list level"/>
          <p:cNvPicPr>
            <a:picLocks noChangeAspect="1"/>
          </p:cNvPicPr>
          <p:nvPr userDrawn="1"/>
        </p:nvPicPr>
        <p:blipFill rotWithShape="1">
          <a:blip r:embed="rId3" cstate="print">
            <a:extLst>
              <a:ext uri="{28A0092B-C50C-407E-A947-70E740481C1C}">
                <a14:useLocalDpi xmlns:a14="http://schemas.microsoft.com/office/drawing/2010/main"/>
              </a:ext>
            </a:extLst>
          </a:blip>
          <a:srcRect l="3946" t="825" r="7728" b="5818"/>
          <a:stretch/>
        </p:blipFill>
        <p:spPr>
          <a:xfrm>
            <a:off x="12342987" y="2222893"/>
            <a:ext cx="391318" cy="241890"/>
          </a:xfrm>
          <a:prstGeom prst="rect">
            <a:avLst/>
          </a:prstGeom>
        </p:spPr>
      </p:pic>
      <p:sp>
        <p:nvSpPr>
          <p:cNvPr id="18" name="Rectangle 17"/>
          <p:cNvSpPr/>
          <p:nvPr userDrawn="1"/>
        </p:nvSpPr>
        <p:spPr>
          <a:xfrm>
            <a:off x="12342987" y="3429000"/>
            <a:ext cx="126397" cy="126397"/>
          </a:xfrm>
          <a:prstGeom prst="rect">
            <a:avLst/>
          </a:prstGeom>
          <a:solidFill>
            <a:srgbClr val="D60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tx1"/>
              </a:solidFill>
            </a:endParaRPr>
          </a:p>
        </p:txBody>
      </p:sp>
    </p:spTree>
    <p:extLst>
      <p:ext uri="{BB962C8B-B14F-4D97-AF65-F5344CB8AC3E}">
        <p14:creationId xmlns:p14="http://schemas.microsoft.com/office/powerpoint/2010/main" val="613092375"/>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Content Big point">
    <p:spTree>
      <p:nvGrpSpPr>
        <p:cNvPr id="1" name=""/>
        <p:cNvGrpSpPr/>
        <p:nvPr/>
      </p:nvGrpSpPr>
      <p:grpSpPr>
        <a:xfrm>
          <a:off x="0" y="0"/>
          <a:ext cx="0" cy="0"/>
          <a:chOff x="0" y="0"/>
          <a:chExt cx="0" cy="0"/>
        </a:xfrm>
      </p:grpSpPr>
      <p:sp>
        <p:nvSpPr>
          <p:cNvPr id="2" name="Title 1"/>
          <p:cNvSpPr>
            <a:spLocks noGrp="1"/>
          </p:cNvSpPr>
          <p:nvPr>
            <p:ph type="title"/>
          </p:nvPr>
        </p:nvSpPr>
        <p:spPr>
          <a:xfrm>
            <a:off x="414528" y="219456"/>
            <a:ext cx="11371072" cy="868680"/>
          </a:xfrm>
        </p:spPr>
        <p:txBody>
          <a:bodyPr anchor="t"/>
          <a:lstStyle>
            <a:lvl1pPr>
              <a:defRPr sz="2800"/>
            </a:lvl1pPr>
          </a:lstStyle>
          <a:p>
            <a:r>
              <a:rPr lang="en-US"/>
              <a:t>Click to edit Master title style</a:t>
            </a:r>
            <a:endParaRPr lang="en-US" dirty="0"/>
          </a:p>
        </p:txBody>
      </p:sp>
      <p:sp>
        <p:nvSpPr>
          <p:cNvPr id="3" name="Content Placeholder 2"/>
          <p:cNvSpPr>
            <a:spLocks noGrp="1"/>
          </p:cNvSpPr>
          <p:nvPr>
            <p:ph idx="1"/>
          </p:nvPr>
        </p:nvSpPr>
        <p:spPr>
          <a:xfrm>
            <a:off x="6789033" y="1290638"/>
            <a:ext cx="4984377" cy="4381500"/>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11480" y="1290638"/>
            <a:ext cx="6012329" cy="4381500"/>
          </a:xfrm>
        </p:spPr>
        <p:txBody>
          <a:bodyPr>
            <a:normAutofit/>
          </a:bodyPr>
          <a:lstStyle>
            <a:lvl1pPr marL="0" indent="0">
              <a:buNone/>
              <a:defRPr sz="4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39584AB-23DB-4D8F-A763-E03B51D4B834}" type="datetime1">
              <a:rPr lang="en-US" smtClean="0"/>
              <a:t>10/4/2021</a:t>
            </a:fld>
            <a:endParaRPr lang="en-US"/>
          </a:p>
        </p:txBody>
      </p:sp>
      <p:sp>
        <p:nvSpPr>
          <p:cNvPr id="6" name="Footer Placeholder 5"/>
          <p:cNvSpPr>
            <a:spLocks noGrp="1"/>
          </p:cNvSpPr>
          <p:nvPr>
            <p:ph type="ftr" sz="quarter" idx="11"/>
          </p:nvPr>
        </p:nvSpPr>
        <p:spPr/>
        <p:txBody>
          <a:bodyPr/>
          <a:lstStyle/>
          <a:p>
            <a:r>
              <a:rPr lang="en-US"/>
              <a:t>To change, turn on or off footer: Inset &gt; Header &amp; Footer &gt; Enter / change text &gt; Click Apply All. </a:t>
            </a:r>
          </a:p>
        </p:txBody>
      </p:sp>
      <p:sp>
        <p:nvSpPr>
          <p:cNvPr id="7" name="Slide Number Placeholder 6"/>
          <p:cNvSpPr>
            <a:spLocks noGrp="1"/>
          </p:cNvSpPr>
          <p:nvPr>
            <p:ph type="sldNum" sz="quarter" idx="12"/>
          </p:nvPr>
        </p:nvSpPr>
        <p:spPr/>
        <p:txBody>
          <a:bodyPr/>
          <a:lstStyle/>
          <a:p>
            <a:fld id="{5246FB18-5DF1-419A-B975-14AFDDD65B9F}" type="slidenum">
              <a:rPr lang="en-US" smtClean="0"/>
              <a:t>‹#›</a:t>
            </a:fld>
            <a:endParaRPr lang="en-US"/>
          </a:p>
        </p:txBody>
      </p:sp>
      <p:sp>
        <p:nvSpPr>
          <p:cNvPr id="14" name="Text Placeholder 11"/>
          <p:cNvSpPr>
            <a:spLocks noGrp="1"/>
          </p:cNvSpPr>
          <p:nvPr>
            <p:ph type="body" sz="quarter" idx="15"/>
          </p:nvPr>
        </p:nvSpPr>
        <p:spPr>
          <a:xfrm>
            <a:off x="414529" y="5672139"/>
            <a:ext cx="11358880" cy="418782"/>
          </a:xfrm>
        </p:spPr>
        <p:txBody>
          <a:bodyPr tIns="0" bIns="0" anchor="b"/>
          <a:lstStyle>
            <a:lvl1pPr marL="0" indent="0">
              <a:lnSpc>
                <a:spcPct val="70000"/>
              </a:lnSpc>
              <a:spcBef>
                <a:spcPts val="0"/>
              </a:spcBef>
              <a:spcAft>
                <a:spcPts val="200"/>
              </a:spcAft>
              <a:buSzPct val="25000"/>
              <a:buFont typeface="Arial" panose="020B0604020202020204" pitchFamily="34" charset="0"/>
              <a:buChar char=" "/>
              <a:defRPr sz="900">
                <a:latin typeface="Arial Narrow" panose="020B0606020202030204" pitchFamily="34" charset="0"/>
              </a:defRPr>
            </a:lvl1pPr>
            <a:lvl2pPr marL="169863" indent="-112713">
              <a:lnSpc>
                <a:spcPct val="70000"/>
              </a:lnSpc>
              <a:spcBef>
                <a:spcPts val="0"/>
              </a:spcBef>
              <a:buFont typeface="Arial" panose="020B0604020202020204" pitchFamily="34" charset="0"/>
              <a:buChar char="•"/>
              <a:defRPr sz="900">
                <a:latin typeface="Arial Narrow" panose="020B0606020202030204" pitchFamily="34" charset="0"/>
              </a:defRPr>
            </a:lvl2pPr>
            <a:lvl3pPr marL="341312" indent="0">
              <a:buNone/>
              <a:defRPr/>
            </a:lvl3pPr>
          </a:lstStyle>
          <a:p>
            <a:pPr lvl="0"/>
            <a:r>
              <a:rPr lang="en-US"/>
              <a:t>Click to edit Master text styles</a:t>
            </a:r>
          </a:p>
          <a:p>
            <a:pPr lvl="1"/>
            <a:r>
              <a:rPr lang="en-US"/>
              <a:t>Second level</a:t>
            </a:r>
          </a:p>
        </p:txBody>
      </p:sp>
      <p:sp>
        <p:nvSpPr>
          <p:cNvPr id="12" name="Rectangle 11"/>
          <p:cNvSpPr/>
          <p:nvPr userDrawn="1"/>
        </p:nvSpPr>
        <p:spPr>
          <a:xfrm>
            <a:off x="12287025" y="-4042"/>
            <a:ext cx="1386247" cy="362477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lstStyle/>
          <a:p>
            <a:pPr algn="l"/>
            <a:r>
              <a:rPr lang="en-US" sz="1000" b="1" dirty="0">
                <a:solidFill>
                  <a:schemeClr val="tx1"/>
                </a:solidFill>
              </a:rPr>
              <a:t>Content Big Point</a:t>
            </a:r>
          </a:p>
          <a:p>
            <a:pPr algn="l"/>
            <a:r>
              <a:rPr lang="en-US" sz="1000" b="0" baseline="0" dirty="0">
                <a:solidFill>
                  <a:schemeClr val="tx1"/>
                </a:solidFill>
              </a:rPr>
              <a:t>Level 1 has a bullet turned on –you can turn bullets off by marking the Level 1 text and unclick the bullet icon on the Home Tab. </a:t>
            </a:r>
          </a:p>
          <a:p>
            <a:pPr algn="l"/>
            <a:endParaRPr lang="en-US" sz="1000" b="0" baseline="0" dirty="0">
              <a:solidFill>
                <a:schemeClr val="tx1"/>
              </a:solidFill>
            </a:endParaRPr>
          </a:p>
          <a:p>
            <a:pPr algn="l"/>
            <a:endParaRPr lang="en-US" sz="1000" b="0" baseline="0" dirty="0">
              <a:solidFill>
                <a:schemeClr val="tx1"/>
              </a:solidFill>
            </a:endParaRPr>
          </a:p>
          <a:p>
            <a:pPr algn="l"/>
            <a:r>
              <a:rPr lang="en-US" sz="1000" b="0" baseline="0" dirty="0">
                <a:solidFill>
                  <a:schemeClr val="tx1"/>
                </a:solidFill>
              </a:rPr>
              <a:t>To get to the next bullet level, use “Increase List level” on the Home Tab. </a:t>
            </a:r>
          </a:p>
          <a:p>
            <a:pPr algn="l"/>
            <a:endParaRPr lang="sv-SE" sz="1000" b="0" baseline="0" dirty="0">
              <a:solidFill>
                <a:schemeClr val="tx1"/>
              </a:solidFill>
            </a:endParaRPr>
          </a:p>
          <a:p>
            <a:pPr algn="l"/>
            <a:endParaRPr lang="sv-SE" sz="1000" b="0" baseline="0" dirty="0">
              <a:solidFill>
                <a:schemeClr val="tx1"/>
              </a:solidFill>
            </a:endParaRPr>
          </a:p>
          <a:p>
            <a:pPr algn="l"/>
            <a:endParaRPr lang="sv-SE" sz="1000" b="0" baseline="0" dirty="0">
              <a:solidFill>
                <a:schemeClr val="tx1"/>
              </a:solidFill>
            </a:endParaRPr>
          </a:p>
          <a:p>
            <a:pPr algn="l"/>
            <a:r>
              <a:rPr lang="sv-SE" sz="1000" b="0" baseline="0" dirty="0">
                <a:solidFill>
                  <a:schemeClr val="tx1"/>
                </a:solidFill>
              </a:rPr>
              <a:t>U</a:t>
            </a:r>
            <a:r>
              <a:rPr lang="en-US" sz="1000" b="0" baseline="0" dirty="0">
                <a:solidFill>
                  <a:schemeClr val="tx1"/>
                </a:solidFill>
              </a:rPr>
              <a:t>se </a:t>
            </a:r>
            <a:r>
              <a:rPr lang="en-US" sz="1000" b="0" baseline="0" dirty="0">
                <a:solidFill>
                  <a:srgbClr val="D6002A"/>
                </a:solidFill>
              </a:rPr>
              <a:t>S&amp;P Global Red </a:t>
            </a:r>
            <a:r>
              <a:rPr lang="en-US" sz="1000" b="0" baseline="0" dirty="0">
                <a:solidFill>
                  <a:schemeClr val="tx1"/>
                </a:solidFill>
              </a:rPr>
              <a:t>to highlight key words in your point. </a:t>
            </a:r>
          </a:p>
          <a:p>
            <a:pPr algn="l"/>
            <a:r>
              <a:rPr lang="en-US" sz="1000" b="0" baseline="0" dirty="0">
                <a:solidFill>
                  <a:schemeClr val="tx1"/>
                </a:solidFill>
              </a:rPr>
              <a:t>It’s available in the custom color palette.</a:t>
            </a:r>
          </a:p>
        </p:txBody>
      </p:sp>
      <p:pic>
        <p:nvPicPr>
          <p:cNvPr id="13" name="bullets"/>
          <p:cNvPicPr>
            <a:picLocks noChangeAspect="1"/>
          </p:cNvPicPr>
          <p:nvPr userDrawn="1"/>
        </p:nvPicPr>
        <p:blipFill rotWithShape="1">
          <a:blip r:embed="rId2" cstate="print">
            <a:extLst>
              <a:ext uri="{28A0092B-C50C-407E-A947-70E740481C1C}">
                <a14:useLocalDpi xmlns:a14="http://schemas.microsoft.com/office/drawing/2010/main"/>
              </a:ext>
            </a:extLst>
          </a:blip>
          <a:srcRect l="3717" t="5566" r="8072" b="8645"/>
          <a:stretch/>
        </p:blipFill>
        <p:spPr>
          <a:xfrm>
            <a:off x="12345151" y="1307765"/>
            <a:ext cx="277342" cy="241890"/>
          </a:xfrm>
          <a:prstGeom prst="rect">
            <a:avLst/>
          </a:prstGeom>
          <a:ln>
            <a:noFill/>
          </a:ln>
        </p:spPr>
      </p:pic>
      <p:pic>
        <p:nvPicPr>
          <p:cNvPr id="17" name="increase list level"/>
          <p:cNvPicPr>
            <a:picLocks noChangeAspect="1"/>
          </p:cNvPicPr>
          <p:nvPr userDrawn="1"/>
        </p:nvPicPr>
        <p:blipFill rotWithShape="1">
          <a:blip r:embed="rId3" cstate="print">
            <a:extLst>
              <a:ext uri="{28A0092B-C50C-407E-A947-70E740481C1C}">
                <a14:useLocalDpi xmlns:a14="http://schemas.microsoft.com/office/drawing/2010/main"/>
              </a:ext>
            </a:extLst>
          </a:blip>
          <a:srcRect l="3946" t="825" r="7728" b="5818"/>
          <a:stretch/>
        </p:blipFill>
        <p:spPr>
          <a:xfrm>
            <a:off x="12342987" y="2222893"/>
            <a:ext cx="391318" cy="241890"/>
          </a:xfrm>
          <a:prstGeom prst="rect">
            <a:avLst/>
          </a:prstGeom>
        </p:spPr>
      </p:pic>
      <p:sp>
        <p:nvSpPr>
          <p:cNvPr id="18" name="Rectangle 17"/>
          <p:cNvSpPr/>
          <p:nvPr userDrawn="1"/>
        </p:nvSpPr>
        <p:spPr>
          <a:xfrm>
            <a:off x="12342987" y="3429000"/>
            <a:ext cx="126397" cy="126397"/>
          </a:xfrm>
          <a:prstGeom prst="rect">
            <a:avLst/>
          </a:prstGeom>
          <a:solidFill>
            <a:srgbClr val="D60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tx1"/>
              </a:solidFill>
            </a:endParaRPr>
          </a:p>
        </p:txBody>
      </p:sp>
    </p:spTree>
    <p:extLst>
      <p:ext uri="{BB962C8B-B14F-4D97-AF65-F5344CB8AC3E}">
        <p14:creationId xmlns:p14="http://schemas.microsoft.com/office/powerpoint/2010/main" val="2190519443"/>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secHead" preserve="1">
  <p:cSld name="Quote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11480" y="219456"/>
            <a:ext cx="9490635" cy="5180498"/>
          </a:xfrm>
        </p:spPr>
        <p:txBody>
          <a:bodyPr tIns="0" anchor="t">
            <a:normAutofit/>
          </a:bodyPr>
          <a:lstStyle>
            <a:lvl1pPr>
              <a:defRPr sz="5400" b="1"/>
            </a:lvl1pPr>
          </a:lstStyle>
          <a:p>
            <a:r>
              <a:rPr lang="en-US" dirty="0"/>
              <a:t>Add quote and highlight key word in S&amp;P Global red</a:t>
            </a:r>
          </a:p>
        </p:txBody>
      </p:sp>
      <p:sp>
        <p:nvSpPr>
          <p:cNvPr id="3" name="Text Placeholder 2"/>
          <p:cNvSpPr>
            <a:spLocks noGrp="1"/>
          </p:cNvSpPr>
          <p:nvPr>
            <p:ph type="body" idx="1" hasCustomPrompt="1"/>
          </p:nvPr>
        </p:nvSpPr>
        <p:spPr>
          <a:xfrm>
            <a:off x="411480" y="5399954"/>
            <a:ext cx="9490635" cy="691285"/>
          </a:xfrm>
        </p:spPr>
        <p:txBody>
          <a:bodyPr wrap="square" anchor="t">
            <a:normAutofit/>
          </a:bodyPr>
          <a:lstStyle>
            <a:lvl1pPr marL="0" indent="0">
              <a:spcBef>
                <a:spcPts val="0"/>
              </a:spcBef>
              <a:buNone/>
              <a:defRPr sz="2400" i="1">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add source</a:t>
            </a:r>
          </a:p>
        </p:txBody>
      </p:sp>
      <p:sp>
        <p:nvSpPr>
          <p:cNvPr id="5" name="Rectangle 4"/>
          <p:cNvSpPr/>
          <p:nvPr userDrawn="1"/>
        </p:nvSpPr>
        <p:spPr>
          <a:xfrm>
            <a:off x="12287025" y="-4043"/>
            <a:ext cx="1386247" cy="211485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lstStyle/>
          <a:p>
            <a:pPr algn="l"/>
            <a:r>
              <a:rPr lang="en-US" sz="1000" b="1" baseline="0" dirty="0">
                <a:solidFill>
                  <a:schemeClr val="tx1"/>
                </a:solidFill>
              </a:rPr>
              <a:t>Quote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aseline="0" dirty="0">
                <a:solidFill>
                  <a:schemeClr val="tx1"/>
                </a:solidFill>
              </a:rPr>
              <a:t>Add quote and highlight key word in </a:t>
            </a:r>
            <a:r>
              <a:rPr lang="en-US" sz="1000" b="0" baseline="0" dirty="0">
                <a:solidFill>
                  <a:srgbClr val="D6002A"/>
                </a:solidFill>
              </a:rPr>
              <a:t>S&amp;P Global Red </a:t>
            </a:r>
            <a:r>
              <a:rPr lang="en-US" sz="1000" b="0" baseline="0" dirty="0">
                <a:solidFill>
                  <a:schemeClr val="tx1"/>
                </a:solidFill>
              </a:rPr>
              <a:t>if needed to make a point.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baseline="0" dirty="0">
                <a:solidFill>
                  <a:schemeClr val="tx1"/>
                </a:solidFill>
              </a:rPr>
              <a:t>It’s available in the custom color palette.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b="0" baseline="0" dirty="0">
              <a:solidFill>
                <a:schemeClr val="tx1"/>
              </a:solidFill>
            </a:endParaRPr>
          </a:p>
          <a:p>
            <a:pPr algn="l"/>
            <a:endParaRPr lang="en-US" sz="1000" dirty="0">
              <a:solidFill>
                <a:schemeClr val="tx1"/>
              </a:solidFill>
            </a:endParaRPr>
          </a:p>
        </p:txBody>
      </p:sp>
      <p:sp>
        <p:nvSpPr>
          <p:cNvPr id="6" name="Rectangle 5"/>
          <p:cNvSpPr/>
          <p:nvPr userDrawn="1"/>
        </p:nvSpPr>
        <p:spPr>
          <a:xfrm>
            <a:off x="12342987" y="1312106"/>
            <a:ext cx="126397" cy="126397"/>
          </a:xfrm>
          <a:prstGeom prst="rect">
            <a:avLst/>
          </a:prstGeom>
          <a:solidFill>
            <a:srgbClr val="D60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tx1"/>
              </a:solidFill>
            </a:endParaRPr>
          </a:p>
        </p:txBody>
      </p:sp>
    </p:spTree>
    <p:extLst>
      <p:ext uri="{BB962C8B-B14F-4D97-AF65-F5344CB8AC3E}">
        <p14:creationId xmlns:p14="http://schemas.microsoft.com/office/powerpoint/2010/main" val="2000482091"/>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Chart &amp; Table + chart title">
    <p:spTree>
      <p:nvGrpSpPr>
        <p:cNvPr id="1" name=""/>
        <p:cNvGrpSpPr/>
        <p:nvPr/>
      </p:nvGrpSpPr>
      <p:grpSpPr>
        <a:xfrm>
          <a:off x="0" y="0"/>
          <a:ext cx="0" cy="0"/>
          <a:chOff x="0" y="0"/>
          <a:chExt cx="0" cy="0"/>
        </a:xfrm>
      </p:grpSpPr>
      <p:sp>
        <p:nvSpPr>
          <p:cNvPr id="8" name="Text Placeholder 7"/>
          <p:cNvSpPr>
            <a:spLocks noGrp="1"/>
          </p:cNvSpPr>
          <p:nvPr>
            <p:ph type="body" sz="quarter" idx="17" hasCustomPrompt="1"/>
          </p:nvPr>
        </p:nvSpPr>
        <p:spPr>
          <a:xfrm>
            <a:off x="411480" y="1103201"/>
            <a:ext cx="5242560" cy="670092"/>
          </a:xfrm>
          <a:solidFill>
            <a:schemeClr val="bg1"/>
          </a:solidFill>
          <a:effectLst>
            <a:outerShdw dist="25400" dir="5400000" algn="t" rotWithShape="0">
              <a:prstClr val="black">
                <a:alpha val="97000"/>
              </a:prstClr>
            </a:outerShdw>
          </a:effectLst>
        </p:spPr>
        <p:txBody>
          <a:bodyPr rIns="0" anchor="b"/>
          <a:lstStyle>
            <a:lvl1pPr marL="0" indent="0">
              <a:buNone/>
              <a:defRPr sz="1800" baseline="0"/>
            </a:lvl1pPr>
          </a:lstStyle>
          <a:p>
            <a:pPr lvl="0"/>
            <a:r>
              <a:rPr lang="en-US" dirty="0"/>
              <a:t>Add chart headline                         (max 2 rows)</a:t>
            </a:r>
          </a:p>
        </p:txBody>
      </p:sp>
      <p:sp>
        <p:nvSpPr>
          <p:cNvPr id="11" name="Text Placeholder 7"/>
          <p:cNvSpPr>
            <a:spLocks noGrp="1"/>
          </p:cNvSpPr>
          <p:nvPr>
            <p:ph type="body" sz="quarter" idx="18" hasCustomPrompt="1"/>
          </p:nvPr>
        </p:nvSpPr>
        <p:spPr>
          <a:xfrm>
            <a:off x="6547468" y="1103201"/>
            <a:ext cx="5242560" cy="670092"/>
          </a:xfrm>
          <a:solidFill>
            <a:schemeClr val="bg1"/>
          </a:solidFill>
          <a:effectLst>
            <a:outerShdw dist="25400" dir="5400000" algn="t" rotWithShape="0">
              <a:prstClr val="black">
                <a:alpha val="97000"/>
              </a:prstClr>
            </a:outerShdw>
          </a:effectLst>
        </p:spPr>
        <p:txBody>
          <a:bodyPr rIns="0" anchor="b"/>
          <a:lstStyle>
            <a:lvl1pPr marL="0" indent="0">
              <a:buNone/>
              <a:defRPr sz="1800" baseline="0"/>
            </a:lvl1pPr>
          </a:lstStyle>
          <a:p>
            <a:pPr lvl="0"/>
            <a:r>
              <a:rPr lang="en-US" dirty="0"/>
              <a:t>Add chart headline or remove       (max 2 rows)</a:t>
            </a:r>
          </a:p>
        </p:txBody>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hasCustomPrompt="1"/>
          </p:nvPr>
        </p:nvSpPr>
        <p:spPr>
          <a:xfrm>
            <a:off x="411480" y="1884218"/>
            <a:ext cx="5246625" cy="3787921"/>
          </a:xfrm>
        </p:spPr>
        <p:txBody>
          <a:bodyPr>
            <a:noAutofit/>
          </a:bodyPr>
          <a:lstStyle>
            <a:lvl1pPr>
              <a:defRPr sz="1800"/>
            </a:lvl1pPr>
            <a:lvl2pPr>
              <a:defRPr sz="1600"/>
            </a:lvl2pPr>
            <a:lvl3pPr>
              <a:defRPr sz="1400"/>
            </a:lvl3pPr>
            <a:lvl4pPr>
              <a:defRPr sz="1400"/>
            </a:lvl4pPr>
            <a:lvl5pPr>
              <a:defRPr sz="1400"/>
            </a:lvl5pPr>
          </a:lstStyle>
          <a:p>
            <a:pPr lvl="0"/>
            <a:r>
              <a:rPr lang="en-US" dirty="0"/>
              <a:t>Click to add text, chart, table or SmartArt and resize right as needed</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ED299498-8B74-40FD-8214-046B91C0E62E}" type="datetime1">
              <a:rPr lang="en-US" smtClean="0"/>
              <a:t>10/4/2021</a:t>
            </a:fld>
            <a:endParaRPr lang="en-US"/>
          </a:p>
        </p:txBody>
      </p:sp>
      <p:sp>
        <p:nvSpPr>
          <p:cNvPr id="6" name="Footer Placeholder 5"/>
          <p:cNvSpPr>
            <a:spLocks noGrp="1"/>
          </p:cNvSpPr>
          <p:nvPr>
            <p:ph type="ftr" sz="quarter" idx="11"/>
          </p:nvPr>
        </p:nvSpPr>
        <p:spPr/>
        <p:txBody>
          <a:bodyPr/>
          <a:lstStyle/>
          <a:p>
            <a:r>
              <a:rPr lang="en-US"/>
              <a:t>To change, turn on or off footer: Inset &gt; Header &amp; Footer &gt; Enter / change text &gt; Click Apply All. </a:t>
            </a:r>
          </a:p>
        </p:txBody>
      </p:sp>
      <p:sp>
        <p:nvSpPr>
          <p:cNvPr id="7" name="Slide Number Placeholder 6"/>
          <p:cNvSpPr>
            <a:spLocks noGrp="1"/>
          </p:cNvSpPr>
          <p:nvPr>
            <p:ph type="sldNum" sz="quarter" idx="12"/>
          </p:nvPr>
        </p:nvSpPr>
        <p:spPr/>
        <p:txBody>
          <a:bodyPr/>
          <a:lstStyle/>
          <a:p>
            <a:fld id="{5246FB18-5DF1-419A-B975-14AFDDD65B9F}" type="slidenum">
              <a:rPr lang="en-US" smtClean="0"/>
              <a:t>‹#›</a:t>
            </a:fld>
            <a:endParaRPr lang="en-US"/>
          </a:p>
        </p:txBody>
      </p:sp>
      <p:sp>
        <p:nvSpPr>
          <p:cNvPr id="12" name="Content Placeholder 2"/>
          <p:cNvSpPr>
            <a:spLocks noGrp="1"/>
          </p:cNvSpPr>
          <p:nvPr>
            <p:ph sz="half" idx="19" hasCustomPrompt="1"/>
          </p:nvPr>
        </p:nvSpPr>
        <p:spPr>
          <a:xfrm>
            <a:off x="6543404" y="1884218"/>
            <a:ext cx="5246625" cy="3787921"/>
          </a:xfrm>
        </p:spPr>
        <p:txBody>
          <a:bodyPr>
            <a:noAutofit/>
          </a:bodyPr>
          <a:lstStyle>
            <a:lvl1pPr>
              <a:defRPr sz="1800" baseline="0"/>
            </a:lvl1pPr>
            <a:lvl2pPr>
              <a:defRPr sz="1600"/>
            </a:lvl2pPr>
            <a:lvl3pPr>
              <a:defRPr sz="1400"/>
            </a:lvl3pPr>
            <a:lvl4pPr>
              <a:defRPr sz="1400"/>
            </a:lvl4pPr>
            <a:lvl5pPr>
              <a:defRPr sz="1400"/>
            </a:lvl5pPr>
          </a:lstStyle>
          <a:p>
            <a:pPr lvl="0"/>
            <a:r>
              <a:rPr lang="en-US" dirty="0"/>
              <a:t>Click to add text, chart, table or SmartArt or remove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Rectangle 13"/>
          <p:cNvSpPr/>
          <p:nvPr userDrawn="1"/>
        </p:nvSpPr>
        <p:spPr>
          <a:xfrm>
            <a:off x="12287025" y="-4043"/>
            <a:ext cx="1386247" cy="243104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lstStyle/>
          <a:p>
            <a:pPr algn="l"/>
            <a:r>
              <a:rPr lang="en-US" sz="1000" b="1" dirty="0">
                <a:solidFill>
                  <a:schemeClr val="tx1"/>
                </a:solidFill>
              </a:rPr>
              <a:t>Chart &amp; Tables</a:t>
            </a:r>
          </a:p>
          <a:p>
            <a:pPr algn="l"/>
            <a:r>
              <a:rPr lang="en-US" sz="1000" b="0" baseline="0" dirty="0">
                <a:solidFill>
                  <a:schemeClr val="tx1"/>
                </a:solidFill>
              </a:rPr>
              <a:t>Add chart/table title above chart/table.  Remove second subtitle and placeholder if not needed.  </a:t>
            </a:r>
          </a:p>
          <a:p>
            <a:pPr algn="l"/>
            <a:r>
              <a:rPr lang="en-US" sz="1000" b="0" baseline="0" dirty="0">
                <a:solidFill>
                  <a:schemeClr val="tx1"/>
                </a:solidFill>
              </a:rPr>
              <a:t>Chart title should stay the same size. </a:t>
            </a:r>
          </a:p>
        </p:txBody>
      </p:sp>
      <p:sp>
        <p:nvSpPr>
          <p:cNvPr id="17" name="Text Placeholder 11"/>
          <p:cNvSpPr>
            <a:spLocks noGrp="1"/>
          </p:cNvSpPr>
          <p:nvPr>
            <p:ph type="body" sz="quarter" idx="15"/>
          </p:nvPr>
        </p:nvSpPr>
        <p:spPr>
          <a:xfrm>
            <a:off x="414529" y="5672139"/>
            <a:ext cx="11358880" cy="418782"/>
          </a:xfrm>
        </p:spPr>
        <p:txBody>
          <a:bodyPr tIns="0" bIns="0" anchor="b"/>
          <a:lstStyle>
            <a:lvl1pPr marL="0" indent="0">
              <a:lnSpc>
                <a:spcPct val="70000"/>
              </a:lnSpc>
              <a:spcBef>
                <a:spcPts val="0"/>
              </a:spcBef>
              <a:spcAft>
                <a:spcPts val="200"/>
              </a:spcAft>
              <a:buSzPct val="25000"/>
              <a:buFont typeface="Arial" panose="020B0604020202020204" pitchFamily="34" charset="0"/>
              <a:buChar char=" "/>
              <a:defRPr sz="900">
                <a:latin typeface="Arial Narrow" panose="020B0606020202030204" pitchFamily="34" charset="0"/>
              </a:defRPr>
            </a:lvl1pPr>
            <a:lvl2pPr marL="169863" indent="-112713">
              <a:lnSpc>
                <a:spcPct val="70000"/>
              </a:lnSpc>
              <a:spcBef>
                <a:spcPts val="0"/>
              </a:spcBef>
              <a:buFont typeface="Arial" panose="020B0604020202020204" pitchFamily="34" charset="0"/>
              <a:buChar char="•"/>
              <a:defRPr sz="900">
                <a:latin typeface="Arial Narrow" panose="020B0606020202030204" pitchFamily="34" charset="0"/>
              </a:defRPr>
            </a:lvl2pPr>
            <a:lvl3pPr marL="341312" indent="0">
              <a:buNone/>
              <a:defRPr/>
            </a:lvl3pPr>
          </a:lstStyle>
          <a:p>
            <a:pPr lvl="0"/>
            <a:r>
              <a:rPr lang="en-US"/>
              <a:t>Click to edit Master text styles</a:t>
            </a:r>
          </a:p>
          <a:p>
            <a:pPr lvl="1"/>
            <a:r>
              <a:rPr lang="en-US"/>
              <a:t>Second level</a:t>
            </a:r>
          </a:p>
        </p:txBody>
      </p:sp>
      <p:grpSp>
        <p:nvGrpSpPr>
          <p:cNvPr id="16" name="Group 15"/>
          <p:cNvGrpSpPr/>
          <p:nvPr userDrawn="1"/>
        </p:nvGrpSpPr>
        <p:grpSpPr>
          <a:xfrm>
            <a:off x="12287024" y="3811043"/>
            <a:ext cx="1386247" cy="1595885"/>
            <a:chOff x="15158743" y="3372787"/>
            <a:chExt cx="3060457" cy="3523279"/>
          </a:xfrm>
        </p:grpSpPr>
        <p:pic>
          <p:nvPicPr>
            <p:cNvPr id="21" name="Picture 20"/>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5158743" y="3372787"/>
              <a:ext cx="3060457" cy="1725318"/>
            </a:xfrm>
            <a:prstGeom prst="rect">
              <a:avLst/>
            </a:prstGeom>
          </p:spPr>
        </p:pic>
        <p:pic>
          <p:nvPicPr>
            <p:cNvPr id="22" name="Picture 21"/>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5158743" y="5164652"/>
              <a:ext cx="3060457" cy="1731414"/>
            </a:xfrm>
            <a:prstGeom prst="rect">
              <a:avLst/>
            </a:prstGeom>
          </p:spPr>
        </p:pic>
      </p:grpSp>
      <p:grpSp>
        <p:nvGrpSpPr>
          <p:cNvPr id="23" name="Group 22"/>
          <p:cNvGrpSpPr/>
          <p:nvPr userDrawn="1"/>
        </p:nvGrpSpPr>
        <p:grpSpPr>
          <a:xfrm>
            <a:off x="12284310" y="2497574"/>
            <a:ext cx="1389888" cy="1233768"/>
            <a:chOff x="9215268" y="3023356"/>
            <a:chExt cx="1389888" cy="1233768"/>
          </a:xfrm>
        </p:grpSpPr>
        <p:sp>
          <p:nvSpPr>
            <p:cNvPr id="24" name="Rectangle 23"/>
            <p:cNvSpPr/>
            <p:nvPr userDrawn="1"/>
          </p:nvSpPr>
          <p:spPr>
            <a:xfrm>
              <a:off x="9215268" y="3023356"/>
              <a:ext cx="1389888" cy="123376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0" rtlCol="0" anchor="t"/>
            <a:lstStyle/>
            <a:p>
              <a:pPr algn="l"/>
              <a:r>
                <a:rPr lang="en-US" sz="1000" b="0" baseline="0" dirty="0">
                  <a:solidFill>
                    <a:schemeClr val="tx1"/>
                  </a:solidFill>
                </a:rPr>
                <a:t>Only use </a:t>
              </a:r>
              <a:r>
                <a:rPr lang="en-US" sz="1000" b="0" baseline="0" dirty="0">
                  <a:solidFill>
                    <a:srgbClr val="D6002A"/>
                  </a:solidFill>
                </a:rPr>
                <a:t>S&amp;P Global Red </a:t>
              </a:r>
              <a:r>
                <a:rPr lang="en-US" sz="1000" b="0" baseline="0" dirty="0">
                  <a:solidFill>
                    <a:schemeClr val="tx1"/>
                  </a:solidFill>
                </a:rPr>
                <a:t>for key text high-lights, not shapes or charts. </a:t>
              </a:r>
              <a:br>
                <a:rPr lang="en-US" sz="1000" b="0" baseline="0" dirty="0">
                  <a:solidFill>
                    <a:schemeClr val="tx1"/>
                  </a:solidFill>
                </a:rPr>
              </a:br>
              <a:r>
                <a:rPr lang="en-US" sz="1000" b="0" baseline="0" dirty="0">
                  <a:solidFill>
                    <a:schemeClr val="tx1"/>
                  </a:solidFill>
                </a:rPr>
                <a:t>It’s available in the custom color palette. </a:t>
              </a:r>
            </a:p>
          </p:txBody>
        </p:sp>
        <p:sp>
          <p:nvSpPr>
            <p:cNvPr id="25" name="Rectangle 24"/>
            <p:cNvSpPr/>
            <p:nvPr userDrawn="1"/>
          </p:nvSpPr>
          <p:spPr>
            <a:xfrm>
              <a:off x="9264542" y="4042368"/>
              <a:ext cx="126397" cy="126397"/>
            </a:xfrm>
            <a:prstGeom prst="rect">
              <a:avLst/>
            </a:prstGeom>
            <a:solidFill>
              <a:srgbClr val="D60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tx1"/>
                </a:solidFill>
              </a:endParaRPr>
            </a:p>
          </p:txBody>
        </p:sp>
      </p:grpSp>
    </p:spTree>
    <p:extLst>
      <p:ext uri="{BB962C8B-B14F-4D97-AF65-F5344CB8AC3E}">
        <p14:creationId xmlns:p14="http://schemas.microsoft.com/office/powerpoint/2010/main" val="3526083632"/>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Chart wShort copy &amp; Sourc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vl1pPr>
          </a:lstStyle>
          <a:p>
            <a:r>
              <a:rPr lang="en-US"/>
              <a:t>Click to edit Master title style</a:t>
            </a:r>
            <a:endParaRPr lang="en-US" dirty="0"/>
          </a:p>
        </p:txBody>
      </p:sp>
      <p:sp>
        <p:nvSpPr>
          <p:cNvPr id="4" name="Date Placeholder 3"/>
          <p:cNvSpPr>
            <a:spLocks noGrp="1"/>
          </p:cNvSpPr>
          <p:nvPr>
            <p:ph type="dt" sz="half" idx="10"/>
          </p:nvPr>
        </p:nvSpPr>
        <p:spPr/>
        <p:txBody>
          <a:bodyPr/>
          <a:lstStyle/>
          <a:p>
            <a:fld id="{D94624F8-F9BD-4F34-9D0B-F6320551864B}" type="datetime1">
              <a:rPr lang="en-US" smtClean="0"/>
              <a:t>10/4/2021</a:t>
            </a:fld>
            <a:endParaRPr lang="en-US"/>
          </a:p>
        </p:txBody>
      </p:sp>
      <p:sp>
        <p:nvSpPr>
          <p:cNvPr id="5" name="Footer Placeholder 4"/>
          <p:cNvSpPr>
            <a:spLocks noGrp="1"/>
          </p:cNvSpPr>
          <p:nvPr>
            <p:ph type="ftr" sz="quarter" idx="11"/>
          </p:nvPr>
        </p:nvSpPr>
        <p:spPr/>
        <p:txBody>
          <a:bodyPr/>
          <a:lstStyle/>
          <a:p>
            <a:r>
              <a:rPr lang="en-US"/>
              <a:t>To change, turn on or off footer: Inset &gt; Header &amp; Footer &gt; Enter / change text &gt; Click Apply All. </a:t>
            </a:r>
          </a:p>
        </p:txBody>
      </p:sp>
      <p:sp>
        <p:nvSpPr>
          <p:cNvPr id="6" name="Slide Number Placeholder 5"/>
          <p:cNvSpPr>
            <a:spLocks noGrp="1"/>
          </p:cNvSpPr>
          <p:nvPr>
            <p:ph type="sldNum" sz="quarter" idx="12"/>
          </p:nvPr>
        </p:nvSpPr>
        <p:spPr/>
        <p:txBody>
          <a:bodyPr/>
          <a:lstStyle/>
          <a:p>
            <a:fld id="{5246FB18-5DF1-419A-B975-14AFDDD65B9F}" type="slidenum">
              <a:rPr lang="en-US" smtClean="0"/>
              <a:t>‹#›</a:t>
            </a:fld>
            <a:endParaRPr lang="en-US"/>
          </a:p>
        </p:txBody>
      </p:sp>
      <p:sp>
        <p:nvSpPr>
          <p:cNvPr id="8" name="Text Placeholder 7"/>
          <p:cNvSpPr>
            <a:spLocks noGrp="1"/>
          </p:cNvSpPr>
          <p:nvPr>
            <p:ph type="body" sz="quarter" idx="13" hasCustomPrompt="1"/>
          </p:nvPr>
        </p:nvSpPr>
        <p:spPr>
          <a:xfrm>
            <a:off x="411480" y="1084264"/>
            <a:ext cx="11379200" cy="706437"/>
          </a:xfrm>
        </p:spPr>
        <p:txBody>
          <a:bodyPr/>
          <a:lstStyle>
            <a:lvl1pPr marL="0" indent="0">
              <a:buNone/>
              <a:defRPr b="0"/>
            </a:lvl1pPr>
            <a:lvl2pPr marL="169863" indent="0">
              <a:buNone/>
              <a:defRPr/>
            </a:lvl2pPr>
          </a:lstStyle>
          <a:p>
            <a:pPr lvl="0"/>
            <a:r>
              <a:rPr lang="en-US" dirty="0"/>
              <a:t>Click to add subtitle</a:t>
            </a:r>
          </a:p>
        </p:txBody>
      </p:sp>
      <p:sp>
        <p:nvSpPr>
          <p:cNvPr id="9" name="Chart Placeholder 8"/>
          <p:cNvSpPr>
            <a:spLocks noGrp="1"/>
          </p:cNvSpPr>
          <p:nvPr>
            <p:ph type="chart" sz="quarter" idx="16" hasCustomPrompt="1"/>
          </p:nvPr>
        </p:nvSpPr>
        <p:spPr>
          <a:xfrm>
            <a:off x="411480" y="2336800"/>
            <a:ext cx="11379200" cy="3335338"/>
          </a:xfrm>
        </p:spPr>
        <p:txBody>
          <a:bodyPr anchor="ctr"/>
          <a:lstStyle>
            <a:lvl1pPr marL="0" indent="0" algn="ctr">
              <a:buNone/>
              <a:defRPr b="1"/>
            </a:lvl1pPr>
          </a:lstStyle>
          <a:p>
            <a:r>
              <a:rPr lang="en-US" dirty="0"/>
              <a:t>Click to insert chart</a:t>
            </a:r>
          </a:p>
        </p:txBody>
      </p:sp>
      <p:sp>
        <p:nvSpPr>
          <p:cNvPr id="10" name="Text Placeholder 7"/>
          <p:cNvSpPr>
            <a:spLocks noGrp="1"/>
          </p:cNvSpPr>
          <p:nvPr>
            <p:ph type="body" sz="quarter" idx="17" hasCustomPrompt="1"/>
          </p:nvPr>
        </p:nvSpPr>
        <p:spPr>
          <a:xfrm>
            <a:off x="411480" y="1813931"/>
            <a:ext cx="11379200" cy="522870"/>
          </a:xfrm>
        </p:spPr>
        <p:txBody>
          <a:bodyPr/>
          <a:lstStyle>
            <a:lvl1pPr marL="0" indent="0">
              <a:buNone/>
              <a:defRPr sz="1400" b="0"/>
            </a:lvl1pPr>
            <a:lvl2pPr marL="169863" indent="0">
              <a:buNone/>
              <a:defRPr/>
            </a:lvl2pPr>
          </a:lstStyle>
          <a:p>
            <a:pPr lvl="0"/>
            <a:r>
              <a:rPr lang="en-US" dirty="0"/>
              <a:t>Click to add chart introduction </a:t>
            </a:r>
          </a:p>
        </p:txBody>
      </p:sp>
      <p:sp>
        <p:nvSpPr>
          <p:cNvPr id="11" name="Rectangle 10"/>
          <p:cNvSpPr/>
          <p:nvPr userDrawn="1"/>
        </p:nvSpPr>
        <p:spPr>
          <a:xfrm>
            <a:off x="12287025" y="-4042"/>
            <a:ext cx="1386247" cy="243104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lstStyle/>
          <a:p>
            <a:pPr algn="l"/>
            <a:r>
              <a:rPr lang="en-US" sz="1000" b="1" baseline="0" dirty="0">
                <a:solidFill>
                  <a:schemeClr val="tx1"/>
                </a:solidFill>
              </a:rPr>
              <a:t>Chart </a:t>
            </a:r>
            <a:r>
              <a:rPr lang="en-US" sz="1000" b="1" baseline="0" dirty="0" err="1">
                <a:solidFill>
                  <a:schemeClr val="tx1"/>
                </a:solidFill>
              </a:rPr>
              <a:t>wShort</a:t>
            </a:r>
            <a:r>
              <a:rPr lang="en-US" sz="1000" b="1" baseline="0" dirty="0">
                <a:solidFill>
                  <a:schemeClr val="tx1"/>
                </a:solidFill>
              </a:rPr>
              <a:t> Copy</a:t>
            </a:r>
          </a:p>
          <a:p>
            <a:pPr algn="l"/>
            <a:r>
              <a:rPr lang="en-US" sz="1000" b="0" baseline="0" dirty="0">
                <a:solidFill>
                  <a:schemeClr val="tx1"/>
                </a:solidFill>
              </a:rPr>
              <a:t>Use for charts and add a chart introduction above the chart. </a:t>
            </a:r>
          </a:p>
        </p:txBody>
      </p:sp>
      <p:sp>
        <p:nvSpPr>
          <p:cNvPr id="13" name="Text Placeholder 11"/>
          <p:cNvSpPr>
            <a:spLocks noGrp="1"/>
          </p:cNvSpPr>
          <p:nvPr>
            <p:ph type="body" sz="quarter" idx="15"/>
          </p:nvPr>
        </p:nvSpPr>
        <p:spPr>
          <a:xfrm>
            <a:off x="414529" y="5672139"/>
            <a:ext cx="11358880" cy="418782"/>
          </a:xfrm>
        </p:spPr>
        <p:txBody>
          <a:bodyPr tIns="0" bIns="0" anchor="b"/>
          <a:lstStyle>
            <a:lvl1pPr marL="0" indent="0">
              <a:lnSpc>
                <a:spcPct val="70000"/>
              </a:lnSpc>
              <a:spcBef>
                <a:spcPts val="0"/>
              </a:spcBef>
              <a:spcAft>
                <a:spcPts val="200"/>
              </a:spcAft>
              <a:buSzPct val="25000"/>
              <a:buFont typeface="Arial" panose="020B0604020202020204" pitchFamily="34" charset="0"/>
              <a:buChar char=" "/>
              <a:defRPr sz="900">
                <a:latin typeface="Arial Narrow" panose="020B0606020202030204" pitchFamily="34" charset="0"/>
              </a:defRPr>
            </a:lvl1pPr>
            <a:lvl2pPr marL="169863" indent="-112713">
              <a:lnSpc>
                <a:spcPct val="70000"/>
              </a:lnSpc>
              <a:spcBef>
                <a:spcPts val="0"/>
              </a:spcBef>
              <a:buFont typeface="Arial" panose="020B0604020202020204" pitchFamily="34" charset="0"/>
              <a:buChar char="•"/>
              <a:defRPr sz="900">
                <a:latin typeface="Arial Narrow" panose="020B0606020202030204" pitchFamily="34" charset="0"/>
              </a:defRPr>
            </a:lvl2pPr>
            <a:lvl3pPr marL="341312" indent="0">
              <a:buNone/>
              <a:defRPr/>
            </a:lvl3pPr>
          </a:lstStyle>
          <a:p>
            <a:pPr lvl="0"/>
            <a:r>
              <a:rPr lang="en-US"/>
              <a:t>Click to edit Master text styles</a:t>
            </a:r>
          </a:p>
          <a:p>
            <a:pPr lvl="1"/>
            <a:r>
              <a:rPr lang="en-US"/>
              <a:t>Second level</a:t>
            </a:r>
          </a:p>
        </p:txBody>
      </p:sp>
      <p:grpSp>
        <p:nvGrpSpPr>
          <p:cNvPr id="12" name="Group 11"/>
          <p:cNvGrpSpPr/>
          <p:nvPr userDrawn="1"/>
        </p:nvGrpSpPr>
        <p:grpSpPr>
          <a:xfrm>
            <a:off x="12284310" y="2497574"/>
            <a:ext cx="1389888" cy="1233768"/>
            <a:chOff x="9215268" y="3023356"/>
            <a:chExt cx="1389888" cy="1233768"/>
          </a:xfrm>
        </p:grpSpPr>
        <p:sp>
          <p:nvSpPr>
            <p:cNvPr id="14" name="Rectangle 13"/>
            <p:cNvSpPr/>
            <p:nvPr userDrawn="1"/>
          </p:nvSpPr>
          <p:spPr>
            <a:xfrm>
              <a:off x="9215268" y="3023356"/>
              <a:ext cx="1389888" cy="123376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0" rtlCol="0" anchor="t"/>
            <a:lstStyle/>
            <a:p>
              <a:pPr algn="l"/>
              <a:r>
                <a:rPr lang="en-US" sz="1000" b="0" baseline="0" dirty="0">
                  <a:solidFill>
                    <a:schemeClr val="tx1"/>
                  </a:solidFill>
                </a:rPr>
                <a:t>Only use </a:t>
              </a:r>
              <a:r>
                <a:rPr lang="en-US" sz="1000" b="0" baseline="0" dirty="0">
                  <a:solidFill>
                    <a:srgbClr val="D6002A"/>
                  </a:solidFill>
                </a:rPr>
                <a:t>S&amp;P Global Red </a:t>
              </a:r>
              <a:r>
                <a:rPr lang="en-US" sz="1000" b="0" baseline="0" dirty="0">
                  <a:solidFill>
                    <a:schemeClr val="tx1"/>
                  </a:solidFill>
                </a:rPr>
                <a:t>for key text high-lights, not shapes or charts. </a:t>
              </a:r>
              <a:br>
                <a:rPr lang="en-US" sz="1000" b="0" baseline="0" dirty="0">
                  <a:solidFill>
                    <a:schemeClr val="tx1"/>
                  </a:solidFill>
                </a:rPr>
              </a:br>
              <a:r>
                <a:rPr lang="en-US" sz="1000" b="0" baseline="0" dirty="0">
                  <a:solidFill>
                    <a:schemeClr val="tx1"/>
                  </a:solidFill>
                </a:rPr>
                <a:t>It’s available in the custom color palette. </a:t>
              </a:r>
            </a:p>
          </p:txBody>
        </p:sp>
        <p:sp>
          <p:nvSpPr>
            <p:cNvPr id="15" name="Rectangle 14"/>
            <p:cNvSpPr/>
            <p:nvPr userDrawn="1"/>
          </p:nvSpPr>
          <p:spPr>
            <a:xfrm>
              <a:off x="9264542" y="4042368"/>
              <a:ext cx="126397" cy="126397"/>
            </a:xfrm>
            <a:prstGeom prst="rect">
              <a:avLst/>
            </a:prstGeom>
            <a:solidFill>
              <a:srgbClr val="D60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tx1"/>
                </a:solidFill>
              </a:endParaRPr>
            </a:p>
          </p:txBody>
        </p:sp>
      </p:grpSp>
    </p:spTree>
    <p:extLst>
      <p:ext uri="{BB962C8B-B14F-4D97-AF65-F5344CB8AC3E}">
        <p14:creationId xmlns:p14="http://schemas.microsoft.com/office/powerpoint/2010/main" val="808592795"/>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Big Picture with Caption">
    <p:spTree>
      <p:nvGrpSpPr>
        <p:cNvPr id="1" name=""/>
        <p:cNvGrpSpPr/>
        <p:nvPr/>
      </p:nvGrpSpPr>
      <p:grpSpPr>
        <a:xfrm>
          <a:off x="0" y="0"/>
          <a:ext cx="0" cy="0"/>
          <a:chOff x="0" y="0"/>
          <a:chExt cx="0" cy="0"/>
        </a:xfrm>
      </p:grpSpPr>
      <p:sp>
        <p:nvSpPr>
          <p:cNvPr id="6" name="Picture Placeholder 5"/>
          <p:cNvSpPr>
            <a:spLocks noGrp="1"/>
          </p:cNvSpPr>
          <p:nvPr>
            <p:ph type="pic" sz="quarter" idx="19" hasCustomPrompt="1"/>
          </p:nvPr>
        </p:nvSpPr>
        <p:spPr>
          <a:xfrm>
            <a:off x="411480" y="1790701"/>
            <a:ext cx="11379200" cy="3881439"/>
          </a:xfrm>
        </p:spPr>
        <p:txBody>
          <a:bodyPr anchor="ctr"/>
          <a:lstStyle>
            <a:lvl1pPr marL="0" indent="0" algn="ctr">
              <a:buNone/>
              <a:defRPr baseline="0"/>
            </a:lvl1pPr>
          </a:lstStyle>
          <a:p>
            <a:r>
              <a:rPr lang="en-US" dirty="0"/>
              <a:t>Click to insert rectangular image</a:t>
            </a:r>
          </a:p>
        </p:txBody>
      </p:sp>
      <p:sp>
        <p:nvSpPr>
          <p:cNvPr id="2" name="Title 1"/>
          <p:cNvSpPr>
            <a:spLocks noGrp="1"/>
          </p:cNvSpPr>
          <p:nvPr>
            <p:ph type="title"/>
          </p:nvPr>
        </p:nvSpPr>
        <p:spPr/>
        <p:txBody>
          <a:bodyPr/>
          <a:lstStyle>
            <a:lvl1pPr>
              <a:defRPr>
                <a:latin typeface="+mj-lt"/>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To change, turn on or off footer: Inset &gt; Header &amp; Footer &gt; Enter / change text &gt; Click Apply All. </a:t>
            </a:r>
            <a:endParaRPr lang="en-US" dirty="0"/>
          </a:p>
        </p:txBody>
      </p:sp>
      <p:sp>
        <p:nvSpPr>
          <p:cNvPr id="4" name="Slide Number Placeholder 3"/>
          <p:cNvSpPr>
            <a:spLocks noGrp="1"/>
          </p:cNvSpPr>
          <p:nvPr>
            <p:ph type="sldNum" sz="quarter" idx="11"/>
          </p:nvPr>
        </p:nvSpPr>
        <p:spPr/>
        <p:txBody>
          <a:bodyPr/>
          <a:lstStyle/>
          <a:p>
            <a:fld id="{BDDC3DCF-E0A7-DA4A-BC2C-1EC3743A297B}" type="slidenum">
              <a:rPr lang="en-US" smtClean="0"/>
              <a:pPr/>
              <a:t>‹#›</a:t>
            </a:fld>
            <a:endParaRPr lang="en-US" dirty="0"/>
          </a:p>
        </p:txBody>
      </p:sp>
      <p:sp>
        <p:nvSpPr>
          <p:cNvPr id="13" name="Text Placeholder 7"/>
          <p:cNvSpPr>
            <a:spLocks noGrp="1"/>
          </p:cNvSpPr>
          <p:nvPr>
            <p:ph type="body" sz="quarter" idx="17" hasCustomPrompt="1"/>
          </p:nvPr>
        </p:nvSpPr>
        <p:spPr>
          <a:xfrm>
            <a:off x="411480" y="1382283"/>
            <a:ext cx="11379200" cy="404789"/>
          </a:xfrm>
        </p:spPr>
        <p:txBody>
          <a:bodyPr anchor="b"/>
          <a:lstStyle>
            <a:lvl1pPr marL="0" indent="0">
              <a:buNone/>
              <a:defRPr sz="1400" b="0"/>
            </a:lvl1pPr>
            <a:lvl2pPr marL="169863" indent="0">
              <a:buNone/>
              <a:defRPr/>
            </a:lvl2pPr>
          </a:lstStyle>
          <a:p>
            <a:pPr lvl="0"/>
            <a:r>
              <a:rPr lang="en-US" dirty="0"/>
              <a:t>Click to add image caption </a:t>
            </a:r>
          </a:p>
        </p:txBody>
      </p:sp>
      <p:sp>
        <p:nvSpPr>
          <p:cNvPr id="9" name="Rectangle 8"/>
          <p:cNvSpPr/>
          <p:nvPr userDrawn="1"/>
        </p:nvSpPr>
        <p:spPr>
          <a:xfrm>
            <a:off x="12287025" y="-4043"/>
            <a:ext cx="1386247" cy="243104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lstStyle/>
          <a:p>
            <a:pPr algn="l"/>
            <a:r>
              <a:rPr lang="en-US" sz="1000" b="1" dirty="0">
                <a:solidFill>
                  <a:schemeClr val="tx1"/>
                </a:solidFill>
              </a:rPr>
              <a:t>Big Picture + Caption</a:t>
            </a:r>
            <a:endParaRPr lang="en-US" sz="1000" b="1" baseline="0" dirty="0">
              <a:solidFill>
                <a:schemeClr val="tx1"/>
              </a:solidFill>
            </a:endParaRPr>
          </a:p>
          <a:p>
            <a:pPr algn="l"/>
            <a:r>
              <a:rPr lang="en-US" sz="1000" baseline="0" dirty="0">
                <a:solidFill>
                  <a:schemeClr val="tx1"/>
                </a:solidFill>
              </a:rPr>
              <a:t>Click image icon to insert image to fill the image placeholder. Add image caption above the image. </a:t>
            </a:r>
            <a:endParaRPr lang="en-US" sz="1000" dirty="0">
              <a:solidFill>
                <a:schemeClr val="tx1"/>
              </a:solidFill>
            </a:endParaRPr>
          </a:p>
        </p:txBody>
      </p:sp>
      <p:sp>
        <p:nvSpPr>
          <p:cNvPr id="10" name="Text Placeholder 11"/>
          <p:cNvSpPr>
            <a:spLocks noGrp="1"/>
          </p:cNvSpPr>
          <p:nvPr>
            <p:ph type="body" sz="quarter" idx="15"/>
          </p:nvPr>
        </p:nvSpPr>
        <p:spPr>
          <a:xfrm>
            <a:off x="414529" y="5672139"/>
            <a:ext cx="11358880" cy="418782"/>
          </a:xfrm>
        </p:spPr>
        <p:txBody>
          <a:bodyPr tIns="0" bIns="0" anchor="b"/>
          <a:lstStyle>
            <a:lvl1pPr marL="0" indent="0">
              <a:lnSpc>
                <a:spcPct val="70000"/>
              </a:lnSpc>
              <a:spcBef>
                <a:spcPts val="0"/>
              </a:spcBef>
              <a:spcAft>
                <a:spcPts val="200"/>
              </a:spcAft>
              <a:buSzPct val="25000"/>
              <a:buFont typeface="Arial" panose="020B0604020202020204" pitchFamily="34" charset="0"/>
              <a:buChar char=" "/>
              <a:defRPr sz="900">
                <a:latin typeface="Arial Narrow" panose="020B0606020202030204" pitchFamily="34" charset="0"/>
              </a:defRPr>
            </a:lvl1pPr>
            <a:lvl2pPr marL="169863" indent="-112713">
              <a:lnSpc>
                <a:spcPct val="70000"/>
              </a:lnSpc>
              <a:spcBef>
                <a:spcPts val="0"/>
              </a:spcBef>
              <a:buFont typeface="Arial" panose="020B0604020202020204" pitchFamily="34" charset="0"/>
              <a:buChar char="•"/>
              <a:defRPr sz="900">
                <a:latin typeface="Arial Narrow" panose="020B0606020202030204" pitchFamily="34" charset="0"/>
              </a:defRPr>
            </a:lvl2pPr>
            <a:lvl3pPr marL="341312" indent="0">
              <a:buNone/>
              <a:defRPr/>
            </a:lvl3pPr>
          </a:lstStyle>
          <a:p>
            <a:pPr lvl="0"/>
            <a:r>
              <a:rPr lang="en-US"/>
              <a:t>Click to edit Master text styles</a:t>
            </a:r>
          </a:p>
          <a:p>
            <a:pPr lvl="1"/>
            <a:r>
              <a:rPr lang="en-US"/>
              <a:t>Second level</a:t>
            </a:r>
          </a:p>
        </p:txBody>
      </p:sp>
      <p:grpSp>
        <p:nvGrpSpPr>
          <p:cNvPr id="12" name="Group 11"/>
          <p:cNvGrpSpPr/>
          <p:nvPr userDrawn="1"/>
        </p:nvGrpSpPr>
        <p:grpSpPr>
          <a:xfrm>
            <a:off x="12284310" y="2497574"/>
            <a:ext cx="1389888" cy="1233768"/>
            <a:chOff x="9215268" y="3023356"/>
            <a:chExt cx="1389888" cy="1233768"/>
          </a:xfrm>
        </p:grpSpPr>
        <p:sp>
          <p:nvSpPr>
            <p:cNvPr id="14" name="Rectangle 13"/>
            <p:cNvSpPr/>
            <p:nvPr userDrawn="1"/>
          </p:nvSpPr>
          <p:spPr>
            <a:xfrm>
              <a:off x="9215268" y="3023356"/>
              <a:ext cx="1389888" cy="123376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0" rtlCol="0" anchor="t"/>
            <a:lstStyle/>
            <a:p>
              <a:pPr algn="l"/>
              <a:r>
                <a:rPr lang="en-US" sz="1000" b="0" baseline="0" dirty="0">
                  <a:solidFill>
                    <a:schemeClr val="tx1"/>
                  </a:solidFill>
                </a:rPr>
                <a:t>Only use </a:t>
              </a:r>
              <a:r>
                <a:rPr lang="en-US" sz="1000" b="0" baseline="0" dirty="0">
                  <a:solidFill>
                    <a:srgbClr val="D6002A"/>
                  </a:solidFill>
                </a:rPr>
                <a:t>S&amp;P Global Red </a:t>
              </a:r>
              <a:r>
                <a:rPr lang="en-US" sz="1000" b="0" baseline="0" dirty="0">
                  <a:solidFill>
                    <a:schemeClr val="tx1"/>
                  </a:solidFill>
                </a:rPr>
                <a:t>for key text high-lights, not shapes or charts. </a:t>
              </a:r>
              <a:br>
                <a:rPr lang="en-US" sz="1000" b="0" baseline="0" dirty="0">
                  <a:solidFill>
                    <a:schemeClr val="tx1"/>
                  </a:solidFill>
                </a:rPr>
              </a:br>
              <a:r>
                <a:rPr lang="en-US" sz="1000" b="0" baseline="0" dirty="0">
                  <a:solidFill>
                    <a:schemeClr val="tx1"/>
                  </a:solidFill>
                </a:rPr>
                <a:t>It’s available in the custom color palette. </a:t>
              </a:r>
            </a:p>
          </p:txBody>
        </p:sp>
        <p:sp>
          <p:nvSpPr>
            <p:cNvPr id="15" name="Rectangle 14"/>
            <p:cNvSpPr/>
            <p:nvPr userDrawn="1"/>
          </p:nvSpPr>
          <p:spPr>
            <a:xfrm>
              <a:off x="9264542" y="4042368"/>
              <a:ext cx="126397" cy="126397"/>
            </a:xfrm>
            <a:prstGeom prst="rect">
              <a:avLst/>
            </a:prstGeom>
            <a:solidFill>
              <a:srgbClr val="D60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tx1"/>
                </a:solidFill>
              </a:endParaRPr>
            </a:p>
          </p:txBody>
        </p:sp>
      </p:grpSp>
    </p:spTree>
    <p:extLst>
      <p:ext uri="{BB962C8B-B14F-4D97-AF65-F5344CB8AC3E}">
        <p14:creationId xmlns:p14="http://schemas.microsoft.com/office/powerpoint/2010/main" val="815642632"/>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Content 2 columns wDisclaime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mj-lt"/>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To change, turn on or off footer: Inset &gt; Header &amp; Footer &gt; Enter / change text &gt; Click Apply All. </a:t>
            </a:r>
            <a:endParaRPr lang="en-US" dirty="0"/>
          </a:p>
        </p:txBody>
      </p:sp>
      <p:sp>
        <p:nvSpPr>
          <p:cNvPr id="4" name="Slide Number Placeholder 3"/>
          <p:cNvSpPr>
            <a:spLocks noGrp="1"/>
          </p:cNvSpPr>
          <p:nvPr>
            <p:ph type="sldNum" sz="quarter" idx="11"/>
          </p:nvPr>
        </p:nvSpPr>
        <p:spPr/>
        <p:txBody>
          <a:bodyPr/>
          <a:lstStyle/>
          <a:p>
            <a:fld id="{BDDC3DCF-E0A7-DA4A-BC2C-1EC3743A297B}" type="slidenum">
              <a:rPr lang="en-US" smtClean="0"/>
              <a:pPr/>
              <a:t>‹#›</a:t>
            </a:fld>
            <a:endParaRPr lang="en-US" dirty="0"/>
          </a:p>
        </p:txBody>
      </p:sp>
      <p:sp>
        <p:nvSpPr>
          <p:cNvPr id="16" name="Text Placeholder 15"/>
          <p:cNvSpPr>
            <a:spLocks noGrp="1"/>
          </p:cNvSpPr>
          <p:nvPr>
            <p:ph type="body" sz="quarter" idx="21" hasCustomPrompt="1"/>
          </p:nvPr>
        </p:nvSpPr>
        <p:spPr>
          <a:xfrm>
            <a:off x="411480" y="1085850"/>
            <a:ext cx="11362267" cy="914400"/>
          </a:xfrm>
        </p:spPr>
        <p:txBody>
          <a:bodyPr/>
          <a:lstStyle>
            <a:lvl1pPr marL="0" indent="0">
              <a:buNone/>
              <a:defRPr sz="1600" baseline="0">
                <a:solidFill>
                  <a:schemeClr val="bg1">
                    <a:lumMod val="50000"/>
                  </a:schemeClr>
                </a:solidFill>
              </a:defRPr>
            </a:lvl1pPr>
            <a:lvl2pPr marL="173736" indent="0">
              <a:buNone/>
              <a:defRPr/>
            </a:lvl2pPr>
          </a:lstStyle>
          <a:p>
            <a:pPr lvl="0"/>
            <a:r>
              <a:rPr lang="en-US" dirty="0"/>
              <a:t>Click to add introduction text</a:t>
            </a:r>
          </a:p>
        </p:txBody>
      </p:sp>
      <p:sp>
        <p:nvSpPr>
          <p:cNvPr id="9" name="Content Placeholder 8"/>
          <p:cNvSpPr>
            <a:spLocks noGrp="1"/>
          </p:cNvSpPr>
          <p:nvPr>
            <p:ph sz="quarter" idx="23"/>
          </p:nvPr>
        </p:nvSpPr>
        <p:spPr>
          <a:xfrm>
            <a:off x="411480" y="2850686"/>
            <a:ext cx="5225627" cy="2821466"/>
          </a:xfrm>
        </p:spPr>
        <p:txBody>
          <a:bodyPr/>
          <a:lstStyle>
            <a:lvl1pPr>
              <a:defRPr sz="1800"/>
            </a:lvl1pPr>
            <a:lvl2pPr>
              <a:defRPr sz="16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13"/>
          <p:cNvSpPr>
            <a:spLocks noGrp="1"/>
          </p:cNvSpPr>
          <p:nvPr>
            <p:ph sz="quarter" idx="24"/>
          </p:nvPr>
        </p:nvSpPr>
        <p:spPr>
          <a:xfrm>
            <a:off x="6547467" y="2850205"/>
            <a:ext cx="5238132" cy="2821935"/>
          </a:xfrm>
        </p:spPr>
        <p:txBody>
          <a:bodyPr/>
          <a:lstStyle>
            <a:lvl1pPr>
              <a:defRPr sz="1800"/>
            </a:lvl1pPr>
            <a:lvl2pPr>
              <a:defRPr sz="16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Text Placeholder 7"/>
          <p:cNvSpPr>
            <a:spLocks noGrp="1"/>
          </p:cNvSpPr>
          <p:nvPr>
            <p:ph type="body" sz="quarter" idx="17" hasCustomPrompt="1"/>
          </p:nvPr>
        </p:nvSpPr>
        <p:spPr>
          <a:xfrm>
            <a:off x="411480" y="2037060"/>
            <a:ext cx="5242560" cy="670092"/>
          </a:xfrm>
          <a:solidFill>
            <a:schemeClr val="bg1"/>
          </a:solidFill>
          <a:effectLst>
            <a:outerShdw dist="25400" dir="5400000" algn="t" rotWithShape="0">
              <a:prstClr val="black">
                <a:alpha val="97000"/>
              </a:prstClr>
            </a:outerShdw>
          </a:effectLst>
        </p:spPr>
        <p:txBody>
          <a:bodyPr rIns="0" anchor="b"/>
          <a:lstStyle>
            <a:lvl1pPr marL="0" indent="0">
              <a:buNone/>
              <a:defRPr sz="1600" baseline="0"/>
            </a:lvl1pPr>
          </a:lstStyle>
          <a:p>
            <a:pPr lvl="0"/>
            <a:r>
              <a:rPr lang="en-US" dirty="0"/>
              <a:t>Add headline (max 2 rows)</a:t>
            </a:r>
          </a:p>
        </p:txBody>
      </p:sp>
      <p:sp>
        <p:nvSpPr>
          <p:cNvPr id="18" name="Text Placeholder 7"/>
          <p:cNvSpPr>
            <a:spLocks noGrp="1"/>
          </p:cNvSpPr>
          <p:nvPr>
            <p:ph type="body" sz="quarter" idx="18" hasCustomPrompt="1"/>
          </p:nvPr>
        </p:nvSpPr>
        <p:spPr>
          <a:xfrm>
            <a:off x="6547468" y="2037060"/>
            <a:ext cx="5242560" cy="670092"/>
          </a:xfrm>
          <a:solidFill>
            <a:schemeClr val="bg1"/>
          </a:solidFill>
          <a:effectLst>
            <a:outerShdw dist="25400" dir="5400000" algn="t" rotWithShape="0">
              <a:prstClr val="black">
                <a:alpha val="97000"/>
              </a:prstClr>
            </a:outerShdw>
          </a:effectLst>
        </p:spPr>
        <p:txBody>
          <a:bodyPr rIns="0" anchor="b"/>
          <a:lstStyle>
            <a:lvl1pPr marL="0" indent="0">
              <a:buNone/>
              <a:defRPr sz="1600" baseline="0"/>
            </a:lvl1pPr>
          </a:lstStyle>
          <a:p>
            <a:pPr lvl="0"/>
            <a:r>
              <a:rPr lang="en-US" dirty="0"/>
              <a:t>Add headline or remove (max 2 rows)</a:t>
            </a:r>
          </a:p>
        </p:txBody>
      </p:sp>
      <p:sp>
        <p:nvSpPr>
          <p:cNvPr id="12" name="Rectangle 11"/>
          <p:cNvSpPr/>
          <p:nvPr userDrawn="1"/>
        </p:nvSpPr>
        <p:spPr>
          <a:xfrm>
            <a:off x="12287025" y="-4042"/>
            <a:ext cx="1386247" cy="243104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lstStyle/>
          <a:p>
            <a:pPr algn="l"/>
            <a:r>
              <a:rPr lang="en-US" sz="1000" b="1" baseline="0" dirty="0">
                <a:solidFill>
                  <a:schemeClr val="tx1"/>
                </a:solidFill>
              </a:rPr>
              <a:t>Content 2 columns</a:t>
            </a:r>
          </a:p>
          <a:p>
            <a:pPr algn="l"/>
            <a:r>
              <a:rPr lang="en-US" sz="1000" b="0" baseline="0" dirty="0">
                <a:solidFill>
                  <a:schemeClr val="tx1"/>
                </a:solidFill>
              </a:rPr>
              <a:t>Use for two parts of content with two headlines. </a:t>
            </a:r>
          </a:p>
        </p:txBody>
      </p:sp>
      <p:sp>
        <p:nvSpPr>
          <p:cNvPr id="13" name="Text Placeholder 11"/>
          <p:cNvSpPr>
            <a:spLocks noGrp="1"/>
          </p:cNvSpPr>
          <p:nvPr>
            <p:ph type="body" sz="quarter" idx="15"/>
          </p:nvPr>
        </p:nvSpPr>
        <p:spPr>
          <a:xfrm>
            <a:off x="414529" y="5672139"/>
            <a:ext cx="11358880" cy="418782"/>
          </a:xfrm>
        </p:spPr>
        <p:txBody>
          <a:bodyPr tIns="0" bIns="0" anchor="b"/>
          <a:lstStyle>
            <a:lvl1pPr marL="0" indent="0">
              <a:lnSpc>
                <a:spcPct val="70000"/>
              </a:lnSpc>
              <a:spcBef>
                <a:spcPts val="0"/>
              </a:spcBef>
              <a:spcAft>
                <a:spcPts val="200"/>
              </a:spcAft>
              <a:buSzPct val="25000"/>
              <a:buFont typeface="Arial" panose="020B0604020202020204" pitchFamily="34" charset="0"/>
              <a:buChar char=" "/>
              <a:defRPr sz="900">
                <a:latin typeface="Arial Narrow" panose="020B0606020202030204" pitchFamily="34" charset="0"/>
              </a:defRPr>
            </a:lvl1pPr>
            <a:lvl2pPr marL="169863" indent="-112713">
              <a:lnSpc>
                <a:spcPct val="70000"/>
              </a:lnSpc>
              <a:spcBef>
                <a:spcPts val="0"/>
              </a:spcBef>
              <a:buFont typeface="Arial" panose="020B0604020202020204" pitchFamily="34" charset="0"/>
              <a:buChar char="•"/>
              <a:defRPr sz="900">
                <a:latin typeface="Arial Narrow" panose="020B0606020202030204" pitchFamily="34" charset="0"/>
              </a:defRPr>
            </a:lvl2pPr>
            <a:lvl3pPr marL="341312" indent="0">
              <a:buNone/>
              <a:defRPr/>
            </a:lvl3pPr>
          </a:lstStyle>
          <a:p>
            <a:pPr lvl="0"/>
            <a:r>
              <a:rPr lang="en-US"/>
              <a:t>Click to edit Master text styles</a:t>
            </a:r>
          </a:p>
          <a:p>
            <a:pPr lvl="1"/>
            <a:r>
              <a:rPr lang="en-US"/>
              <a:t>Second level</a:t>
            </a:r>
          </a:p>
        </p:txBody>
      </p:sp>
      <p:grpSp>
        <p:nvGrpSpPr>
          <p:cNvPr id="19" name="Group 18"/>
          <p:cNvGrpSpPr/>
          <p:nvPr userDrawn="1"/>
        </p:nvGrpSpPr>
        <p:grpSpPr>
          <a:xfrm>
            <a:off x="12284310" y="2497574"/>
            <a:ext cx="1389888" cy="1233768"/>
            <a:chOff x="9215268" y="3023356"/>
            <a:chExt cx="1389888" cy="1233768"/>
          </a:xfrm>
        </p:grpSpPr>
        <p:sp>
          <p:nvSpPr>
            <p:cNvPr id="20" name="Rectangle 19"/>
            <p:cNvSpPr/>
            <p:nvPr userDrawn="1"/>
          </p:nvSpPr>
          <p:spPr>
            <a:xfrm>
              <a:off x="9215268" y="3023356"/>
              <a:ext cx="1389888" cy="123376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0" rtlCol="0" anchor="t"/>
            <a:lstStyle/>
            <a:p>
              <a:pPr algn="l"/>
              <a:r>
                <a:rPr lang="en-US" sz="1000" b="0" baseline="0" dirty="0">
                  <a:solidFill>
                    <a:schemeClr val="tx1"/>
                  </a:solidFill>
                </a:rPr>
                <a:t>Only use </a:t>
              </a:r>
              <a:r>
                <a:rPr lang="en-US" sz="1000" b="0" baseline="0" dirty="0">
                  <a:solidFill>
                    <a:srgbClr val="D6002A"/>
                  </a:solidFill>
                </a:rPr>
                <a:t>S&amp;P Global Red </a:t>
              </a:r>
              <a:r>
                <a:rPr lang="en-US" sz="1000" b="0" baseline="0" dirty="0">
                  <a:solidFill>
                    <a:schemeClr val="tx1"/>
                  </a:solidFill>
                </a:rPr>
                <a:t>for key text high-lights, not shapes or charts. </a:t>
              </a:r>
              <a:br>
                <a:rPr lang="en-US" sz="1000" b="0" baseline="0" dirty="0">
                  <a:solidFill>
                    <a:schemeClr val="tx1"/>
                  </a:solidFill>
                </a:rPr>
              </a:br>
              <a:r>
                <a:rPr lang="en-US" sz="1000" b="0" baseline="0" dirty="0">
                  <a:solidFill>
                    <a:schemeClr val="tx1"/>
                  </a:solidFill>
                </a:rPr>
                <a:t>It’s available in the custom color palette. </a:t>
              </a:r>
            </a:p>
          </p:txBody>
        </p:sp>
        <p:sp>
          <p:nvSpPr>
            <p:cNvPr id="21" name="Rectangle 20"/>
            <p:cNvSpPr/>
            <p:nvPr userDrawn="1"/>
          </p:nvSpPr>
          <p:spPr>
            <a:xfrm>
              <a:off x="9264542" y="4042368"/>
              <a:ext cx="126397" cy="126397"/>
            </a:xfrm>
            <a:prstGeom prst="rect">
              <a:avLst/>
            </a:prstGeom>
            <a:solidFill>
              <a:srgbClr val="D60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tx1"/>
                </a:solidFill>
              </a:endParaRPr>
            </a:p>
          </p:txBody>
        </p:sp>
      </p:grpSp>
    </p:spTree>
    <p:extLst>
      <p:ext uri="{BB962C8B-B14F-4D97-AF65-F5344CB8AC3E}">
        <p14:creationId xmlns:p14="http://schemas.microsoft.com/office/powerpoint/2010/main" val="2265424128"/>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Content + Imag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410574" y="1371600"/>
            <a:ext cx="5491389" cy="430053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589F0CF-5A91-4AEB-B6C2-9D3A9D7ED7E5}" type="datetime1">
              <a:rPr lang="en-US" smtClean="0"/>
              <a:t>10/4/2021</a:t>
            </a:fld>
            <a:endParaRPr lang="en-US"/>
          </a:p>
        </p:txBody>
      </p:sp>
      <p:sp>
        <p:nvSpPr>
          <p:cNvPr id="6" name="Footer Placeholder 5"/>
          <p:cNvSpPr>
            <a:spLocks noGrp="1"/>
          </p:cNvSpPr>
          <p:nvPr>
            <p:ph type="ftr" sz="quarter" idx="11"/>
          </p:nvPr>
        </p:nvSpPr>
        <p:spPr/>
        <p:txBody>
          <a:bodyPr/>
          <a:lstStyle/>
          <a:p>
            <a:r>
              <a:rPr lang="en-US"/>
              <a:t>To change, turn on or off footer: Inset &gt; Header &amp; Footer &gt; Enter / change text &gt; Click Apply All. </a:t>
            </a:r>
          </a:p>
        </p:txBody>
      </p:sp>
      <p:sp>
        <p:nvSpPr>
          <p:cNvPr id="7" name="Slide Number Placeholder 6"/>
          <p:cNvSpPr>
            <a:spLocks noGrp="1"/>
          </p:cNvSpPr>
          <p:nvPr>
            <p:ph type="sldNum" sz="quarter" idx="12"/>
          </p:nvPr>
        </p:nvSpPr>
        <p:spPr/>
        <p:txBody>
          <a:bodyPr/>
          <a:lstStyle/>
          <a:p>
            <a:fld id="{5246FB18-5DF1-419A-B975-14AFDDD65B9F}" type="slidenum">
              <a:rPr lang="en-US" smtClean="0"/>
              <a:t>‹#›</a:t>
            </a:fld>
            <a:endParaRPr lang="en-US"/>
          </a:p>
        </p:txBody>
      </p:sp>
      <p:sp>
        <p:nvSpPr>
          <p:cNvPr id="9" name="Picture Placeholder 8"/>
          <p:cNvSpPr>
            <a:spLocks noGrp="1"/>
          </p:cNvSpPr>
          <p:nvPr>
            <p:ph type="pic" sz="quarter" idx="16" hasCustomPrompt="1"/>
          </p:nvPr>
        </p:nvSpPr>
        <p:spPr>
          <a:xfrm>
            <a:off x="6096001" y="1371600"/>
            <a:ext cx="5676900" cy="4300538"/>
          </a:xfrm>
        </p:spPr>
        <p:txBody>
          <a:bodyPr anchor="ctr"/>
          <a:lstStyle>
            <a:lvl1pPr marL="0" indent="0" algn="ctr">
              <a:buNone/>
              <a:defRPr/>
            </a:lvl1pPr>
          </a:lstStyle>
          <a:p>
            <a:r>
              <a:rPr lang="en-US" dirty="0"/>
              <a:t>Click to insert image</a:t>
            </a:r>
          </a:p>
        </p:txBody>
      </p:sp>
      <p:sp>
        <p:nvSpPr>
          <p:cNvPr id="10" name="Rectangle 9"/>
          <p:cNvSpPr/>
          <p:nvPr userDrawn="1"/>
        </p:nvSpPr>
        <p:spPr>
          <a:xfrm>
            <a:off x="12287025" y="-4043"/>
            <a:ext cx="1386247" cy="243104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lstStyle/>
          <a:p>
            <a:pPr algn="l"/>
            <a:r>
              <a:rPr lang="en-US" sz="1000" b="1" dirty="0">
                <a:solidFill>
                  <a:schemeClr val="tx1"/>
                </a:solidFill>
              </a:rPr>
              <a:t>Content  + Image</a:t>
            </a:r>
            <a:endParaRPr lang="en-US" sz="1000" b="1" baseline="0" dirty="0">
              <a:solidFill>
                <a:schemeClr val="tx1"/>
              </a:solidFill>
            </a:endParaRPr>
          </a:p>
          <a:p>
            <a:pPr algn="l"/>
            <a:r>
              <a:rPr lang="en-US" sz="1000" baseline="0" dirty="0">
                <a:solidFill>
                  <a:schemeClr val="tx1"/>
                </a:solidFill>
              </a:rPr>
              <a:t>Click image icon to insert image to fill the image placeholder. </a:t>
            </a:r>
            <a:endParaRPr lang="en-US" sz="1000" dirty="0">
              <a:solidFill>
                <a:schemeClr val="tx1"/>
              </a:solidFill>
            </a:endParaRPr>
          </a:p>
        </p:txBody>
      </p:sp>
      <p:sp>
        <p:nvSpPr>
          <p:cNvPr id="12" name="Text Placeholder 11"/>
          <p:cNvSpPr>
            <a:spLocks noGrp="1"/>
          </p:cNvSpPr>
          <p:nvPr>
            <p:ph type="body" sz="quarter" idx="15"/>
          </p:nvPr>
        </p:nvSpPr>
        <p:spPr>
          <a:xfrm>
            <a:off x="414529" y="5672139"/>
            <a:ext cx="11358880" cy="418782"/>
          </a:xfrm>
        </p:spPr>
        <p:txBody>
          <a:bodyPr tIns="0" bIns="0" anchor="b"/>
          <a:lstStyle>
            <a:lvl1pPr marL="0" indent="0">
              <a:lnSpc>
                <a:spcPct val="70000"/>
              </a:lnSpc>
              <a:spcBef>
                <a:spcPts val="0"/>
              </a:spcBef>
              <a:spcAft>
                <a:spcPts val="200"/>
              </a:spcAft>
              <a:buSzPct val="25000"/>
              <a:buFont typeface="Arial" panose="020B0604020202020204" pitchFamily="34" charset="0"/>
              <a:buChar char=" "/>
              <a:defRPr sz="900">
                <a:latin typeface="Arial Narrow" panose="020B0606020202030204" pitchFamily="34" charset="0"/>
              </a:defRPr>
            </a:lvl1pPr>
            <a:lvl2pPr marL="169863" indent="-112713">
              <a:lnSpc>
                <a:spcPct val="70000"/>
              </a:lnSpc>
              <a:spcBef>
                <a:spcPts val="0"/>
              </a:spcBef>
              <a:buFont typeface="Arial" panose="020B0604020202020204" pitchFamily="34" charset="0"/>
              <a:buChar char="•"/>
              <a:defRPr sz="900">
                <a:latin typeface="Arial Narrow" panose="020B0606020202030204" pitchFamily="34" charset="0"/>
              </a:defRPr>
            </a:lvl2pPr>
            <a:lvl3pPr marL="341312" indent="0">
              <a:buNone/>
              <a:defRPr/>
            </a:lvl3pPr>
          </a:lstStyle>
          <a:p>
            <a:pPr lvl="0"/>
            <a:r>
              <a:rPr lang="en-US"/>
              <a:t>Click to edit Master text styles</a:t>
            </a:r>
          </a:p>
          <a:p>
            <a:pPr lvl="1"/>
            <a:r>
              <a:rPr lang="en-US"/>
              <a:t>Second level</a:t>
            </a:r>
          </a:p>
        </p:txBody>
      </p:sp>
      <p:grpSp>
        <p:nvGrpSpPr>
          <p:cNvPr id="11" name="Group 10"/>
          <p:cNvGrpSpPr/>
          <p:nvPr userDrawn="1"/>
        </p:nvGrpSpPr>
        <p:grpSpPr>
          <a:xfrm>
            <a:off x="12284310" y="2497574"/>
            <a:ext cx="1389888" cy="1233768"/>
            <a:chOff x="9215268" y="3023356"/>
            <a:chExt cx="1389888" cy="1233768"/>
          </a:xfrm>
        </p:grpSpPr>
        <p:sp>
          <p:nvSpPr>
            <p:cNvPr id="14" name="Rectangle 13"/>
            <p:cNvSpPr/>
            <p:nvPr userDrawn="1"/>
          </p:nvSpPr>
          <p:spPr>
            <a:xfrm>
              <a:off x="9215268" y="3023356"/>
              <a:ext cx="1389888" cy="123376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0" rtlCol="0" anchor="t"/>
            <a:lstStyle/>
            <a:p>
              <a:pPr algn="l"/>
              <a:r>
                <a:rPr lang="en-US" sz="1000" b="0" baseline="0" dirty="0">
                  <a:solidFill>
                    <a:schemeClr val="tx1"/>
                  </a:solidFill>
                </a:rPr>
                <a:t>Only use </a:t>
              </a:r>
              <a:r>
                <a:rPr lang="en-US" sz="1000" b="0" baseline="0" dirty="0">
                  <a:solidFill>
                    <a:srgbClr val="D6002A"/>
                  </a:solidFill>
                </a:rPr>
                <a:t>S&amp;P Global Red </a:t>
              </a:r>
              <a:r>
                <a:rPr lang="en-US" sz="1000" b="0" baseline="0" dirty="0">
                  <a:solidFill>
                    <a:schemeClr val="tx1"/>
                  </a:solidFill>
                </a:rPr>
                <a:t>for key text high-lights, not shapes or charts. </a:t>
              </a:r>
              <a:br>
                <a:rPr lang="en-US" sz="1000" b="0" baseline="0" dirty="0">
                  <a:solidFill>
                    <a:schemeClr val="tx1"/>
                  </a:solidFill>
                </a:rPr>
              </a:br>
              <a:r>
                <a:rPr lang="en-US" sz="1000" b="0" baseline="0" dirty="0">
                  <a:solidFill>
                    <a:schemeClr val="tx1"/>
                  </a:solidFill>
                </a:rPr>
                <a:t>It’s available in the custom color palette. </a:t>
              </a:r>
            </a:p>
          </p:txBody>
        </p:sp>
        <p:sp>
          <p:nvSpPr>
            <p:cNvPr id="15" name="Rectangle 14"/>
            <p:cNvSpPr/>
            <p:nvPr userDrawn="1"/>
          </p:nvSpPr>
          <p:spPr>
            <a:xfrm>
              <a:off x="9264542" y="4042368"/>
              <a:ext cx="126397" cy="126397"/>
            </a:xfrm>
            <a:prstGeom prst="rect">
              <a:avLst/>
            </a:prstGeom>
            <a:solidFill>
              <a:srgbClr val="D60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tx1"/>
                </a:solidFill>
              </a:endParaRPr>
            </a:p>
          </p:txBody>
        </p:sp>
      </p:grpSp>
    </p:spTree>
    <p:extLst>
      <p:ext uri="{BB962C8B-B14F-4D97-AF65-F5344CB8AC3E}">
        <p14:creationId xmlns:p14="http://schemas.microsoft.com/office/powerpoint/2010/main" val="2995195837"/>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Chart wSource">
    <p:spTree>
      <p:nvGrpSpPr>
        <p:cNvPr id="1" name=""/>
        <p:cNvGrpSpPr/>
        <p:nvPr/>
      </p:nvGrpSpPr>
      <p:grpSpPr>
        <a:xfrm>
          <a:off x="0" y="0"/>
          <a:ext cx="0" cy="0"/>
          <a:chOff x="0" y="0"/>
          <a:chExt cx="0" cy="0"/>
        </a:xfrm>
      </p:grpSpPr>
      <p:sp>
        <p:nvSpPr>
          <p:cNvPr id="11" name="Chart Placeholder 10"/>
          <p:cNvSpPr>
            <a:spLocks noGrp="1"/>
          </p:cNvSpPr>
          <p:nvPr>
            <p:ph type="chart" sz="quarter" idx="19" hasCustomPrompt="1"/>
          </p:nvPr>
        </p:nvSpPr>
        <p:spPr>
          <a:xfrm>
            <a:off x="411480" y="1790701"/>
            <a:ext cx="11362465" cy="3881439"/>
          </a:xfrm>
        </p:spPr>
        <p:txBody>
          <a:bodyPr/>
          <a:lstStyle>
            <a:lvl1pPr marL="0" indent="0">
              <a:buNone/>
              <a:defRPr/>
            </a:lvl1pPr>
          </a:lstStyle>
          <a:p>
            <a:r>
              <a:rPr lang="en-US" dirty="0"/>
              <a:t>Click to insert chart</a:t>
            </a:r>
          </a:p>
        </p:txBody>
      </p:sp>
      <p:sp>
        <p:nvSpPr>
          <p:cNvPr id="2" name="Title 1"/>
          <p:cNvSpPr>
            <a:spLocks noGrp="1"/>
          </p:cNvSpPr>
          <p:nvPr>
            <p:ph type="title"/>
          </p:nvPr>
        </p:nvSpPr>
        <p:spPr/>
        <p:txBody>
          <a:bodyPr/>
          <a:lstStyle>
            <a:lvl1pPr>
              <a:defRPr>
                <a:latin typeface="+mj-lt"/>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To change, turn on or off footer: Inset &gt; Header &amp; Footer &gt; Enter / change text &gt; Click Apply All. </a:t>
            </a:r>
            <a:endParaRPr lang="en-US" dirty="0"/>
          </a:p>
        </p:txBody>
      </p:sp>
      <p:sp>
        <p:nvSpPr>
          <p:cNvPr id="4" name="Slide Number Placeholder 3"/>
          <p:cNvSpPr>
            <a:spLocks noGrp="1"/>
          </p:cNvSpPr>
          <p:nvPr>
            <p:ph type="sldNum" sz="quarter" idx="11"/>
          </p:nvPr>
        </p:nvSpPr>
        <p:spPr/>
        <p:txBody>
          <a:bodyPr/>
          <a:lstStyle/>
          <a:p>
            <a:fld id="{BDDC3DCF-E0A7-DA4A-BC2C-1EC3743A297B}" type="slidenum">
              <a:rPr lang="en-US" smtClean="0"/>
              <a:pPr/>
              <a:t>‹#›</a:t>
            </a:fld>
            <a:endParaRPr lang="en-US" dirty="0"/>
          </a:p>
        </p:txBody>
      </p:sp>
      <p:sp>
        <p:nvSpPr>
          <p:cNvPr id="10" name="Text Placeholder 7"/>
          <p:cNvSpPr>
            <a:spLocks noGrp="1"/>
          </p:cNvSpPr>
          <p:nvPr>
            <p:ph type="body" sz="quarter" idx="13" hasCustomPrompt="1"/>
          </p:nvPr>
        </p:nvSpPr>
        <p:spPr>
          <a:xfrm>
            <a:off x="411480" y="1084264"/>
            <a:ext cx="11379200" cy="706437"/>
          </a:xfrm>
        </p:spPr>
        <p:txBody>
          <a:bodyPr/>
          <a:lstStyle>
            <a:lvl1pPr marL="0" indent="0">
              <a:buNone/>
              <a:defRPr b="0"/>
            </a:lvl1pPr>
            <a:lvl2pPr marL="169863" indent="0">
              <a:buNone/>
              <a:defRPr/>
            </a:lvl2pPr>
          </a:lstStyle>
          <a:p>
            <a:pPr lvl="0"/>
            <a:r>
              <a:rPr lang="en-US" dirty="0"/>
              <a:t>Click to add subtitle</a:t>
            </a:r>
          </a:p>
        </p:txBody>
      </p:sp>
      <p:sp>
        <p:nvSpPr>
          <p:cNvPr id="13" name="Rectangle 12"/>
          <p:cNvSpPr/>
          <p:nvPr userDrawn="1"/>
        </p:nvSpPr>
        <p:spPr>
          <a:xfrm>
            <a:off x="12287025" y="-4043"/>
            <a:ext cx="1386247" cy="243104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lstStyle/>
          <a:p>
            <a:pPr algn="l"/>
            <a:r>
              <a:rPr lang="en-US" sz="1000" b="1" dirty="0">
                <a:solidFill>
                  <a:schemeClr val="tx1"/>
                </a:solidFill>
              </a:rPr>
              <a:t>Chart </a:t>
            </a:r>
            <a:r>
              <a:rPr lang="en-US" sz="1000" b="1" dirty="0" err="1">
                <a:solidFill>
                  <a:schemeClr val="tx1"/>
                </a:solidFill>
              </a:rPr>
              <a:t>wSource</a:t>
            </a:r>
            <a:endParaRPr lang="en-US" sz="1000" b="1" baseline="0" dirty="0">
              <a:solidFill>
                <a:schemeClr val="tx1"/>
              </a:solidFill>
            </a:endParaRPr>
          </a:p>
          <a:p>
            <a:pPr algn="l"/>
            <a:r>
              <a:rPr lang="en-US" sz="1000" b="0" baseline="0" dirty="0">
                <a:solidFill>
                  <a:schemeClr val="tx1"/>
                </a:solidFill>
              </a:rPr>
              <a:t>Use for charts.</a:t>
            </a:r>
          </a:p>
        </p:txBody>
      </p:sp>
      <p:sp>
        <p:nvSpPr>
          <p:cNvPr id="12" name="Text Placeholder 11"/>
          <p:cNvSpPr>
            <a:spLocks noGrp="1"/>
          </p:cNvSpPr>
          <p:nvPr>
            <p:ph type="body" sz="quarter" idx="15"/>
          </p:nvPr>
        </p:nvSpPr>
        <p:spPr>
          <a:xfrm>
            <a:off x="414529" y="5672139"/>
            <a:ext cx="11358880" cy="418782"/>
          </a:xfrm>
        </p:spPr>
        <p:txBody>
          <a:bodyPr tIns="0" bIns="0" anchor="b"/>
          <a:lstStyle>
            <a:lvl1pPr marL="0" indent="0">
              <a:lnSpc>
                <a:spcPct val="70000"/>
              </a:lnSpc>
              <a:spcBef>
                <a:spcPts val="0"/>
              </a:spcBef>
              <a:spcAft>
                <a:spcPts val="200"/>
              </a:spcAft>
              <a:buSzPct val="25000"/>
              <a:buFont typeface="Arial" panose="020B0604020202020204" pitchFamily="34" charset="0"/>
              <a:buChar char=" "/>
              <a:defRPr sz="900">
                <a:latin typeface="Arial Narrow" panose="020B0606020202030204" pitchFamily="34" charset="0"/>
              </a:defRPr>
            </a:lvl1pPr>
            <a:lvl2pPr marL="169863" indent="-112713">
              <a:lnSpc>
                <a:spcPct val="70000"/>
              </a:lnSpc>
              <a:spcBef>
                <a:spcPts val="0"/>
              </a:spcBef>
              <a:buFont typeface="Arial" panose="020B0604020202020204" pitchFamily="34" charset="0"/>
              <a:buChar char="•"/>
              <a:defRPr sz="900">
                <a:latin typeface="Arial Narrow" panose="020B0606020202030204" pitchFamily="34" charset="0"/>
              </a:defRPr>
            </a:lvl2pPr>
            <a:lvl3pPr marL="341312" indent="0">
              <a:buNone/>
              <a:defRPr/>
            </a:lvl3pPr>
          </a:lstStyle>
          <a:p>
            <a:pPr lvl="0"/>
            <a:r>
              <a:rPr lang="en-US"/>
              <a:t>Click to edit Master text styles</a:t>
            </a:r>
          </a:p>
          <a:p>
            <a:pPr lvl="1"/>
            <a:r>
              <a:rPr lang="en-US"/>
              <a:t>Second level</a:t>
            </a:r>
          </a:p>
        </p:txBody>
      </p:sp>
      <p:grpSp>
        <p:nvGrpSpPr>
          <p:cNvPr id="15" name="Group 14"/>
          <p:cNvGrpSpPr/>
          <p:nvPr userDrawn="1"/>
        </p:nvGrpSpPr>
        <p:grpSpPr>
          <a:xfrm>
            <a:off x="12284310" y="2497574"/>
            <a:ext cx="1389888" cy="1233768"/>
            <a:chOff x="9215268" y="3023356"/>
            <a:chExt cx="1389888" cy="1233768"/>
          </a:xfrm>
        </p:grpSpPr>
        <p:sp>
          <p:nvSpPr>
            <p:cNvPr id="16" name="Rectangle 15"/>
            <p:cNvSpPr/>
            <p:nvPr userDrawn="1"/>
          </p:nvSpPr>
          <p:spPr>
            <a:xfrm>
              <a:off x="9215268" y="3023356"/>
              <a:ext cx="1389888" cy="123376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0" rtlCol="0" anchor="t"/>
            <a:lstStyle/>
            <a:p>
              <a:pPr algn="l"/>
              <a:r>
                <a:rPr lang="en-US" sz="1000" b="0" baseline="0" dirty="0">
                  <a:solidFill>
                    <a:schemeClr val="tx1"/>
                  </a:solidFill>
                </a:rPr>
                <a:t>Only use </a:t>
              </a:r>
              <a:r>
                <a:rPr lang="en-US" sz="1000" b="0" baseline="0" dirty="0">
                  <a:solidFill>
                    <a:srgbClr val="D6002A"/>
                  </a:solidFill>
                </a:rPr>
                <a:t>S&amp;P Global Red </a:t>
              </a:r>
              <a:r>
                <a:rPr lang="en-US" sz="1000" b="0" baseline="0" dirty="0">
                  <a:solidFill>
                    <a:schemeClr val="tx1"/>
                  </a:solidFill>
                </a:rPr>
                <a:t>for key text high-lights, not shapes or charts. </a:t>
              </a:r>
              <a:br>
                <a:rPr lang="en-US" sz="1000" b="0" baseline="0" dirty="0">
                  <a:solidFill>
                    <a:schemeClr val="tx1"/>
                  </a:solidFill>
                </a:rPr>
              </a:br>
              <a:r>
                <a:rPr lang="en-US" sz="1000" b="0" baseline="0" dirty="0">
                  <a:solidFill>
                    <a:schemeClr val="tx1"/>
                  </a:solidFill>
                </a:rPr>
                <a:t>It’s available in the custom color palette. </a:t>
              </a:r>
            </a:p>
          </p:txBody>
        </p:sp>
        <p:sp>
          <p:nvSpPr>
            <p:cNvPr id="17" name="Rectangle 16"/>
            <p:cNvSpPr/>
            <p:nvPr userDrawn="1"/>
          </p:nvSpPr>
          <p:spPr>
            <a:xfrm>
              <a:off x="9264542" y="4042368"/>
              <a:ext cx="126397" cy="126397"/>
            </a:xfrm>
            <a:prstGeom prst="rect">
              <a:avLst/>
            </a:prstGeom>
            <a:solidFill>
              <a:srgbClr val="D60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tx1"/>
                </a:solidFill>
              </a:endParaRPr>
            </a:p>
          </p:txBody>
        </p:sp>
      </p:grpSp>
    </p:spTree>
    <p:extLst>
      <p:ext uri="{BB962C8B-B14F-4D97-AF65-F5344CB8AC3E}">
        <p14:creationId xmlns:p14="http://schemas.microsoft.com/office/powerpoint/2010/main" val="2996736157"/>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Content + box, no sub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410573" y="1371600"/>
            <a:ext cx="7109908" cy="4300538"/>
          </a:xfrm>
        </p:spPr>
        <p:txBody>
          <a:bodyPr>
            <a:no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63842A9-528E-4558-A222-4A31AAEAC4CC}" type="datetime1">
              <a:rPr lang="en-US" smtClean="0"/>
              <a:t>10/4/2021</a:t>
            </a:fld>
            <a:endParaRPr lang="en-US"/>
          </a:p>
        </p:txBody>
      </p:sp>
      <p:sp>
        <p:nvSpPr>
          <p:cNvPr id="6" name="Footer Placeholder 5"/>
          <p:cNvSpPr>
            <a:spLocks noGrp="1"/>
          </p:cNvSpPr>
          <p:nvPr>
            <p:ph type="ftr" sz="quarter" idx="11"/>
          </p:nvPr>
        </p:nvSpPr>
        <p:spPr/>
        <p:txBody>
          <a:bodyPr/>
          <a:lstStyle/>
          <a:p>
            <a:r>
              <a:rPr lang="en-US"/>
              <a:t>To change, turn on or off footer: Inset &gt; Header &amp; Footer &gt; Enter / change text &gt; Click Apply All. </a:t>
            </a:r>
          </a:p>
        </p:txBody>
      </p:sp>
      <p:sp>
        <p:nvSpPr>
          <p:cNvPr id="7" name="Slide Number Placeholder 6"/>
          <p:cNvSpPr>
            <a:spLocks noGrp="1"/>
          </p:cNvSpPr>
          <p:nvPr>
            <p:ph type="sldNum" sz="quarter" idx="12"/>
          </p:nvPr>
        </p:nvSpPr>
        <p:spPr/>
        <p:txBody>
          <a:bodyPr/>
          <a:lstStyle/>
          <a:p>
            <a:fld id="{5246FB18-5DF1-419A-B975-14AFDDD65B9F}" type="slidenum">
              <a:rPr lang="en-US" smtClean="0"/>
              <a:t>‹#›</a:t>
            </a:fld>
            <a:endParaRPr lang="en-US"/>
          </a:p>
        </p:txBody>
      </p:sp>
      <p:sp>
        <p:nvSpPr>
          <p:cNvPr id="9" name="Text Placeholder 8"/>
          <p:cNvSpPr>
            <a:spLocks noGrp="1"/>
          </p:cNvSpPr>
          <p:nvPr>
            <p:ph type="body" sz="quarter" idx="16"/>
          </p:nvPr>
        </p:nvSpPr>
        <p:spPr>
          <a:xfrm>
            <a:off x="7713643" y="1371600"/>
            <a:ext cx="4076700" cy="4300538"/>
          </a:xfrm>
          <a:solidFill>
            <a:schemeClr val="bg2"/>
          </a:solidFill>
        </p:spPr>
        <p:txBody>
          <a:bodyPr lIns="91440" tIns="91440" bIns="91440"/>
          <a:lstStyle>
            <a:lvl1pPr>
              <a:defRPr sz="1800"/>
            </a:lvl1pPr>
            <a:lvl2pPr>
              <a:defRPr sz="16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Rectangle 9"/>
          <p:cNvSpPr/>
          <p:nvPr userDrawn="1"/>
        </p:nvSpPr>
        <p:spPr>
          <a:xfrm>
            <a:off x="12287025" y="-4043"/>
            <a:ext cx="1386247" cy="243104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lstStyle/>
          <a:p>
            <a:pPr algn="l"/>
            <a:r>
              <a:rPr lang="en-US" sz="1000" b="1" dirty="0">
                <a:solidFill>
                  <a:schemeClr val="tx1"/>
                </a:solidFill>
              </a:rPr>
              <a:t>Content + box</a:t>
            </a:r>
          </a:p>
          <a:p>
            <a:pPr algn="l"/>
            <a:r>
              <a:rPr lang="en-US" sz="1000" b="0" baseline="0" dirty="0">
                <a:solidFill>
                  <a:schemeClr val="tx1"/>
                </a:solidFill>
              </a:rPr>
              <a:t>Use to create pop-out text/content in the right-hand box. Resize the box as needed. </a:t>
            </a:r>
          </a:p>
        </p:txBody>
      </p:sp>
      <p:sp>
        <p:nvSpPr>
          <p:cNvPr id="13" name="Text Placeholder 11"/>
          <p:cNvSpPr>
            <a:spLocks noGrp="1"/>
          </p:cNvSpPr>
          <p:nvPr>
            <p:ph type="body" sz="quarter" idx="15"/>
          </p:nvPr>
        </p:nvSpPr>
        <p:spPr>
          <a:xfrm>
            <a:off x="414529" y="5672139"/>
            <a:ext cx="11358880" cy="418782"/>
          </a:xfrm>
        </p:spPr>
        <p:txBody>
          <a:bodyPr tIns="0" bIns="0" anchor="b"/>
          <a:lstStyle>
            <a:lvl1pPr marL="0" indent="0">
              <a:lnSpc>
                <a:spcPct val="70000"/>
              </a:lnSpc>
              <a:spcBef>
                <a:spcPts val="0"/>
              </a:spcBef>
              <a:spcAft>
                <a:spcPts val="200"/>
              </a:spcAft>
              <a:buSzPct val="25000"/>
              <a:buFont typeface="Arial" panose="020B0604020202020204" pitchFamily="34" charset="0"/>
              <a:buChar char=" "/>
              <a:defRPr sz="900">
                <a:latin typeface="Arial Narrow" panose="020B0606020202030204" pitchFamily="34" charset="0"/>
              </a:defRPr>
            </a:lvl1pPr>
            <a:lvl2pPr marL="169863" indent="-112713">
              <a:lnSpc>
                <a:spcPct val="70000"/>
              </a:lnSpc>
              <a:spcBef>
                <a:spcPts val="0"/>
              </a:spcBef>
              <a:buFont typeface="Arial" panose="020B0604020202020204" pitchFamily="34" charset="0"/>
              <a:buChar char="•"/>
              <a:defRPr sz="900">
                <a:latin typeface="Arial Narrow" panose="020B0606020202030204" pitchFamily="34" charset="0"/>
              </a:defRPr>
            </a:lvl2pPr>
            <a:lvl3pPr marL="341312" indent="0">
              <a:buNone/>
              <a:defRPr/>
            </a:lvl3pPr>
          </a:lstStyle>
          <a:p>
            <a:pPr lvl="0"/>
            <a:r>
              <a:rPr lang="en-US"/>
              <a:t>Click to edit Master text styles</a:t>
            </a:r>
          </a:p>
          <a:p>
            <a:pPr lvl="1"/>
            <a:r>
              <a:rPr lang="en-US"/>
              <a:t>Second level</a:t>
            </a:r>
          </a:p>
        </p:txBody>
      </p:sp>
      <p:grpSp>
        <p:nvGrpSpPr>
          <p:cNvPr id="11" name="Group 10"/>
          <p:cNvGrpSpPr/>
          <p:nvPr userDrawn="1"/>
        </p:nvGrpSpPr>
        <p:grpSpPr>
          <a:xfrm>
            <a:off x="12284310" y="2497574"/>
            <a:ext cx="1389888" cy="1233768"/>
            <a:chOff x="9215268" y="3023356"/>
            <a:chExt cx="1389888" cy="1233768"/>
          </a:xfrm>
        </p:grpSpPr>
        <p:sp>
          <p:nvSpPr>
            <p:cNvPr id="14" name="Rectangle 13"/>
            <p:cNvSpPr/>
            <p:nvPr userDrawn="1"/>
          </p:nvSpPr>
          <p:spPr>
            <a:xfrm>
              <a:off x="9215268" y="3023356"/>
              <a:ext cx="1389888" cy="123376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0" rtlCol="0" anchor="t"/>
            <a:lstStyle/>
            <a:p>
              <a:pPr algn="l"/>
              <a:r>
                <a:rPr lang="en-US" sz="1000" b="0" baseline="0" dirty="0">
                  <a:solidFill>
                    <a:schemeClr val="tx1"/>
                  </a:solidFill>
                </a:rPr>
                <a:t>Only use </a:t>
              </a:r>
              <a:r>
                <a:rPr lang="en-US" sz="1000" b="0" baseline="0" dirty="0">
                  <a:solidFill>
                    <a:srgbClr val="D6002A"/>
                  </a:solidFill>
                </a:rPr>
                <a:t>S&amp;P Global Red </a:t>
              </a:r>
              <a:r>
                <a:rPr lang="en-US" sz="1000" b="0" baseline="0" dirty="0">
                  <a:solidFill>
                    <a:schemeClr val="tx1"/>
                  </a:solidFill>
                </a:rPr>
                <a:t>for key text high-lights, not shapes or charts. </a:t>
              </a:r>
              <a:br>
                <a:rPr lang="en-US" sz="1000" b="0" baseline="0" dirty="0">
                  <a:solidFill>
                    <a:schemeClr val="tx1"/>
                  </a:solidFill>
                </a:rPr>
              </a:br>
              <a:r>
                <a:rPr lang="en-US" sz="1000" b="0" baseline="0" dirty="0">
                  <a:solidFill>
                    <a:schemeClr val="tx1"/>
                  </a:solidFill>
                </a:rPr>
                <a:t>It’s available in the custom color palette. </a:t>
              </a:r>
            </a:p>
          </p:txBody>
        </p:sp>
        <p:sp>
          <p:nvSpPr>
            <p:cNvPr id="15" name="Rectangle 14"/>
            <p:cNvSpPr/>
            <p:nvPr userDrawn="1"/>
          </p:nvSpPr>
          <p:spPr>
            <a:xfrm>
              <a:off x="9264542" y="4042368"/>
              <a:ext cx="126397" cy="126397"/>
            </a:xfrm>
            <a:prstGeom prst="rect">
              <a:avLst/>
            </a:prstGeom>
            <a:solidFill>
              <a:srgbClr val="D60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tx1"/>
                </a:solidFill>
              </a:endParaRPr>
            </a:p>
          </p:txBody>
        </p:sp>
      </p:grpSp>
    </p:spTree>
    <p:extLst>
      <p:ext uri="{BB962C8B-B14F-4D97-AF65-F5344CB8AC3E}">
        <p14:creationId xmlns:p14="http://schemas.microsoft.com/office/powerpoint/2010/main" val="4233679655"/>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Gray background for content">
    <p:spTree>
      <p:nvGrpSpPr>
        <p:cNvPr id="1" name=""/>
        <p:cNvGrpSpPr/>
        <p:nvPr/>
      </p:nvGrpSpPr>
      <p:grpSpPr>
        <a:xfrm>
          <a:off x="0" y="0"/>
          <a:ext cx="0" cy="0"/>
          <a:chOff x="0" y="0"/>
          <a:chExt cx="0" cy="0"/>
        </a:xfrm>
      </p:grpSpPr>
      <p:sp>
        <p:nvSpPr>
          <p:cNvPr id="7" name="Rectangle 6"/>
          <p:cNvSpPr/>
          <p:nvPr userDrawn="1"/>
        </p:nvSpPr>
        <p:spPr>
          <a:xfrm>
            <a:off x="411480" y="1790700"/>
            <a:ext cx="11379200" cy="388136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algn="ctr"/>
            <a:endParaRPr lang="en-US" sz="1800"/>
          </a:p>
        </p:txBody>
      </p:sp>
      <p:sp>
        <p:nvSpPr>
          <p:cNvPr id="2" name="Title 1"/>
          <p:cNvSpPr>
            <a:spLocks noGrp="1"/>
          </p:cNvSpPr>
          <p:nvPr>
            <p:ph type="title"/>
          </p:nvPr>
        </p:nvSpPr>
        <p:spPr/>
        <p:txBody>
          <a:bodyPr/>
          <a:lstStyle>
            <a:lvl1pPr>
              <a:defRPr baseline="0"/>
            </a:lvl1pPr>
          </a:lstStyle>
          <a:p>
            <a:r>
              <a:rPr lang="en-US"/>
              <a:t>Click to edit Master title style</a:t>
            </a:r>
            <a:endParaRPr lang="en-US" dirty="0"/>
          </a:p>
        </p:txBody>
      </p:sp>
      <p:sp>
        <p:nvSpPr>
          <p:cNvPr id="3" name="Content Placeholder 2"/>
          <p:cNvSpPr>
            <a:spLocks noGrp="1"/>
          </p:cNvSpPr>
          <p:nvPr>
            <p:ph idx="1" hasCustomPrompt="1"/>
          </p:nvPr>
        </p:nvSpPr>
        <p:spPr>
          <a:xfrm>
            <a:off x="411480" y="1794414"/>
            <a:ext cx="4240599" cy="3877724"/>
          </a:xfrm>
        </p:spPr>
        <p:txBody>
          <a:bodyPr lIns="182880" tIns="182880" rIns="182880" bIns="182880"/>
          <a:lstStyle>
            <a:lvl1pPr>
              <a:defRPr sz="1800" baseline="0"/>
            </a:lvl1pPr>
            <a:lvl2pPr>
              <a:defRPr sz="1600"/>
            </a:lvl2pPr>
            <a:lvl3pPr>
              <a:defRPr sz="1400"/>
            </a:lvl3pPr>
            <a:lvl4pPr>
              <a:defRPr sz="1400"/>
            </a:lvl4pPr>
            <a:lvl5pPr>
              <a:defRPr sz="1400"/>
            </a:lvl5pPr>
          </a:lstStyle>
          <a:p>
            <a:pPr lvl="0"/>
            <a:r>
              <a:rPr lang="en-US" dirty="0"/>
              <a:t>Click to add content and resize or remove placeholder as needed or remove.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9E8C6181-6D3D-4618-BEC0-87A18CCC22F4}" type="datetime1">
              <a:rPr lang="en-US" smtClean="0"/>
              <a:t>10/4/2021</a:t>
            </a:fld>
            <a:endParaRPr lang="en-US"/>
          </a:p>
        </p:txBody>
      </p:sp>
      <p:sp>
        <p:nvSpPr>
          <p:cNvPr id="5" name="Footer Placeholder 4"/>
          <p:cNvSpPr>
            <a:spLocks noGrp="1"/>
          </p:cNvSpPr>
          <p:nvPr>
            <p:ph type="ftr" sz="quarter" idx="11"/>
          </p:nvPr>
        </p:nvSpPr>
        <p:spPr/>
        <p:txBody>
          <a:bodyPr/>
          <a:lstStyle/>
          <a:p>
            <a:r>
              <a:rPr lang="en-US"/>
              <a:t>To change, turn on or off footer: Inset &gt; Header &amp; Footer &gt; Enter / change text &gt; Click Apply All. </a:t>
            </a:r>
          </a:p>
        </p:txBody>
      </p:sp>
      <p:sp>
        <p:nvSpPr>
          <p:cNvPr id="6" name="Slide Number Placeholder 5"/>
          <p:cNvSpPr>
            <a:spLocks noGrp="1"/>
          </p:cNvSpPr>
          <p:nvPr>
            <p:ph type="sldNum" sz="quarter" idx="12"/>
          </p:nvPr>
        </p:nvSpPr>
        <p:spPr/>
        <p:txBody>
          <a:bodyPr/>
          <a:lstStyle/>
          <a:p>
            <a:fld id="{5246FB18-5DF1-419A-B975-14AFDDD65B9F}" type="slidenum">
              <a:rPr lang="en-US" smtClean="0"/>
              <a:t>‹#›</a:t>
            </a:fld>
            <a:endParaRPr lang="en-US"/>
          </a:p>
        </p:txBody>
      </p:sp>
      <p:sp>
        <p:nvSpPr>
          <p:cNvPr id="8" name="Text Placeholder 7"/>
          <p:cNvSpPr>
            <a:spLocks noGrp="1"/>
          </p:cNvSpPr>
          <p:nvPr>
            <p:ph type="body" sz="quarter" idx="13" hasCustomPrompt="1"/>
          </p:nvPr>
        </p:nvSpPr>
        <p:spPr>
          <a:xfrm>
            <a:off x="411480" y="1084264"/>
            <a:ext cx="11379200" cy="706437"/>
          </a:xfrm>
        </p:spPr>
        <p:txBody>
          <a:bodyPr/>
          <a:lstStyle>
            <a:lvl1pPr marL="0" indent="0">
              <a:buNone/>
              <a:defRPr b="0"/>
            </a:lvl1pPr>
            <a:lvl2pPr marL="169863" indent="0">
              <a:buNone/>
              <a:defRPr/>
            </a:lvl2pPr>
          </a:lstStyle>
          <a:p>
            <a:pPr lvl="0"/>
            <a:r>
              <a:rPr lang="en-US" dirty="0"/>
              <a:t>Click to add subtitle</a:t>
            </a:r>
          </a:p>
        </p:txBody>
      </p:sp>
      <p:sp>
        <p:nvSpPr>
          <p:cNvPr id="11" name="Rectangle 10"/>
          <p:cNvSpPr/>
          <p:nvPr userDrawn="1"/>
        </p:nvSpPr>
        <p:spPr>
          <a:xfrm>
            <a:off x="12287025" y="-4044"/>
            <a:ext cx="1386247" cy="243230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lstStyle/>
          <a:p>
            <a:pPr algn="l"/>
            <a:r>
              <a:rPr lang="en-US" sz="1000" b="1" dirty="0">
                <a:solidFill>
                  <a:schemeClr val="tx1"/>
                </a:solidFill>
              </a:rPr>
              <a:t>Gray background for content</a:t>
            </a:r>
            <a:endParaRPr lang="en-US" sz="1000" b="1" baseline="0" dirty="0">
              <a:solidFill>
                <a:schemeClr val="tx1"/>
              </a:solidFill>
            </a:endParaRPr>
          </a:p>
          <a:p>
            <a:pPr algn="l"/>
            <a:r>
              <a:rPr lang="en-US" sz="1000" baseline="0" dirty="0">
                <a:solidFill>
                  <a:schemeClr val="tx1"/>
                </a:solidFill>
              </a:rPr>
              <a:t>Use slide layout to add graphics with explanatory text. </a:t>
            </a:r>
          </a:p>
          <a:p>
            <a:pPr algn="l"/>
            <a:r>
              <a:rPr lang="en-US" sz="1000" baseline="0" dirty="0">
                <a:solidFill>
                  <a:schemeClr val="tx1"/>
                </a:solidFill>
              </a:rPr>
              <a:t>The text placeholder can be moved as needed. </a:t>
            </a:r>
            <a:endParaRPr lang="en-US" sz="1000" dirty="0">
              <a:solidFill>
                <a:schemeClr val="tx1"/>
              </a:solidFill>
            </a:endParaRPr>
          </a:p>
        </p:txBody>
      </p:sp>
      <p:sp>
        <p:nvSpPr>
          <p:cNvPr id="14" name="Text Placeholder 11"/>
          <p:cNvSpPr>
            <a:spLocks noGrp="1"/>
          </p:cNvSpPr>
          <p:nvPr>
            <p:ph type="body" sz="quarter" idx="15"/>
          </p:nvPr>
        </p:nvSpPr>
        <p:spPr>
          <a:xfrm>
            <a:off x="414529" y="5672139"/>
            <a:ext cx="11358880" cy="418782"/>
          </a:xfrm>
        </p:spPr>
        <p:txBody>
          <a:bodyPr tIns="0" bIns="0" anchor="b"/>
          <a:lstStyle>
            <a:lvl1pPr marL="0" indent="0">
              <a:lnSpc>
                <a:spcPct val="70000"/>
              </a:lnSpc>
              <a:spcBef>
                <a:spcPts val="0"/>
              </a:spcBef>
              <a:spcAft>
                <a:spcPts val="200"/>
              </a:spcAft>
              <a:buSzPct val="25000"/>
              <a:buFont typeface="Arial" panose="020B0604020202020204" pitchFamily="34" charset="0"/>
              <a:buChar char=" "/>
              <a:defRPr sz="900">
                <a:latin typeface="Arial Narrow" panose="020B0606020202030204" pitchFamily="34" charset="0"/>
              </a:defRPr>
            </a:lvl1pPr>
            <a:lvl2pPr marL="169863" indent="-112713">
              <a:lnSpc>
                <a:spcPct val="70000"/>
              </a:lnSpc>
              <a:spcBef>
                <a:spcPts val="0"/>
              </a:spcBef>
              <a:buFont typeface="Arial" panose="020B0604020202020204" pitchFamily="34" charset="0"/>
              <a:buChar char="•"/>
              <a:defRPr sz="900">
                <a:latin typeface="Arial Narrow" panose="020B0606020202030204" pitchFamily="34" charset="0"/>
              </a:defRPr>
            </a:lvl2pPr>
            <a:lvl3pPr marL="341312" indent="0">
              <a:buNone/>
              <a:defRPr/>
            </a:lvl3pPr>
          </a:lstStyle>
          <a:p>
            <a:pPr lvl="0"/>
            <a:r>
              <a:rPr lang="en-US"/>
              <a:t>Click to edit Master text styles</a:t>
            </a:r>
          </a:p>
          <a:p>
            <a:pPr lvl="1"/>
            <a:r>
              <a:rPr lang="en-US"/>
              <a:t>Second level</a:t>
            </a:r>
          </a:p>
        </p:txBody>
      </p:sp>
      <p:grpSp>
        <p:nvGrpSpPr>
          <p:cNvPr id="19" name="Group 18"/>
          <p:cNvGrpSpPr/>
          <p:nvPr userDrawn="1"/>
        </p:nvGrpSpPr>
        <p:grpSpPr>
          <a:xfrm>
            <a:off x="12287025" y="3813034"/>
            <a:ext cx="1386247" cy="1585033"/>
            <a:chOff x="10058564" y="2630286"/>
            <a:chExt cx="3060457" cy="3499323"/>
          </a:xfrm>
        </p:grpSpPr>
        <p:pic>
          <p:nvPicPr>
            <p:cNvPr id="20" name="Picture 19"/>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058564" y="4398195"/>
              <a:ext cx="3060457" cy="1731414"/>
            </a:xfrm>
            <a:prstGeom prst="rect">
              <a:avLst/>
            </a:prstGeom>
          </p:spPr>
        </p:pic>
        <p:pic>
          <p:nvPicPr>
            <p:cNvPr id="21" name="Picture 20"/>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058564" y="2630286"/>
              <a:ext cx="3060457" cy="1725318"/>
            </a:xfrm>
            <a:prstGeom prst="rect">
              <a:avLst/>
            </a:prstGeom>
          </p:spPr>
        </p:pic>
      </p:grpSp>
      <p:grpSp>
        <p:nvGrpSpPr>
          <p:cNvPr id="22" name="Group 21"/>
          <p:cNvGrpSpPr/>
          <p:nvPr userDrawn="1"/>
        </p:nvGrpSpPr>
        <p:grpSpPr>
          <a:xfrm>
            <a:off x="12284310" y="2497574"/>
            <a:ext cx="1389888" cy="1233768"/>
            <a:chOff x="9215268" y="3023356"/>
            <a:chExt cx="1389888" cy="1233768"/>
          </a:xfrm>
        </p:grpSpPr>
        <p:sp>
          <p:nvSpPr>
            <p:cNvPr id="23" name="Rectangle 22"/>
            <p:cNvSpPr/>
            <p:nvPr userDrawn="1"/>
          </p:nvSpPr>
          <p:spPr>
            <a:xfrm>
              <a:off x="9215268" y="3023356"/>
              <a:ext cx="1389888" cy="123376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0" rtlCol="0" anchor="t"/>
            <a:lstStyle/>
            <a:p>
              <a:pPr algn="l"/>
              <a:r>
                <a:rPr lang="en-US" sz="1000" b="0" baseline="0" dirty="0">
                  <a:solidFill>
                    <a:schemeClr val="tx1"/>
                  </a:solidFill>
                </a:rPr>
                <a:t>Only use </a:t>
              </a:r>
              <a:r>
                <a:rPr lang="en-US" sz="1000" b="0" baseline="0" dirty="0">
                  <a:solidFill>
                    <a:srgbClr val="D6002A"/>
                  </a:solidFill>
                </a:rPr>
                <a:t>S&amp;P Global Red </a:t>
              </a:r>
              <a:r>
                <a:rPr lang="en-US" sz="1000" b="0" baseline="0" dirty="0">
                  <a:solidFill>
                    <a:schemeClr val="tx1"/>
                  </a:solidFill>
                </a:rPr>
                <a:t>for key text high-lights, not shapes or charts. </a:t>
              </a:r>
              <a:br>
                <a:rPr lang="en-US" sz="1000" b="0" baseline="0" dirty="0">
                  <a:solidFill>
                    <a:schemeClr val="tx1"/>
                  </a:solidFill>
                </a:rPr>
              </a:br>
              <a:r>
                <a:rPr lang="en-US" sz="1000" b="0" baseline="0" dirty="0">
                  <a:solidFill>
                    <a:schemeClr val="tx1"/>
                  </a:solidFill>
                </a:rPr>
                <a:t>It’s available in the custom color palette. </a:t>
              </a:r>
            </a:p>
          </p:txBody>
        </p:sp>
        <p:sp>
          <p:nvSpPr>
            <p:cNvPr id="24" name="Rectangle 23"/>
            <p:cNvSpPr/>
            <p:nvPr userDrawn="1"/>
          </p:nvSpPr>
          <p:spPr>
            <a:xfrm>
              <a:off x="9264542" y="4042368"/>
              <a:ext cx="126397" cy="126397"/>
            </a:xfrm>
            <a:prstGeom prst="rect">
              <a:avLst/>
            </a:prstGeom>
            <a:solidFill>
              <a:srgbClr val="D60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tx1"/>
                </a:solidFill>
              </a:endParaRPr>
            </a:p>
          </p:txBody>
        </p:sp>
      </p:grpSp>
    </p:spTree>
    <p:extLst>
      <p:ext uri="{BB962C8B-B14F-4D97-AF65-F5344CB8AC3E}">
        <p14:creationId xmlns:p14="http://schemas.microsoft.com/office/powerpoint/2010/main" val="270592934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secHead" preserve="1">
  <p:cSld name="Quote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11480" y="219456"/>
            <a:ext cx="9490635" cy="5180498"/>
          </a:xfrm>
        </p:spPr>
        <p:txBody>
          <a:bodyPr tIns="0" anchor="t">
            <a:normAutofit/>
          </a:bodyPr>
          <a:lstStyle>
            <a:lvl1pPr>
              <a:defRPr sz="5400" b="1"/>
            </a:lvl1pPr>
          </a:lstStyle>
          <a:p>
            <a:r>
              <a:rPr lang="en-US" dirty="0"/>
              <a:t>Add quote and highlight key word in S&amp;P Global red</a:t>
            </a:r>
          </a:p>
        </p:txBody>
      </p:sp>
      <p:sp>
        <p:nvSpPr>
          <p:cNvPr id="3" name="Text Placeholder 2"/>
          <p:cNvSpPr>
            <a:spLocks noGrp="1"/>
          </p:cNvSpPr>
          <p:nvPr>
            <p:ph type="body" idx="1" hasCustomPrompt="1"/>
          </p:nvPr>
        </p:nvSpPr>
        <p:spPr>
          <a:xfrm>
            <a:off x="411480" y="5399954"/>
            <a:ext cx="9490635" cy="691285"/>
          </a:xfrm>
        </p:spPr>
        <p:txBody>
          <a:bodyPr wrap="square" anchor="t">
            <a:normAutofit/>
          </a:bodyPr>
          <a:lstStyle>
            <a:lvl1pPr marL="0" indent="0">
              <a:spcBef>
                <a:spcPts val="0"/>
              </a:spcBef>
              <a:buNone/>
              <a:defRPr sz="2400" i="1">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add source</a:t>
            </a:r>
          </a:p>
        </p:txBody>
      </p:sp>
      <p:sp>
        <p:nvSpPr>
          <p:cNvPr id="5" name="Rectangle 4"/>
          <p:cNvSpPr/>
          <p:nvPr userDrawn="1"/>
        </p:nvSpPr>
        <p:spPr>
          <a:xfrm>
            <a:off x="12287025" y="-4043"/>
            <a:ext cx="1386247" cy="211485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lstStyle/>
          <a:p>
            <a:pPr algn="l"/>
            <a:r>
              <a:rPr lang="en-US" sz="1000" b="1" baseline="0" dirty="0">
                <a:solidFill>
                  <a:schemeClr val="tx1"/>
                </a:solidFill>
              </a:rPr>
              <a:t>Quote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aseline="0" dirty="0">
                <a:solidFill>
                  <a:schemeClr val="tx1"/>
                </a:solidFill>
              </a:rPr>
              <a:t>Add quote and highlight key word in </a:t>
            </a:r>
            <a:r>
              <a:rPr lang="en-US" sz="1000" b="0" baseline="0" dirty="0">
                <a:solidFill>
                  <a:srgbClr val="D6002A"/>
                </a:solidFill>
              </a:rPr>
              <a:t>S&amp;P Global Red </a:t>
            </a:r>
            <a:r>
              <a:rPr lang="en-US" sz="1000" b="0" baseline="0" dirty="0">
                <a:solidFill>
                  <a:schemeClr val="tx1"/>
                </a:solidFill>
              </a:rPr>
              <a:t>if needed to make a point.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baseline="0" dirty="0">
                <a:solidFill>
                  <a:schemeClr val="tx1"/>
                </a:solidFill>
              </a:rPr>
              <a:t>It’s available in the custom color palette.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b="0" baseline="0" dirty="0">
              <a:solidFill>
                <a:schemeClr val="tx1"/>
              </a:solidFill>
            </a:endParaRPr>
          </a:p>
          <a:p>
            <a:pPr algn="l"/>
            <a:endParaRPr lang="en-US" sz="1000" dirty="0">
              <a:solidFill>
                <a:schemeClr val="tx1"/>
              </a:solidFill>
            </a:endParaRPr>
          </a:p>
        </p:txBody>
      </p:sp>
      <p:sp>
        <p:nvSpPr>
          <p:cNvPr id="6" name="Rectangle 5"/>
          <p:cNvSpPr/>
          <p:nvPr userDrawn="1"/>
        </p:nvSpPr>
        <p:spPr>
          <a:xfrm>
            <a:off x="12342987" y="1312106"/>
            <a:ext cx="126397" cy="126397"/>
          </a:xfrm>
          <a:prstGeom prst="rect">
            <a:avLst/>
          </a:prstGeom>
          <a:solidFill>
            <a:srgbClr val="D60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tx1"/>
              </a:solidFill>
            </a:endParaRPr>
          </a:p>
        </p:txBody>
      </p:sp>
    </p:spTree>
    <p:extLst>
      <p:ext uri="{BB962C8B-B14F-4D97-AF65-F5344CB8AC3E}">
        <p14:creationId xmlns:p14="http://schemas.microsoft.com/office/powerpoint/2010/main" val="53400627"/>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Content 2 columns + intro">
    <p:spTree>
      <p:nvGrpSpPr>
        <p:cNvPr id="1" name=""/>
        <p:cNvGrpSpPr/>
        <p:nvPr/>
      </p:nvGrpSpPr>
      <p:grpSpPr>
        <a:xfrm>
          <a:off x="0" y="0"/>
          <a:ext cx="0" cy="0"/>
          <a:chOff x="0" y="0"/>
          <a:chExt cx="0" cy="0"/>
        </a:xfrm>
      </p:grpSpPr>
      <p:sp>
        <p:nvSpPr>
          <p:cNvPr id="2" name="Title 1"/>
          <p:cNvSpPr>
            <a:spLocks noGrp="1"/>
          </p:cNvSpPr>
          <p:nvPr>
            <p:ph type="title"/>
          </p:nvPr>
        </p:nvSpPr>
        <p:spPr>
          <a:xfrm>
            <a:off x="414528" y="219456"/>
            <a:ext cx="11362944" cy="868680"/>
          </a:xfrm>
          <a:ln w="3175">
            <a:noFill/>
            <a:prstDash val="dash"/>
          </a:ln>
        </p:spPr>
        <p:txBody>
          <a:bodyPr vert="horz" lIns="0" tIns="45720" rIns="91440" bIns="45720" rtlCol="0" anchor="t">
            <a:noAutofit/>
          </a:bodyPr>
          <a:lstStyle>
            <a:lvl1pPr>
              <a:defRPr lang="en-US" dirty="0"/>
            </a:lvl1pPr>
          </a:lstStyle>
          <a:p>
            <a:pPr lvl="0"/>
            <a:r>
              <a:rPr lang="en-US"/>
              <a:t>Click to edit Master title style</a:t>
            </a:r>
            <a:endParaRPr lang="en-US" dirty="0"/>
          </a:p>
        </p:txBody>
      </p:sp>
      <p:sp>
        <p:nvSpPr>
          <p:cNvPr id="3" name="Text Placeholder 2"/>
          <p:cNvSpPr>
            <a:spLocks noGrp="1"/>
          </p:cNvSpPr>
          <p:nvPr>
            <p:ph type="body" idx="1"/>
          </p:nvPr>
        </p:nvSpPr>
        <p:spPr>
          <a:xfrm>
            <a:off x="411480" y="1805137"/>
            <a:ext cx="5486400" cy="433949"/>
          </a:xfrm>
          <a:solidFill>
            <a:schemeClr val="tx1"/>
          </a:solidFill>
        </p:spPr>
        <p:txBody>
          <a:bodyPr lIns="91440" rIns="274320" anchor="ctr"/>
          <a:lstStyle>
            <a:lvl1pPr marL="0" indent="0">
              <a:buNone/>
              <a:defRPr sz="1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11480" y="2253522"/>
            <a:ext cx="5486400" cy="3418616"/>
          </a:xfrm>
          <a:solidFill>
            <a:schemeClr val="bg2"/>
          </a:solidFill>
        </p:spPr>
        <p:txBody>
          <a:bodyPr lIns="91440">
            <a:normAutofit/>
          </a:bodyPr>
          <a:lstStyle>
            <a:lvl1pPr>
              <a:defRPr sz="1800"/>
            </a:lvl1pPr>
            <a:lvl2pPr>
              <a:defRPr sz="16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03264" y="1805137"/>
            <a:ext cx="5486400" cy="433949"/>
          </a:xfrm>
          <a:solidFill>
            <a:schemeClr val="tx1"/>
          </a:solidFill>
        </p:spPr>
        <p:txBody>
          <a:bodyPr lIns="91440" rIns="182880" anchor="ctr"/>
          <a:lstStyle>
            <a:lvl1pPr marL="0" indent="0">
              <a:buNone/>
              <a:defRPr sz="1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03264" y="2253522"/>
            <a:ext cx="5486400" cy="3418616"/>
          </a:xfrm>
          <a:solidFill>
            <a:schemeClr val="bg2"/>
          </a:solidFill>
        </p:spPr>
        <p:txBody>
          <a:bodyPr lIns="91440">
            <a:normAutofit/>
          </a:bodyPr>
          <a:lstStyle>
            <a:lvl1pPr>
              <a:defRPr sz="1800"/>
            </a:lvl1pPr>
            <a:lvl2pPr>
              <a:defRPr sz="16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DC9A386-FD4C-499E-87AE-C7D2D92F0266}" type="datetime1">
              <a:rPr lang="en-US" smtClean="0"/>
              <a:t>10/4/2021</a:t>
            </a:fld>
            <a:endParaRPr lang="en-US"/>
          </a:p>
        </p:txBody>
      </p:sp>
      <p:sp>
        <p:nvSpPr>
          <p:cNvPr id="8" name="Footer Placeholder 7"/>
          <p:cNvSpPr>
            <a:spLocks noGrp="1"/>
          </p:cNvSpPr>
          <p:nvPr>
            <p:ph type="ftr" sz="quarter" idx="11"/>
          </p:nvPr>
        </p:nvSpPr>
        <p:spPr/>
        <p:txBody>
          <a:bodyPr/>
          <a:lstStyle/>
          <a:p>
            <a:r>
              <a:rPr lang="en-US"/>
              <a:t>To change, turn on or off footer: Inset &gt; Header &amp; Footer &gt; Enter / change text &gt; Click Apply All. </a:t>
            </a:r>
          </a:p>
        </p:txBody>
      </p:sp>
      <p:sp>
        <p:nvSpPr>
          <p:cNvPr id="9" name="Slide Number Placeholder 8"/>
          <p:cNvSpPr>
            <a:spLocks noGrp="1"/>
          </p:cNvSpPr>
          <p:nvPr>
            <p:ph type="sldNum" sz="quarter" idx="12"/>
          </p:nvPr>
        </p:nvSpPr>
        <p:spPr/>
        <p:txBody>
          <a:bodyPr/>
          <a:lstStyle/>
          <a:p>
            <a:fld id="{5246FB18-5DF1-419A-B975-14AFDDD65B9F}" type="slidenum">
              <a:rPr lang="en-US" smtClean="0"/>
              <a:t>‹#›</a:t>
            </a:fld>
            <a:endParaRPr lang="en-US"/>
          </a:p>
        </p:txBody>
      </p:sp>
      <p:sp>
        <p:nvSpPr>
          <p:cNvPr id="13" name="Text Placeholder 7"/>
          <p:cNvSpPr>
            <a:spLocks noGrp="1"/>
          </p:cNvSpPr>
          <p:nvPr>
            <p:ph type="body" sz="quarter" idx="13" hasCustomPrompt="1"/>
          </p:nvPr>
        </p:nvSpPr>
        <p:spPr>
          <a:xfrm>
            <a:off x="411480" y="1084264"/>
            <a:ext cx="11379200" cy="706437"/>
          </a:xfrm>
        </p:spPr>
        <p:txBody>
          <a:bodyPr/>
          <a:lstStyle>
            <a:lvl1pPr marL="0" indent="0">
              <a:buNone/>
              <a:defRPr sz="1600" b="0">
                <a:solidFill>
                  <a:schemeClr val="bg1">
                    <a:lumMod val="50000"/>
                  </a:schemeClr>
                </a:solidFill>
              </a:defRPr>
            </a:lvl1pPr>
            <a:lvl2pPr marL="169863" indent="0">
              <a:buNone/>
              <a:defRPr/>
            </a:lvl2pPr>
          </a:lstStyle>
          <a:p>
            <a:pPr lvl="0"/>
            <a:r>
              <a:rPr lang="en-US" dirty="0"/>
              <a:t>Click to add introduction</a:t>
            </a:r>
          </a:p>
        </p:txBody>
      </p:sp>
      <p:sp>
        <p:nvSpPr>
          <p:cNvPr id="12" name="Rectangle 11"/>
          <p:cNvSpPr/>
          <p:nvPr userDrawn="1"/>
        </p:nvSpPr>
        <p:spPr>
          <a:xfrm>
            <a:off x="12287025" y="-4043"/>
            <a:ext cx="1386247" cy="243104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lstStyle/>
          <a:p>
            <a:pPr algn="l"/>
            <a:r>
              <a:rPr lang="en-US" sz="1000" b="1" dirty="0">
                <a:solidFill>
                  <a:schemeClr val="tx1"/>
                </a:solidFill>
              </a:rPr>
              <a:t>2 Content</a:t>
            </a:r>
            <a:r>
              <a:rPr lang="en-US" sz="1000" b="1" baseline="0" dirty="0">
                <a:solidFill>
                  <a:schemeClr val="tx1"/>
                </a:solidFill>
              </a:rPr>
              <a:t> Areas</a:t>
            </a:r>
            <a:endParaRPr lang="en-US" sz="1000" b="1" dirty="0">
              <a:solidFill>
                <a:schemeClr val="tx1"/>
              </a:solidFill>
            </a:endParaRPr>
          </a:p>
          <a:p>
            <a:pPr algn="l"/>
            <a:r>
              <a:rPr lang="en-US" sz="1000" b="0" baseline="0" dirty="0">
                <a:solidFill>
                  <a:schemeClr val="tx1"/>
                </a:solidFill>
              </a:rPr>
              <a:t>Use the subtitle and placeholder as needed and remove or resize them within the grid of the slide. </a:t>
            </a:r>
          </a:p>
        </p:txBody>
      </p:sp>
      <p:sp>
        <p:nvSpPr>
          <p:cNvPr id="16" name="Text Placeholder 11"/>
          <p:cNvSpPr>
            <a:spLocks noGrp="1"/>
          </p:cNvSpPr>
          <p:nvPr>
            <p:ph type="body" sz="quarter" idx="15"/>
          </p:nvPr>
        </p:nvSpPr>
        <p:spPr>
          <a:xfrm>
            <a:off x="414529" y="5672139"/>
            <a:ext cx="11358880" cy="418782"/>
          </a:xfrm>
        </p:spPr>
        <p:txBody>
          <a:bodyPr tIns="0" bIns="0" anchor="b"/>
          <a:lstStyle>
            <a:lvl1pPr marL="0" indent="0">
              <a:lnSpc>
                <a:spcPct val="70000"/>
              </a:lnSpc>
              <a:spcBef>
                <a:spcPts val="0"/>
              </a:spcBef>
              <a:spcAft>
                <a:spcPts val="200"/>
              </a:spcAft>
              <a:buSzPct val="25000"/>
              <a:buFont typeface="Arial" panose="020B0604020202020204" pitchFamily="34" charset="0"/>
              <a:buChar char=" "/>
              <a:defRPr sz="900">
                <a:latin typeface="Arial Narrow" panose="020B0606020202030204" pitchFamily="34" charset="0"/>
              </a:defRPr>
            </a:lvl1pPr>
            <a:lvl2pPr marL="169863" indent="-112713">
              <a:lnSpc>
                <a:spcPct val="70000"/>
              </a:lnSpc>
              <a:spcBef>
                <a:spcPts val="0"/>
              </a:spcBef>
              <a:buFont typeface="Arial" panose="020B0604020202020204" pitchFamily="34" charset="0"/>
              <a:buChar char="•"/>
              <a:defRPr sz="900">
                <a:latin typeface="Arial Narrow" panose="020B0606020202030204" pitchFamily="34" charset="0"/>
              </a:defRPr>
            </a:lvl2pPr>
            <a:lvl3pPr marL="341312" indent="0">
              <a:buNone/>
              <a:defRPr/>
            </a:lvl3pPr>
          </a:lstStyle>
          <a:p>
            <a:pPr lvl="0"/>
            <a:r>
              <a:rPr lang="en-US"/>
              <a:t>Click to edit Master text styles</a:t>
            </a:r>
          </a:p>
          <a:p>
            <a:pPr lvl="1"/>
            <a:r>
              <a:rPr lang="en-US"/>
              <a:t>Second level</a:t>
            </a:r>
          </a:p>
        </p:txBody>
      </p:sp>
      <p:grpSp>
        <p:nvGrpSpPr>
          <p:cNvPr id="14" name="Group 13"/>
          <p:cNvGrpSpPr/>
          <p:nvPr userDrawn="1"/>
        </p:nvGrpSpPr>
        <p:grpSpPr>
          <a:xfrm>
            <a:off x="12284310" y="2497574"/>
            <a:ext cx="1389888" cy="1233768"/>
            <a:chOff x="9215268" y="3023356"/>
            <a:chExt cx="1389888" cy="1233768"/>
          </a:xfrm>
        </p:grpSpPr>
        <p:sp>
          <p:nvSpPr>
            <p:cNvPr id="17" name="Rectangle 16"/>
            <p:cNvSpPr/>
            <p:nvPr userDrawn="1"/>
          </p:nvSpPr>
          <p:spPr>
            <a:xfrm>
              <a:off x="9215268" y="3023356"/>
              <a:ext cx="1389888" cy="123376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0" rtlCol="0" anchor="t"/>
            <a:lstStyle/>
            <a:p>
              <a:pPr algn="l"/>
              <a:r>
                <a:rPr lang="en-US" sz="1000" b="0" baseline="0" dirty="0">
                  <a:solidFill>
                    <a:schemeClr val="tx1"/>
                  </a:solidFill>
                </a:rPr>
                <a:t>Only use </a:t>
              </a:r>
              <a:r>
                <a:rPr lang="en-US" sz="1000" b="0" baseline="0" dirty="0">
                  <a:solidFill>
                    <a:srgbClr val="D6002A"/>
                  </a:solidFill>
                </a:rPr>
                <a:t>S&amp;P Global Red </a:t>
              </a:r>
              <a:r>
                <a:rPr lang="en-US" sz="1000" b="0" baseline="0" dirty="0">
                  <a:solidFill>
                    <a:schemeClr val="tx1"/>
                  </a:solidFill>
                </a:rPr>
                <a:t>for key text high-lights, not shapes or charts. </a:t>
              </a:r>
              <a:br>
                <a:rPr lang="en-US" sz="1000" b="0" baseline="0" dirty="0">
                  <a:solidFill>
                    <a:schemeClr val="tx1"/>
                  </a:solidFill>
                </a:rPr>
              </a:br>
              <a:r>
                <a:rPr lang="en-US" sz="1000" b="0" baseline="0" dirty="0">
                  <a:solidFill>
                    <a:schemeClr val="tx1"/>
                  </a:solidFill>
                </a:rPr>
                <a:t>It’s available in the custom color palette. </a:t>
              </a:r>
            </a:p>
          </p:txBody>
        </p:sp>
        <p:sp>
          <p:nvSpPr>
            <p:cNvPr id="18" name="Rectangle 17"/>
            <p:cNvSpPr/>
            <p:nvPr userDrawn="1"/>
          </p:nvSpPr>
          <p:spPr>
            <a:xfrm>
              <a:off x="9264542" y="4042368"/>
              <a:ext cx="126397" cy="126397"/>
            </a:xfrm>
            <a:prstGeom prst="rect">
              <a:avLst/>
            </a:prstGeom>
            <a:solidFill>
              <a:srgbClr val="D60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tx1"/>
                </a:solidFill>
              </a:endParaRPr>
            </a:p>
          </p:txBody>
        </p:sp>
      </p:grpSp>
    </p:spTree>
    <p:extLst>
      <p:ext uri="{BB962C8B-B14F-4D97-AF65-F5344CB8AC3E}">
        <p14:creationId xmlns:p14="http://schemas.microsoft.com/office/powerpoint/2010/main" val="2920490980"/>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3 content area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5" name="Date Placeholder 4"/>
          <p:cNvSpPr>
            <a:spLocks noGrp="1"/>
          </p:cNvSpPr>
          <p:nvPr>
            <p:ph type="dt" sz="half" idx="10"/>
          </p:nvPr>
        </p:nvSpPr>
        <p:spPr/>
        <p:txBody>
          <a:bodyPr/>
          <a:lstStyle/>
          <a:p>
            <a:fld id="{3FDF56C9-6A4D-4913-8ABE-621016667152}" type="datetime1">
              <a:rPr lang="en-US" smtClean="0"/>
              <a:t>10/4/2021</a:t>
            </a:fld>
            <a:endParaRPr lang="en-US"/>
          </a:p>
        </p:txBody>
      </p:sp>
      <p:sp>
        <p:nvSpPr>
          <p:cNvPr id="6" name="Footer Placeholder 5"/>
          <p:cNvSpPr>
            <a:spLocks noGrp="1"/>
          </p:cNvSpPr>
          <p:nvPr>
            <p:ph type="ftr" sz="quarter" idx="11"/>
          </p:nvPr>
        </p:nvSpPr>
        <p:spPr/>
        <p:txBody>
          <a:bodyPr/>
          <a:lstStyle/>
          <a:p>
            <a:r>
              <a:rPr lang="en-US"/>
              <a:t>To change, turn on or off footer: Inset &gt; Header &amp; Footer &gt; Enter / change text &gt; Click Apply All. </a:t>
            </a:r>
          </a:p>
        </p:txBody>
      </p:sp>
      <p:sp>
        <p:nvSpPr>
          <p:cNvPr id="7" name="Slide Number Placeholder 6"/>
          <p:cNvSpPr>
            <a:spLocks noGrp="1"/>
          </p:cNvSpPr>
          <p:nvPr>
            <p:ph type="sldNum" sz="quarter" idx="12"/>
          </p:nvPr>
        </p:nvSpPr>
        <p:spPr/>
        <p:txBody>
          <a:bodyPr/>
          <a:lstStyle/>
          <a:p>
            <a:fld id="{5246FB18-5DF1-419A-B975-14AFDDD65B9F}" type="slidenum">
              <a:rPr lang="en-US" smtClean="0"/>
              <a:t>‹#›</a:t>
            </a:fld>
            <a:endParaRPr lang="en-US"/>
          </a:p>
        </p:txBody>
      </p:sp>
      <p:sp>
        <p:nvSpPr>
          <p:cNvPr id="9" name="Text Placeholder 8"/>
          <p:cNvSpPr>
            <a:spLocks noGrp="1"/>
          </p:cNvSpPr>
          <p:nvPr>
            <p:ph type="body" sz="quarter" idx="16" hasCustomPrompt="1"/>
          </p:nvPr>
        </p:nvSpPr>
        <p:spPr>
          <a:xfrm>
            <a:off x="8366340" y="1883060"/>
            <a:ext cx="3413760" cy="3789078"/>
          </a:xfrm>
          <a:solidFill>
            <a:schemeClr val="bg2"/>
          </a:solidFill>
        </p:spPr>
        <p:txBody>
          <a:bodyPr lIns="91440" tIns="91440" bIns="91440"/>
          <a:lstStyle>
            <a:lvl1pPr>
              <a:defRPr sz="1600" baseline="0"/>
            </a:lvl1pPr>
            <a:lvl2pPr>
              <a:defRPr sz="1400"/>
            </a:lvl2pPr>
            <a:lvl3pPr>
              <a:defRPr sz="1400"/>
            </a:lvl3pPr>
            <a:lvl4pPr>
              <a:defRPr sz="1100"/>
            </a:lvl4pPr>
            <a:lvl5pPr>
              <a:defRPr sz="1100"/>
            </a:lvl5pPr>
          </a:lstStyle>
          <a:p>
            <a:pPr lvl="0"/>
            <a:r>
              <a:rPr lang="en-US" dirty="0"/>
              <a:t>Click to add content and resize as needed or remove. </a:t>
            </a:r>
          </a:p>
          <a:p>
            <a:pPr lvl="1"/>
            <a:r>
              <a:rPr lang="en-US" dirty="0"/>
              <a:t>Second level</a:t>
            </a:r>
          </a:p>
          <a:p>
            <a:pPr lvl="2"/>
            <a:r>
              <a:rPr lang="en-US" dirty="0"/>
              <a:t>Third level</a:t>
            </a:r>
          </a:p>
        </p:txBody>
      </p:sp>
      <p:sp>
        <p:nvSpPr>
          <p:cNvPr id="11" name="Text Placeholder 8"/>
          <p:cNvSpPr>
            <a:spLocks noGrp="1"/>
          </p:cNvSpPr>
          <p:nvPr>
            <p:ph type="body" sz="quarter" idx="17" hasCustomPrompt="1"/>
          </p:nvPr>
        </p:nvSpPr>
        <p:spPr>
          <a:xfrm>
            <a:off x="411480" y="1883060"/>
            <a:ext cx="3413760" cy="3789078"/>
          </a:xfrm>
          <a:solidFill>
            <a:schemeClr val="bg2"/>
          </a:solidFill>
        </p:spPr>
        <p:txBody>
          <a:bodyPr lIns="91440" tIns="91440" bIns="91440"/>
          <a:lstStyle>
            <a:lvl1pPr>
              <a:defRPr sz="1600" baseline="0"/>
            </a:lvl1pPr>
            <a:lvl2pPr>
              <a:defRPr sz="1400"/>
            </a:lvl2pPr>
            <a:lvl3pPr>
              <a:defRPr sz="1400"/>
            </a:lvl3pPr>
            <a:lvl4pPr>
              <a:defRPr sz="1100"/>
            </a:lvl4pPr>
            <a:lvl5pPr>
              <a:defRPr sz="1100"/>
            </a:lvl5pPr>
          </a:lstStyle>
          <a:p>
            <a:pPr lvl="0"/>
            <a:r>
              <a:rPr lang="en-US" dirty="0"/>
              <a:t>Click to add content and resize as needed. </a:t>
            </a:r>
          </a:p>
          <a:p>
            <a:pPr lvl="1"/>
            <a:r>
              <a:rPr lang="en-US" dirty="0"/>
              <a:t>Second level</a:t>
            </a:r>
          </a:p>
          <a:p>
            <a:pPr lvl="2"/>
            <a:r>
              <a:rPr lang="en-US" dirty="0"/>
              <a:t>Third level</a:t>
            </a:r>
          </a:p>
        </p:txBody>
      </p:sp>
      <p:sp>
        <p:nvSpPr>
          <p:cNvPr id="12" name="Text Placeholder 8"/>
          <p:cNvSpPr>
            <a:spLocks noGrp="1"/>
          </p:cNvSpPr>
          <p:nvPr>
            <p:ph type="body" sz="quarter" idx="18" hasCustomPrompt="1"/>
          </p:nvPr>
        </p:nvSpPr>
        <p:spPr>
          <a:xfrm>
            <a:off x="4390435" y="1883060"/>
            <a:ext cx="3413760" cy="3789078"/>
          </a:xfrm>
          <a:solidFill>
            <a:schemeClr val="bg2"/>
          </a:solidFill>
        </p:spPr>
        <p:txBody>
          <a:bodyPr lIns="91440" tIns="91440" bIns="91440"/>
          <a:lstStyle>
            <a:lvl1pPr>
              <a:defRPr sz="1600"/>
            </a:lvl1pPr>
            <a:lvl2pPr>
              <a:defRPr sz="1400"/>
            </a:lvl2pPr>
            <a:lvl3pPr>
              <a:defRPr sz="1400"/>
            </a:lvl3pPr>
            <a:lvl4pPr>
              <a:defRPr sz="1100"/>
            </a:lvl4pPr>
            <a:lvl5pPr>
              <a:defRPr sz="1100"/>
            </a:lvl5pPr>
          </a:lstStyle>
          <a:p>
            <a:pPr lvl="0"/>
            <a:r>
              <a:rPr lang="en-US" dirty="0"/>
              <a:t>Click to add content and resize as needed or remove. </a:t>
            </a:r>
          </a:p>
          <a:p>
            <a:pPr lvl="1"/>
            <a:r>
              <a:rPr lang="en-US" dirty="0"/>
              <a:t>Second level</a:t>
            </a:r>
          </a:p>
          <a:p>
            <a:pPr lvl="2"/>
            <a:r>
              <a:rPr lang="en-US" dirty="0"/>
              <a:t>Third level</a:t>
            </a:r>
          </a:p>
        </p:txBody>
      </p:sp>
      <p:sp>
        <p:nvSpPr>
          <p:cNvPr id="13" name="Text Placeholder 8"/>
          <p:cNvSpPr>
            <a:spLocks noGrp="1"/>
          </p:cNvSpPr>
          <p:nvPr>
            <p:ph type="body" sz="quarter" idx="19" hasCustomPrompt="1"/>
          </p:nvPr>
        </p:nvSpPr>
        <p:spPr>
          <a:xfrm>
            <a:off x="8371847" y="1385560"/>
            <a:ext cx="3413760" cy="497500"/>
          </a:xfrm>
          <a:solidFill>
            <a:schemeClr val="tx1"/>
          </a:solidFill>
        </p:spPr>
        <p:txBody>
          <a:bodyPr lIns="91440" tIns="91440" bIns="91440" anchor="ctr"/>
          <a:lstStyle>
            <a:lvl1pPr marL="0" indent="0">
              <a:buNone/>
              <a:defRPr sz="1400" b="1">
                <a:solidFill>
                  <a:schemeClr val="bg1"/>
                </a:solidFill>
              </a:defRPr>
            </a:lvl1pPr>
            <a:lvl2pPr marL="169862" indent="0">
              <a:buNone/>
              <a:defRPr sz="1400"/>
            </a:lvl2pPr>
            <a:lvl3pPr>
              <a:defRPr sz="1100"/>
            </a:lvl3pPr>
            <a:lvl4pPr>
              <a:defRPr sz="1100"/>
            </a:lvl4pPr>
            <a:lvl5pPr>
              <a:defRPr sz="1100"/>
            </a:lvl5pPr>
          </a:lstStyle>
          <a:p>
            <a:pPr lvl="0"/>
            <a:r>
              <a:rPr lang="en-US" dirty="0"/>
              <a:t>Click to add subtitle max two rows or remove. </a:t>
            </a:r>
          </a:p>
        </p:txBody>
      </p:sp>
      <p:sp>
        <p:nvSpPr>
          <p:cNvPr id="14" name="Text Placeholder 8"/>
          <p:cNvSpPr>
            <a:spLocks noGrp="1"/>
          </p:cNvSpPr>
          <p:nvPr>
            <p:ph type="body" sz="quarter" idx="20" hasCustomPrompt="1"/>
          </p:nvPr>
        </p:nvSpPr>
        <p:spPr>
          <a:xfrm>
            <a:off x="411480" y="1385560"/>
            <a:ext cx="3413760" cy="497500"/>
          </a:xfrm>
          <a:solidFill>
            <a:schemeClr val="tx1"/>
          </a:solidFill>
        </p:spPr>
        <p:txBody>
          <a:bodyPr lIns="91440" tIns="91440" bIns="91440" anchor="ctr"/>
          <a:lstStyle>
            <a:lvl1pPr marL="0" indent="0">
              <a:buNone/>
              <a:defRPr sz="1400" b="1" baseline="0">
                <a:solidFill>
                  <a:schemeClr val="bg1"/>
                </a:solidFill>
              </a:defRPr>
            </a:lvl1pPr>
            <a:lvl2pPr marL="169862" indent="0">
              <a:buNone/>
              <a:defRPr sz="1400"/>
            </a:lvl2pPr>
            <a:lvl3pPr>
              <a:defRPr sz="1100"/>
            </a:lvl3pPr>
            <a:lvl4pPr>
              <a:defRPr sz="1100"/>
            </a:lvl4pPr>
            <a:lvl5pPr>
              <a:defRPr sz="1100"/>
            </a:lvl5pPr>
          </a:lstStyle>
          <a:p>
            <a:pPr lvl="0"/>
            <a:r>
              <a:rPr lang="en-US" dirty="0"/>
              <a:t>Click to add subtitle max two rows, resize as needed.</a:t>
            </a:r>
          </a:p>
        </p:txBody>
      </p:sp>
      <p:sp>
        <p:nvSpPr>
          <p:cNvPr id="15" name="Text Placeholder 8"/>
          <p:cNvSpPr>
            <a:spLocks noGrp="1"/>
          </p:cNvSpPr>
          <p:nvPr>
            <p:ph type="body" sz="quarter" idx="21" hasCustomPrompt="1"/>
          </p:nvPr>
        </p:nvSpPr>
        <p:spPr>
          <a:xfrm>
            <a:off x="4395941" y="1385560"/>
            <a:ext cx="3413760" cy="497500"/>
          </a:xfrm>
          <a:solidFill>
            <a:schemeClr val="tx1"/>
          </a:solidFill>
        </p:spPr>
        <p:txBody>
          <a:bodyPr lIns="91440" tIns="91440" bIns="91440" anchor="ctr"/>
          <a:lstStyle>
            <a:lvl1pPr marL="0" indent="0">
              <a:buNone/>
              <a:defRPr sz="1400" b="1" baseline="0">
                <a:solidFill>
                  <a:schemeClr val="bg1"/>
                </a:solidFill>
              </a:defRPr>
            </a:lvl1pPr>
            <a:lvl2pPr marL="169862" indent="0">
              <a:buNone/>
              <a:defRPr sz="1400"/>
            </a:lvl2pPr>
            <a:lvl3pPr>
              <a:defRPr sz="1100"/>
            </a:lvl3pPr>
            <a:lvl4pPr>
              <a:defRPr sz="1100"/>
            </a:lvl4pPr>
            <a:lvl5pPr>
              <a:defRPr sz="1100"/>
            </a:lvl5pPr>
          </a:lstStyle>
          <a:p>
            <a:pPr lvl="0"/>
            <a:r>
              <a:rPr lang="en-US" dirty="0"/>
              <a:t>Click to add subtitle max two rows or remove. </a:t>
            </a:r>
          </a:p>
        </p:txBody>
      </p:sp>
      <p:sp>
        <p:nvSpPr>
          <p:cNvPr id="17" name="Rectangle 16"/>
          <p:cNvSpPr/>
          <p:nvPr userDrawn="1"/>
        </p:nvSpPr>
        <p:spPr>
          <a:xfrm>
            <a:off x="12287025" y="-4043"/>
            <a:ext cx="1386247" cy="243104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lstStyle/>
          <a:p>
            <a:pPr algn="l"/>
            <a:r>
              <a:rPr lang="en-US" sz="1000" b="1" dirty="0">
                <a:solidFill>
                  <a:schemeClr val="tx1"/>
                </a:solidFill>
              </a:rPr>
              <a:t>3 Content</a:t>
            </a:r>
            <a:r>
              <a:rPr lang="en-US" sz="1000" b="1" baseline="0" dirty="0">
                <a:solidFill>
                  <a:schemeClr val="tx1"/>
                </a:solidFill>
              </a:rPr>
              <a:t> Areas</a:t>
            </a:r>
            <a:endParaRPr lang="en-US" sz="1000" b="1" dirty="0">
              <a:solidFill>
                <a:schemeClr val="tx1"/>
              </a:solidFill>
            </a:endParaRPr>
          </a:p>
          <a:p>
            <a:pPr algn="l"/>
            <a:r>
              <a:rPr lang="en-US" sz="1000" b="0" baseline="0" dirty="0">
                <a:solidFill>
                  <a:schemeClr val="tx1"/>
                </a:solidFill>
              </a:rPr>
              <a:t>Use the subtitle and placeholder as needed and remove or resize them within the grid of the slide. </a:t>
            </a:r>
          </a:p>
        </p:txBody>
      </p:sp>
      <p:sp>
        <p:nvSpPr>
          <p:cNvPr id="21" name="Text Placeholder 11"/>
          <p:cNvSpPr>
            <a:spLocks noGrp="1"/>
          </p:cNvSpPr>
          <p:nvPr>
            <p:ph type="body" sz="quarter" idx="15"/>
          </p:nvPr>
        </p:nvSpPr>
        <p:spPr>
          <a:xfrm>
            <a:off x="414529" y="5672139"/>
            <a:ext cx="11358880" cy="418782"/>
          </a:xfrm>
        </p:spPr>
        <p:txBody>
          <a:bodyPr tIns="0" bIns="0" anchor="b"/>
          <a:lstStyle>
            <a:lvl1pPr marL="0" indent="0">
              <a:lnSpc>
                <a:spcPct val="70000"/>
              </a:lnSpc>
              <a:spcBef>
                <a:spcPts val="0"/>
              </a:spcBef>
              <a:spcAft>
                <a:spcPts val="200"/>
              </a:spcAft>
              <a:buSzPct val="25000"/>
              <a:buFont typeface="Arial" panose="020B0604020202020204" pitchFamily="34" charset="0"/>
              <a:buChar char=" "/>
              <a:defRPr sz="900">
                <a:latin typeface="Arial Narrow" panose="020B0606020202030204" pitchFamily="34" charset="0"/>
              </a:defRPr>
            </a:lvl1pPr>
            <a:lvl2pPr marL="169863" indent="-112713">
              <a:lnSpc>
                <a:spcPct val="70000"/>
              </a:lnSpc>
              <a:spcBef>
                <a:spcPts val="0"/>
              </a:spcBef>
              <a:buFont typeface="Arial" panose="020B0604020202020204" pitchFamily="34" charset="0"/>
              <a:buChar char="•"/>
              <a:defRPr sz="900">
                <a:latin typeface="Arial Narrow" panose="020B0606020202030204" pitchFamily="34" charset="0"/>
              </a:defRPr>
            </a:lvl2pPr>
            <a:lvl3pPr marL="341312" indent="0">
              <a:buNone/>
              <a:defRPr/>
            </a:lvl3pPr>
          </a:lstStyle>
          <a:p>
            <a:pPr lvl="0"/>
            <a:r>
              <a:rPr lang="en-US"/>
              <a:t>Click to edit Master text styles</a:t>
            </a:r>
          </a:p>
          <a:p>
            <a:pPr lvl="1"/>
            <a:r>
              <a:rPr lang="en-US"/>
              <a:t>Second level</a:t>
            </a:r>
          </a:p>
        </p:txBody>
      </p:sp>
      <p:grpSp>
        <p:nvGrpSpPr>
          <p:cNvPr id="19" name="Group 18"/>
          <p:cNvGrpSpPr/>
          <p:nvPr userDrawn="1"/>
        </p:nvGrpSpPr>
        <p:grpSpPr>
          <a:xfrm>
            <a:off x="12290696" y="3792254"/>
            <a:ext cx="1386481" cy="1597003"/>
            <a:chOff x="10154003" y="3332846"/>
            <a:chExt cx="3060457" cy="3525154"/>
          </a:xfrm>
        </p:grpSpPr>
        <p:pic>
          <p:nvPicPr>
            <p:cNvPr id="20" name="Picture 19"/>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154003" y="5132682"/>
              <a:ext cx="3060457" cy="1725318"/>
            </a:xfrm>
            <a:prstGeom prst="rect">
              <a:avLst/>
            </a:prstGeom>
          </p:spPr>
        </p:pic>
        <p:pic>
          <p:nvPicPr>
            <p:cNvPr id="25" name="Picture 24"/>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154003" y="3332846"/>
              <a:ext cx="3060457" cy="1731414"/>
            </a:xfrm>
            <a:prstGeom prst="rect">
              <a:avLst/>
            </a:prstGeom>
          </p:spPr>
        </p:pic>
      </p:grpSp>
      <p:grpSp>
        <p:nvGrpSpPr>
          <p:cNvPr id="26" name="Group 25"/>
          <p:cNvGrpSpPr/>
          <p:nvPr userDrawn="1"/>
        </p:nvGrpSpPr>
        <p:grpSpPr>
          <a:xfrm>
            <a:off x="12284310" y="2497574"/>
            <a:ext cx="1389888" cy="1233768"/>
            <a:chOff x="9215268" y="3023356"/>
            <a:chExt cx="1389888" cy="1233768"/>
          </a:xfrm>
        </p:grpSpPr>
        <p:sp>
          <p:nvSpPr>
            <p:cNvPr id="27" name="Rectangle 26"/>
            <p:cNvSpPr/>
            <p:nvPr userDrawn="1"/>
          </p:nvSpPr>
          <p:spPr>
            <a:xfrm>
              <a:off x="9215268" y="3023356"/>
              <a:ext cx="1389888" cy="123376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0" rtlCol="0" anchor="t"/>
            <a:lstStyle/>
            <a:p>
              <a:pPr algn="l"/>
              <a:r>
                <a:rPr lang="en-US" sz="1000" b="0" baseline="0" dirty="0">
                  <a:solidFill>
                    <a:schemeClr val="tx1"/>
                  </a:solidFill>
                </a:rPr>
                <a:t>Only use </a:t>
              </a:r>
              <a:r>
                <a:rPr lang="en-US" sz="1000" b="0" baseline="0" dirty="0">
                  <a:solidFill>
                    <a:srgbClr val="D6002A"/>
                  </a:solidFill>
                </a:rPr>
                <a:t>S&amp;P Global Red </a:t>
              </a:r>
              <a:r>
                <a:rPr lang="en-US" sz="1000" b="0" baseline="0" dirty="0">
                  <a:solidFill>
                    <a:schemeClr val="tx1"/>
                  </a:solidFill>
                </a:rPr>
                <a:t>for key text high-lights, not shapes or charts. </a:t>
              </a:r>
              <a:br>
                <a:rPr lang="en-US" sz="1000" b="0" baseline="0" dirty="0">
                  <a:solidFill>
                    <a:schemeClr val="tx1"/>
                  </a:solidFill>
                </a:rPr>
              </a:br>
              <a:r>
                <a:rPr lang="en-US" sz="1000" b="0" baseline="0" dirty="0">
                  <a:solidFill>
                    <a:schemeClr val="tx1"/>
                  </a:solidFill>
                </a:rPr>
                <a:t>It’s available in the custom color palette. </a:t>
              </a:r>
            </a:p>
          </p:txBody>
        </p:sp>
        <p:sp>
          <p:nvSpPr>
            <p:cNvPr id="28" name="Rectangle 27"/>
            <p:cNvSpPr/>
            <p:nvPr userDrawn="1"/>
          </p:nvSpPr>
          <p:spPr>
            <a:xfrm>
              <a:off x="9264542" y="4042368"/>
              <a:ext cx="126397" cy="126397"/>
            </a:xfrm>
            <a:prstGeom prst="rect">
              <a:avLst/>
            </a:prstGeom>
            <a:solidFill>
              <a:srgbClr val="D60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tx1"/>
                </a:solidFill>
              </a:endParaRPr>
            </a:p>
          </p:txBody>
        </p:sp>
      </p:grpSp>
    </p:spTree>
    <p:extLst>
      <p:ext uri="{BB962C8B-B14F-4D97-AF65-F5344CB8AC3E}">
        <p14:creationId xmlns:p14="http://schemas.microsoft.com/office/powerpoint/2010/main" val="3819370759"/>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Disclaimer">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BEE07FD7-1131-4C78-AA07-BFD2B6651F3B}" type="datetime1">
              <a:rPr lang="en-US" smtClean="0"/>
              <a:t>10/4/2021</a:t>
            </a:fld>
            <a:endParaRPr lang="en-US"/>
          </a:p>
        </p:txBody>
      </p:sp>
      <p:sp>
        <p:nvSpPr>
          <p:cNvPr id="4" name="Footer Placeholder 3"/>
          <p:cNvSpPr>
            <a:spLocks noGrp="1"/>
          </p:cNvSpPr>
          <p:nvPr>
            <p:ph type="ftr" sz="quarter" idx="11"/>
          </p:nvPr>
        </p:nvSpPr>
        <p:spPr/>
        <p:txBody>
          <a:bodyPr/>
          <a:lstStyle/>
          <a:p>
            <a:r>
              <a:rPr lang="en-US"/>
              <a:t>To change, turn on or off footer: Inset &gt; Header &amp; Footer &gt; Enter / change text &gt; Click Apply All. </a:t>
            </a:r>
          </a:p>
        </p:txBody>
      </p:sp>
      <p:sp>
        <p:nvSpPr>
          <p:cNvPr id="5" name="Slide Number Placeholder 4"/>
          <p:cNvSpPr>
            <a:spLocks noGrp="1"/>
          </p:cNvSpPr>
          <p:nvPr>
            <p:ph type="sldNum" sz="quarter" idx="12"/>
          </p:nvPr>
        </p:nvSpPr>
        <p:spPr/>
        <p:txBody>
          <a:bodyPr/>
          <a:lstStyle/>
          <a:p>
            <a:fld id="{5246FB18-5DF1-419A-B975-14AFDDD65B9F}" type="slidenum">
              <a:rPr lang="en-US" smtClean="0"/>
              <a:t>‹#›</a:t>
            </a:fld>
            <a:endParaRPr lang="en-US"/>
          </a:p>
        </p:txBody>
      </p:sp>
      <p:sp>
        <p:nvSpPr>
          <p:cNvPr id="7" name="Text Placeholder 11"/>
          <p:cNvSpPr>
            <a:spLocks noGrp="1"/>
          </p:cNvSpPr>
          <p:nvPr>
            <p:ph type="body" sz="quarter" idx="15"/>
          </p:nvPr>
        </p:nvSpPr>
        <p:spPr>
          <a:xfrm>
            <a:off x="414529" y="206376"/>
            <a:ext cx="11371079" cy="5884862"/>
          </a:xfrm>
        </p:spPr>
        <p:txBody>
          <a:bodyPr tIns="0" bIns="0" anchor="t">
            <a:normAutofit/>
          </a:bodyPr>
          <a:lstStyle>
            <a:lvl1pPr marL="0" indent="0">
              <a:lnSpc>
                <a:spcPct val="70000"/>
              </a:lnSpc>
              <a:spcBef>
                <a:spcPts val="0"/>
              </a:spcBef>
              <a:spcAft>
                <a:spcPts val="200"/>
              </a:spcAft>
              <a:buSzPct val="25000"/>
              <a:buFont typeface="Arial" panose="020B0604020202020204" pitchFamily="34" charset="0"/>
              <a:buChar char=" "/>
              <a:defRPr sz="1050">
                <a:latin typeface="Arial Narrow" panose="020B0606020202030204" pitchFamily="34" charset="0"/>
              </a:defRPr>
            </a:lvl1pPr>
            <a:lvl2pPr marL="169863" indent="-112713">
              <a:lnSpc>
                <a:spcPct val="70000"/>
              </a:lnSpc>
              <a:spcBef>
                <a:spcPts val="0"/>
              </a:spcBef>
              <a:buFont typeface="Arial" panose="020B0604020202020204" pitchFamily="34" charset="0"/>
              <a:buChar char="•"/>
              <a:defRPr sz="1050">
                <a:latin typeface="Arial Narrow" panose="020B0606020202030204" pitchFamily="34" charset="0"/>
              </a:defRPr>
            </a:lvl2pPr>
            <a:lvl3pPr marL="341312" indent="0">
              <a:buNone/>
              <a:defRPr/>
            </a:lvl3pPr>
          </a:lstStyle>
          <a:p>
            <a:pPr lvl="0"/>
            <a:r>
              <a:rPr lang="en-US"/>
              <a:t>Click to edit Master text styles</a:t>
            </a:r>
          </a:p>
          <a:p>
            <a:pPr lvl="1"/>
            <a:r>
              <a:rPr lang="en-US"/>
              <a:t>Second level</a:t>
            </a:r>
          </a:p>
        </p:txBody>
      </p:sp>
      <p:sp>
        <p:nvSpPr>
          <p:cNvPr id="6" name="Rectangle 5"/>
          <p:cNvSpPr/>
          <p:nvPr userDrawn="1"/>
        </p:nvSpPr>
        <p:spPr>
          <a:xfrm>
            <a:off x="12287025" y="-4043"/>
            <a:ext cx="1386247" cy="243104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lstStyle/>
          <a:p>
            <a:pPr algn="l"/>
            <a:r>
              <a:rPr lang="en-US" sz="1000" b="1" dirty="0">
                <a:solidFill>
                  <a:schemeClr val="tx1"/>
                </a:solidFill>
              </a:rPr>
              <a:t>Disclaimer</a:t>
            </a:r>
          </a:p>
          <a:p>
            <a:pPr algn="l"/>
            <a:r>
              <a:rPr lang="en-US" sz="1000" b="0" baseline="0" dirty="0">
                <a:solidFill>
                  <a:schemeClr val="tx1"/>
                </a:solidFill>
              </a:rPr>
              <a:t>Add disclaimer text to placeholder by copying the text and pasting it as “Keep Text Only” to keep formatting. </a:t>
            </a:r>
          </a:p>
        </p:txBody>
      </p:sp>
      <p:grpSp>
        <p:nvGrpSpPr>
          <p:cNvPr id="9" name="Group 8"/>
          <p:cNvGrpSpPr/>
          <p:nvPr userDrawn="1"/>
        </p:nvGrpSpPr>
        <p:grpSpPr>
          <a:xfrm>
            <a:off x="12284310" y="2497574"/>
            <a:ext cx="1389888" cy="1233768"/>
            <a:chOff x="9215268" y="3023356"/>
            <a:chExt cx="1389888" cy="1233768"/>
          </a:xfrm>
        </p:grpSpPr>
        <p:sp>
          <p:nvSpPr>
            <p:cNvPr id="10" name="Rectangle 9"/>
            <p:cNvSpPr/>
            <p:nvPr userDrawn="1"/>
          </p:nvSpPr>
          <p:spPr>
            <a:xfrm>
              <a:off x="9215268" y="3023356"/>
              <a:ext cx="1389888" cy="123376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0" rtlCol="0" anchor="t"/>
            <a:lstStyle/>
            <a:p>
              <a:pPr algn="l"/>
              <a:r>
                <a:rPr lang="en-US" sz="1000" b="0" baseline="0" dirty="0">
                  <a:solidFill>
                    <a:schemeClr val="tx1"/>
                  </a:solidFill>
                </a:rPr>
                <a:t>Only use </a:t>
              </a:r>
              <a:r>
                <a:rPr lang="en-US" sz="1000" b="0" baseline="0" dirty="0">
                  <a:solidFill>
                    <a:srgbClr val="D6002A"/>
                  </a:solidFill>
                </a:rPr>
                <a:t>S&amp;P Global Red </a:t>
              </a:r>
              <a:r>
                <a:rPr lang="en-US" sz="1000" b="0" baseline="0" dirty="0">
                  <a:solidFill>
                    <a:schemeClr val="tx1"/>
                  </a:solidFill>
                </a:rPr>
                <a:t>for key text high-lights, not shapes or charts. </a:t>
              </a:r>
              <a:br>
                <a:rPr lang="en-US" sz="1000" b="0" baseline="0" dirty="0">
                  <a:solidFill>
                    <a:schemeClr val="tx1"/>
                  </a:solidFill>
                </a:rPr>
              </a:br>
              <a:r>
                <a:rPr lang="en-US" sz="1000" b="0" baseline="0" dirty="0">
                  <a:solidFill>
                    <a:schemeClr val="tx1"/>
                  </a:solidFill>
                </a:rPr>
                <a:t>It’s available in the custom color palette. </a:t>
              </a:r>
            </a:p>
          </p:txBody>
        </p:sp>
        <p:sp>
          <p:nvSpPr>
            <p:cNvPr id="11" name="Rectangle 10"/>
            <p:cNvSpPr/>
            <p:nvPr userDrawn="1"/>
          </p:nvSpPr>
          <p:spPr>
            <a:xfrm>
              <a:off x="9264542" y="4042368"/>
              <a:ext cx="126397" cy="126397"/>
            </a:xfrm>
            <a:prstGeom prst="rect">
              <a:avLst/>
            </a:prstGeom>
            <a:solidFill>
              <a:srgbClr val="D60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tx1"/>
                </a:solidFill>
              </a:endParaRPr>
            </a:p>
          </p:txBody>
        </p:sp>
      </p:grpSp>
    </p:spTree>
    <p:extLst>
      <p:ext uri="{BB962C8B-B14F-4D97-AF65-F5344CB8AC3E}">
        <p14:creationId xmlns:p14="http://schemas.microsoft.com/office/powerpoint/2010/main" val="728675584"/>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vl1pPr>
          </a:lstStyle>
          <a:p>
            <a:r>
              <a:rPr lang="en-US"/>
              <a:t>Click to edit Master title style</a:t>
            </a:r>
            <a:endParaRPr lang="en-US" dirty="0"/>
          </a:p>
        </p:txBody>
      </p:sp>
      <p:sp>
        <p:nvSpPr>
          <p:cNvPr id="3" name="Content Placeholder 2"/>
          <p:cNvSpPr>
            <a:spLocks noGrp="1"/>
          </p:cNvSpPr>
          <p:nvPr>
            <p:ph idx="1"/>
          </p:nvPr>
        </p:nvSpPr>
        <p:spPr>
          <a:xfrm>
            <a:off x="414528" y="1794415"/>
            <a:ext cx="11367253" cy="38777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8ED8D94-A160-44DE-8090-888CB7E436BE}" type="datetime1">
              <a:rPr lang="en-US" smtClean="0"/>
              <a:t>10/4/2021</a:t>
            </a:fld>
            <a:endParaRPr lang="en-US"/>
          </a:p>
        </p:txBody>
      </p:sp>
      <p:sp>
        <p:nvSpPr>
          <p:cNvPr id="5" name="Footer Placeholder 4"/>
          <p:cNvSpPr>
            <a:spLocks noGrp="1"/>
          </p:cNvSpPr>
          <p:nvPr>
            <p:ph type="ftr" sz="quarter" idx="11"/>
          </p:nvPr>
        </p:nvSpPr>
        <p:spPr/>
        <p:txBody>
          <a:bodyPr/>
          <a:lstStyle/>
          <a:p>
            <a:r>
              <a:rPr lang="en-US"/>
              <a:t>To change, turn on or off footer: Inset &gt; Header &amp; Footer &gt; Enter / change text &gt; Click Apply All. </a:t>
            </a:r>
          </a:p>
        </p:txBody>
      </p:sp>
      <p:sp>
        <p:nvSpPr>
          <p:cNvPr id="6" name="Slide Number Placeholder 5"/>
          <p:cNvSpPr>
            <a:spLocks noGrp="1"/>
          </p:cNvSpPr>
          <p:nvPr>
            <p:ph type="sldNum" sz="quarter" idx="12"/>
          </p:nvPr>
        </p:nvSpPr>
        <p:spPr/>
        <p:txBody>
          <a:bodyPr/>
          <a:lstStyle/>
          <a:p>
            <a:fld id="{5246FB18-5DF1-419A-B975-14AFDDD65B9F}" type="slidenum">
              <a:rPr lang="en-US" smtClean="0"/>
              <a:t>‹#›</a:t>
            </a:fld>
            <a:endParaRPr lang="en-US"/>
          </a:p>
        </p:txBody>
      </p:sp>
      <p:sp>
        <p:nvSpPr>
          <p:cNvPr id="8" name="Text Placeholder 7"/>
          <p:cNvSpPr>
            <a:spLocks noGrp="1"/>
          </p:cNvSpPr>
          <p:nvPr>
            <p:ph type="body" sz="quarter" idx="13" hasCustomPrompt="1"/>
          </p:nvPr>
        </p:nvSpPr>
        <p:spPr>
          <a:xfrm>
            <a:off x="411480" y="1084264"/>
            <a:ext cx="11379200" cy="706437"/>
          </a:xfrm>
        </p:spPr>
        <p:txBody>
          <a:bodyPr/>
          <a:lstStyle>
            <a:lvl1pPr marL="0" indent="0">
              <a:buNone/>
              <a:defRPr b="0"/>
            </a:lvl1pPr>
            <a:lvl2pPr marL="169863" indent="0">
              <a:buNone/>
              <a:defRPr/>
            </a:lvl2pPr>
          </a:lstStyle>
          <a:p>
            <a:pPr lvl="0"/>
            <a:r>
              <a:rPr lang="en-US" dirty="0"/>
              <a:t>Click to add subtitle</a:t>
            </a:r>
          </a:p>
        </p:txBody>
      </p:sp>
      <p:sp>
        <p:nvSpPr>
          <p:cNvPr id="15" name="Text Placeholder 11"/>
          <p:cNvSpPr>
            <a:spLocks noGrp="1"/>
          </p:cNvSpPr>
          <p:nvPr>
            <p:ph type="body" sz="quarter" idx="15"/>
          </p:nvPr>
        </p:nvSpPr>
        <p:spPr>
          <a:xfrm>
            <a:off x="414529" y="5672139"/>
            <a:ext cx="11358880" cy="418782"/>
          </a:xfrm>
        </p:spPr>
        <p:txBody>
          <a:bodyPr tIns="0" bIns="0" anchor="b"/>
          <a:lstStyle>
            <a:lvl1pPr marL="0" indent="0">
              <a:lnSpc>
                <a:spcPct val="70000"/>
              </a:lnSpc>
              <a:spcBef>
                <a:spcPts val="0"/>
              </a:spcBef>
              <a:spcAft>
                <a:spcPts val="200"/>
              </a:spcAft>
              <a:buSzPct val="25000"/>
              <a:buFont typeface="Arial" panose="020B0604020202020204" pitchFamily="34" charset="0"/>
              <a:buChar char=" "/>
              <a:defRPr sz="900">
                <a:latin typeface="Arial Narrow" panose="020B0606020202030204" pitchFamily="34" charset="0"/>
              </a:defRPr>
            </a:lvl1pPr>
            <a:lvl2pPr marL="169863" indent="-112713">
              <a:lnSpc>
                <a:spcPct val="70000"/>
              </a:lnSpc>
              <a:spcBef>
                <a:spcPts val="0"/>
              </a:spcBef>
              <a:buFont typeface="Arial" panose="020B0604020202020204" pitchFamily="34" charset="0"/>
              <a:buChar char="•"/>
              <a:defRPr sz="900">
                <a:latin typeface="Arial Narrow" panose="020B0606020202030204" pitchFamily="34" charset="0"/>
              </a:defRPr>
            </a:lvl2pPr>
            <a:lvl3pPr marL="341312" indent="0">
              <a:buNone/>
              <a:defRPr/>
            </a:lvl3pPr>
          </a:lstStyle>
          <a:p>
            <a:pPr lvl="0"/>
            <a:r>
              <a:rPr lang="en-US"/>
              <a:t>Click to edit Master text styles</a:t>
            </a:r>
          </a:p>
          <a:p>
            <a:pPr lvl="1"/>
            <a:r>
              <a:rPr lang="en-US"/>
              <a:t>Second level</a:t>
            </a:r>
          </a:p>
        </p:txBody>
      </p:sp>
      <p:sp>
        <p:nvSpPr>
          <p:cNvPr id="19" name="Rectangle 18"/>
          <p:cNvSpPr/>
          <p:nvPr userDrawn="1"/>
        </p:nvSpPr>
        <p:spPr>
          <a:xfrm>
            <a:off x="12287025" y="-4042"/>
            <a:ext cx="1386247" cy="313517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lstStyle/>
          <a:p>
            <a:pPr algn="l"/>
            <a:r>
              <a:rPr lang="en-US" sz="1000" b="1" dirty="0">
                <a:solidFill>
                  <a:schemeClr val="tx1"/>
                </a:solidFill>
              </a:rPr>
              <a:t>Content </a:t>
            </a:r>
          </a:p>
          <a:p>
            <a:pPr algn="l"/>
            <a:r>
              <a:rPr lang="en-US" sz="1000" b="0" baseline="0" dirty="0">
                <a:solidFill>
                  <a:schemeClr val="tx1"/>
                </a:solidFill>
              </a:rPr>
              <a:t>Level 1 has a bullet turned on –you can turn bullets off by marking the Level 1 text and unclick the bullet icon on the Home Tab. </a:t>
            </a:r>
          </a:p>
          <a:p>
            <a:pPr algn="l"/>
            <a:endParaRPr lang="en-US" sz="1000" b="0" baseline="0" dirty="0">
              <a:solidFill>
                <a:schemeClr val="tx1"/>
              </a:solidFill>
            </a:endParaRPr>
          </a:p>
          <a:p>
            <a:pPr algn="l"/>
            <a:endParaRPr lang="en-US" sz="1000" b="0" baseline="0" dirty="0">
              <a:solidFill>
                <a:schemeClr val="tx1"/>
              </a:solidFill>
            </a:endParaRPr>
          </a:p>
          <a:p>
            <a:pPr algn="l"/>
            <a:r>
              <a:rPr lang="en-US" sz="1000" b="0" baseline="0" dirty="0">
                <a:solidFill>
                  <a:schemeClr val="tx1"/>
                </a:solidFill>
              </a:rPr>
              <a:t>To get to the next bullet level, use “Increase List level” on the Home Tab. </a:t>
            </a:r>
          </a:p>
        </p:txBody>
      </p:sp>
      <p:pic>
        <p:nvPicPr>
          <p:cNvPr id="20" name="bullets"/>
          <p:cNvPicPr>
            <a:picLocks noChangeAspect="1"/>
          </p:cNvPicPr>
          <p:nvPr userDrawn="1"/>
        </p:nvPicPr>
        <p:blipFill rotWithShape="1">
          <a:blip r:embed="rId2" cstate="print">
            <a:extLst>
              <a:ext uri="{28A0092B-C50C-407E-A947-70E740481C1C}">
                <a14:useLocalDpi xmlns:a14="http://schemas.microsoft.com/office/drawing/2010/main"/>
              </a:ext>
            </a:extLst>
          </a:blip>
          <a:srcRect l="3717" t="5566" r="8072" b="8645"/>
          <a:stretch/>
        </p:blipFill>
        <p:spPr>
          <a:xfrm>
            <a:off x="12345151" y="1304623"/>
            <a:ext cx="277342" cy="241890"/>
          </a:xfrm>
          <a:prstGeom prst="rect">
            <a:avLst/>
          </a:prstGeom>
          <a:ln>
            <a:noFill/>
          </a:ln>
        </p:spPr>
      </p:pic>
      <p:pic>
        <p:nvPicPr>
          <p:cNvPr id="21" name="increase list level"/>
          <p:cNvPicPr>
            <a:picLocks noChangeAspect="1"/>
          </p:cNvPicPr>
          <p:nvPr userDrawn="1"/>
        </p:nvPicPr>
        <p:blipFill rotWithShape="1">
          <a:blip r:embed="rId3" cstate="print">
            <a:extLst>
              <a:ext uri="{28A0092B-C50C-407E-A947-70E740481C1C}">
                <a14:useLocalDpi xmlns:a14="http://schemas.microsoft.com/office/drawing/2010/main"/>
              </a:ext>
            </a:extLst>
          </a:blip>
          <a:srcRect l="3946" t="825" r="7728" b="5818"/>
          <a:stretch/>
        </p:blipFill>
        <p:spPr>
          <a:xfrm>
            <a:off x="12342987" y="2219751"/>
            <a:ext cx="391318" cy="241890"/>
          </a:xfrm>
          <a:prstGeom prst="rect">
            <a:avLst/>
          </a:prstGeom>
        </p:spPr>
      </p:pic>
      <p:grpSp>
        <p:nvGrpSpPr>
          <p:cNvPr id="22" name="Group 21"/>
          <p:cNvGrpSpPr/>
          <p:nvPr userDrawn="1"/>
        </p:nvGrpSpPr>
        <p:grpSpPr>
          <a:xfrm>
            <a:off x="12284310" y="3212874"/>
            <a:ext cx="1389888" cy="1233768"/>
            <a:chOff x="9215268" y="3023356"/>
            <a:chExt cx="1389888" cy="1233768"/>
          </a:xfrm>
        </p:grpSpPr>
        <p:sp>
          <p:nvSpPr>
            <p:cNvPr id="23" name="Rectangle 22"/>
            <p:cNvSpPr/>
            <p:nvPr userDrawn="1"/>
          </p:nvSpPr>
          <p:spPr>
            <a:xfrm>
              <a:off x="9215268" y="3023356"/>
              <a:ext cx="1389888" cy="123376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0" rtlCol="0" anchor="t"/>
            <a:lstStyle/>
            <a:p>
              <a:pPr algn="l"/>
              <a:r>
                <a:rPr lang="en-US" sz="1000" b="0" baseline="0" dirty="0">
                  <a:solidFill>
                    <a:schemeClr val="tx1"/>
                  </a:solidFill>
                </a:rPr>
                <a:t>Only use </a:t>
              </a:r>
              <a:r>
                <a:rPr lang="en-US" sz="1000" b="0" baseline="0" dirty="0">
                  <a:solidFill>
                    <a:srgbClr val="D6002A"/>
                  </a:solidFill>
                </a:rPr>
                <a:t>S&amp;P Global Red </a:t>
              </a:r>
              <a:r>
                <a:rPr lang="en-US" sz="1000" b="0" baseline="0" dirty="0">
                  <a:solidFill>
                    <a:schemeClr val="tx1"/>
                  </a:solidFill>
                </a:rPr>
                <a:t>for key text high-lights, not shapes or charts. </a:t>
              </a:r>
              <a:br>
                <a:rPr lang="en-US" sz="1000" b="0" baseline="0" dirty="0">
                  <a:solidFill>
                    <a:schemeClr val="tx1"/>
                  </a:solidFill>
                </a:rPr>
              </a:br>
              <a:r>
                <a:rPr lang="en-US" sz="1000" b="0" baseline="0" dirty="0">
                  <a:solidFill>
                    <a:schemeClr val="tx1"/>
                  </a:solidFill>
                </a:rPr>
                <a:t>It’s available in the custom color palette. </a:t>
              </a:r>
            </a:p>
          </p:txBody>
        </p:sp>
        <p:sp>
          <p:nvSpPr>
            <p:cNvPr id="24" name="Rectangle 23"/>
            <p:cNvSpPr/>
            <p:nvPr userDrawn="1"/>
          </p:nvSpPr>
          <p:spPr>
            <a:xfrm>
              <a:off x="9264542" y="4042368"/>
              <a:ext cx="126397" cy="126397"/>
            </a:xfrm>
            <a:prstGeom prst="rect">
              <a:avLst/>
            </a:prstGeom>
            <a:solidFill>
              <a:srgbClr val="D60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tx1"/>
                </a:solidFill>
              </a:endParaRPr>
            </a:p>
          </p:txBody>
        </p:sp>
      </p:grpSp>
    </p:spTree>
    <p:extLst>
      <p:ext uri="{BB962C8B-B14F-4D97-AF65-F5344CB8AC3E}">
        <p14:creationId xmlns:p14="http://schemas.microsoft.com/office/powerpoint/2010/main" val="803782451"/>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Content 2 column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414528" y="1798731"/>
            <a:ext cx="5491389" cy="3873409"/>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99206" y="1798731"/>
            <a:ext cx="5491389" cy="3873409"/>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9E24603-9CD7-4F54-A61D-FE9D031958EA}" type="datetime1">
              <a:rPr lang="en-US" smtClean="0"/>
              <a:t>10/4/2021</a:t>
            </a:fld>
            <a:endParaRPr lang="en-US"/>
          </a:p>
        </p:txBody>
      </p:sp>
      <p:sp>
        <p:nvSpPr>
          <p:cNvPr id="6" name="Footer Placeholder 5"/>
          <p:cNvSpPr>
            <a:spLocks noGrp="1"/>
          </p:cNvSpPr>
          <p:nvPr>
            <p:ph type="ftr" sz="quarter" idx="11"/>
          </p:nvPr>
        </p:nvSpPr>
        <p:spPr/>
        <p:txBody>
          <a:bodyPr/>
          <a:lstStyle/>
          <a:p>
            <a:r>
              <a:rPr lang="en-US"/>
              <a:t>To change, turn on or off footer: Inset &gt; Header &amp; Footer &gt; Enter / change text &gt; Click Apply All. </a:t>
            </a:r>
          </a:p>
        </p:txBody>
      </p:sp>
      <p:sp>
        <p:nvSpPr>
          <p:cNvPr id="7" name="Slide Number Placeholder 6"/>
          <p:cNvSpPr>
            <a:spLocks noGrp="1"/>
          </p:cNvSpPr>
          <p:nvPr>
            <p:ph type="sldNum" sz="quarter" idx="12"/>
          </p:nvPr>
        </p:nvSpPr>
        <p:spPr/>
        <p:txBody>
          <a:bodyPr/>
          <a:lstStyle/>
          <a:p>
            <a:fld id="{5246FB18-5DF1-419A-B975-14AFDDD65B9F}" type="slidenum">
              <a:rPr lang="en-US" smtClean="0"/>
              <a:t>‹#›</a:t>
            </a:fld>
            <a:endParaRPr lang="en-US"/>
          </a:p>
        </p:txBody>
      </p:sp>
      <p:sp>
        <p:nvSpPr>
          <p:cNvPr id="8" name="Text Placeholder 7"/>
          <p:cNvSpPr>
            <a:spLocks noGrp="1"/>
          </p:cNvSpPr>
          <p:nvPr>
            <p:ph type="body" sz="quarter" idx="13" hasCustomPrompt="1"/>
          </p:nvPr>
        </p:nvSpPr>
        <p:spPr>
          <a:xfrm>
            <a:off x="411480" y="1084264"/>
            <a:ext cx="11379200" cy="706437"/>
          </a:xfrm>
        </p:spPr>
        <p:txBody>
          <a:bodyPr/>
          <a:lstStyle>
            <a:lvl1pPr marL="0" indent="0">
              <a:buNone/>
              <a:defRPr b="0"/>
            </a:lvl1pPr>
            <a:lvl2pPr marL="169863" indent="0">
              <a:buNone/>
              <a:defRPr/>
            </a:lvl2pPr>
          </a:lstStyle>
          <a:p>
            <a:pPr lvl="0"/>
            <a:r>
              <a:rPr lang="en-US" dirty="0"/>
              <a:t>Click to add subtitle</a:t>
            </a:r>
          </a:p>
        </p:txBody>
      </p:sp>
      <p:sp>
        <p:nvSpPr>
          <p:cNvPr id="10" name="Rectangle 9"/>
          <p:cNvSpPr/>
          <p:nvPr userDrawn="1"/>
        </p:nvSpPr>
        <p:spPr>
          <a:xfrm>
            <a:off x="12287025" y="-4042"/>
            <a:ext cx="1386247" cy="313517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lstStyle/>
          <a:p>
            <a:pPr algn="l"/>
            <a:r>
              <a:rPr lang="en-US" sz="1000" b="1" dirty="0">
                <a:solidFill>
                  <a:schemeClr val="tx1"/>
                </a:solidFill>
              </a:rPr>
              <a:t>Content – 2 columns </a:t>
            </a:r>
          </a:p>
          <a:p>
            <a:pPr algn="l"/>
            <a:r>
              <a:rPr lang="en-US" sz="1000" b="0" baseline="0" dirty="0">
                <a:solidFill>
                  <a:schemeClr val="tx1"/>
                </a:solidFill>
              </a:rPr>
              <a:t>Level 1 has a bullet turned on –you can turn bullets off by marking the Level 1 text and unclick the bullet icon on the Home Tab. </a:t>
            </a:r>
          </a:p>
          <a:p>
            <a:pPr algn="l"/>
            <a:endParaRPr lang="en-US" sz="1000" b="0" baseline="0" dirty="0">
              <a:solidFill>
                <a:schemeClr val="tx1"/>
              </a:solidFill>
            </a:endParaRPr>
          </a:p>
          <a:p>
            <a:pPr algn="l"/>
            <a:endParaRPr lang="en-US" sz="1000" b="0" baseline="0" dirty="0">
              <a:solidFill>
                <a:schemeClr val="tx1"/>
              </a:solidFill>
            </a:endParaRPr>
          </a:p>
          <a:p>
            <a:pPr algn="l"/>
            <a:r>
              <a:rPr lang="en-US" sz="1000" b="0" baseline="0" dirty="0">
                <a:solidFill>
                  <a:schemeClr val="tx1"/>
                </a:solidFill>
              </a:rPr>
              <a:t>To get to the next bullet level, use “Increase List level” on the Home Tab. </a:t>
            </a:r>
          </a:p>
        </p:txBody>
      </p:sp>
      <p:sp>
        <p:nvSpPr>
          <p:cNvPr id="15" name="Text Placeholder 11"/>
          <p:cNvSpPr>
            <a:spLocks noGrp="1"/>
          </p:cNvSpPr>
          <p:nvPr>
            <p:ph type="body" sz="quarter" idx="15"/>
          </p:nvPr>
        </p:nvSpPr>
        <p:spPr>
          <a:xfrm>
            <a:off x="414529" y="5672139"/>
            <a:ext cx="11358880" cy="418782"/>
          </a:xfrm>
        </p:spPr>
        <p:txBody>
          <a:bodyPr tIns="0" bIns="0" anchor="b"/>
          <a:lstStyle>
            <a:lvl1pPr marL="0" indent="0">
              <a:lnSpc>
                <a:spcPct val="70000"/>
              </a:lnSpc>
              <a:spcBef>
                <a:spcPts val="0"/>
              </a:spcBef>
              <a:spcAft>
                <a:spcPts val="200"/>
              </a:spcAft>
              <a:buSzPct val="25000"/>
              <a:buFont typeface="Arial" panose="020B0604020202020204" pitchFamily="34" charset="0"/>
              <a:buChar char=" "/>
              <a:defRPr sz="900">
                <a:latin typeface="Arial Narrow" panose="020B0606020202030204" pitchFamily="34" charset="0"/>
              </a:defRPr>
            </a:lvl1pPr>
            <a:lvl2pPr marL="169863" indent="-112713">
              <a:lnSpc>
                <a:spcPct val="70000"/>
              </a:lnSpc>
              <a:spcBef>
                <a:spcPts val="0"/>
              </a:spcBef>
              <a:buFont typeface="Arial" panose="020B0604020202020204" pitchFamily="34" charset="0"/>
              <a:buChar char="•"/>
              <a:defRPr sz="900">
                <a:latin typeface="Arial Narrow" panose="020B0606020202030204" pitchFamily="34" charset="0"/>
              </a:defRPr>
            </a:lvl2pPr>
            <a:lvl3pPr marL="341312" indent="0">
              <a:buNone/>
              <a:defRPr/>
            </a:lvl3pPr>
          </a:lstStyle>
          <a:p>
            <a:pPr lvl="0"/>
            <a:r>
              <a:rPr lang="en-US"/>
              <a:t>Click to edit Master text styles</a:t>
            </a:r>
          </a:p>
          <a:p>
            <a:pPr lvl="1"/>
            <a:r>
              <a:rPr lang="en-US"/>
              <a:t>Second level</a:t>
            </a:r>
          </a:p>
        </p:txBody>
      </p:sp>
      <p:pic>
        <p:nvPicPr>
          <p:cNvPr id="16" name="bullets"/>
          <p:cNvPicPr>
            <a:picLocks noChangeAspect="1"/>
          </p:cNvPicPr>
          <p:nvPr userDrawn="1"/>
        </p:nvPicPr>
        <p:blipFill rotWithShape="1">
          <a:blip r:embed="rId2" cstate="print">
            <a:extLst>
              <a:ext uri="{28A0092B-C50C-407E-A947-70E740481C1C}">
                <a14:useLocalDpi xmlns:a14="http://schemas.microsoft.com/office/drawing/2010/main"/>
              </a:ext>
            </a:extLst>
          </a:blip>
          <a:srcRect l="3717" t="5566" r="8072" b="8645"/>
          <a:stretch/>
        </p:blipFill>
        <p:spPr>
          <a:xfrm>
            <a:off x="12345151" y="1307765"/>
            <a:ext cx="277342" cy="241890"/>
          </a:xfrm>
          <a:prstGeom prst="rect">
            <a:avLst/>
          </a:prstGeom>
          <a:ln>
            <a:noFill/>
          </a:ln>
        </p:spPr>
      </p:pic>
      <p:pic>
        <p:nvPicPr>
          <p:cNvPr id="17" name="increase list level"/>
          <p:cNvPicPr>
            <a:picLocks noChangeAspect="1"/>
          </p:cNvPicPr>
          <p:nvPr userDrawn="1"/>
        </p:nvPicPr>
        <p:blipFill rotWithShape="1">
          <a:blip r:embed="rId3" cstate="print">
            <a:extLst>
              <a:ext uri="{28A0092B-C50C-407E-A947-70E740481C1C}">
                <a14:useLocalDpi xmlns:a14="http://schemas.microsoft.com/office/drawing/2010/main"/>
              </a:ext>
            </a:extLst>
          </a:blip>
          <a:srcRect l="3946" t="825" r="7728" b="5818"/>
          <a:stretch/>
        </p:blipFill>
        <p:spPr>
          <a:xfrm>
            <a:off x="12342987" y="2222893"/>
            <a:ext cx="391318" cy="241890"/>
          </a:xfrm>
          <a:prstGeom prst="rect">
            <a:avLst/>
          </a:prstGeom>
        </p:spPr>
      </p:pic>
      <p:grpSp>
        <p:nvGrpSpPr>
          <p:cNvPr id="18" name="Group 17"/>
          <p:cNvGrpSpPr/>
          <p:nvPr userDrawn="1"/>
        </p:nvGrpSpPr>
        <p:grpSpPr>
          <a:xfrm>
            <a:off x="12284310" y="3212874"/>
            <a:ext cx="1389888" cy="1233768"/>
            <a:chOff x="9215268" y="3023356"/>
            <a:chExt cx="1389888" cy="1233768"/>
          </a:xfrm>
        </p:grpSpPr>
        <p:sp>
          <p:nvSpPr>
            <p:cNvPr id="19" name="Rectangle 18"/>
            <p:cNvSpPr/>
            <p:nvPr userDrawn="1"/>
          </p:nvSpPr>
          <p:spPr>
            <a:xfrm>
              <a:off x="9215268" y="3023356"/>
              <a:ext cx="1389888" cy="123376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0" rtlCol="0" anchor="t"/>
            <a:lstStyle/>
            <a:p>
              <a:pPr algn="l"/>
              <a:r>
                <a:rPr lang="en-US" sz="1000" b="0" baseline="0" dirty="0">
                  <a:solidFill>
                    <a:schemeClr val="tx1"/>
                  </a:solidFill>
                </a:rPr>
                <a:t>Only use </a:t>
              </a:r>
              <a:r>
                <a:rPr lang="en-US" sz="1000" b="0" baseline="0" dirty="0">
                  <a:solidFill>
                    <a:srgbClr val="D6002A"/>
                  </a:solidFill>
                </a:rPr>
                <a:t>S&amp;P Global Red </a:t>
              </a:r>
              <a:r>
                <a:rPr lang="en-US" sz="1000" b="0" baseline="0" dirty="0">
                  <a:solidFill>
                    <a:schemeClr val="tx1"/>
                  </a:solidFill>
                </a:rPr>
                <a:t>for key text high-lights, not shapes or charts. </a:t>
              </a:r>
              <a:br>
                <a:rPr lang="en-US" sz="1000" b="0" baseline="0" dirty="0">
                  <a:solidFill>
                    <a:schemeClr val="tx1"/>
                  </a:solidFill>
                </a:rPr>
              </a:br>
              <a:r>
                <a:rPr lang="en-US" sz="1000" b="0" baseline="0" dirty="0">
                  <a:solidFill>
                    <a:schemeClr val="tx1"/>
                  </a:solidFill>
                </a:rPr>
                <a:t>It’s available in the custom color palette. </a:t>
              </a:r>
            </a:p>
          </p:txBody>
        </p:sp>
        <p:sp>
          <p:nvSpPr>
            <p:cNvPr id="20" name="Rectangle 19"/>
            <p:cNvSpPr/>
            <p:nvPr userDrawn="1"/>
          </p:nvSpPr>
          <p:spPr>
            <a:xfrm>
              <a:off x="9264542" y="4042368"/>
              <a:ext cx="126397" cy="126397"/>
            </a:xfrm>
            <a:prstGeom prst="rect">
              <a:avLst/>
            </a:prstGeom>
            <a:solidFill>
              <a:srgbClr val="D60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tx1"/>
                </a:solidFill>
              </a:endParaRPr>
            </a:p>
          </p:txBody>
        </p:sp>
      </p:grpSp>
    </p:spTree>
    <p:extLst>
      <p:ext uri="{BB962C8B-B14F-4D97-AF65-F5344CB8AC3E}">
        <p14:creationId xmlns:p14="http://schemas.microsoft.com/office/powerpoint/2010/main" val="3378255095"/>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CC10583-F0BA-4251-9E4E-EBB241DBAC0F}" type="datetime1">
              <a:rPr lang="en-US" smtClean="0"/>
              <a:t>10/4/2021</a:t>
            </a:fld>
            <a:endParaRPr lang="en-US"/>
          </a:p>
        </p:txBody>
      </p:sp>
      <p:sp>
        <p:nvSpPr>
          <p:cNvPr id="4" name="Footer Placeholder 3"/>
          <p:cNvSpPr>
            <a:spLocks noGrp="1"/>
          </p:cNvSpPr>
          <p:nvPr>
            <p:ph type="ftr" sz="quarter" idx="11"/>
          </p:nvPr>
        </p:nvSpPr>
        <p:spPr/>
        <p:txBody>
          <a:bodyPr/>
          <a:lstStyle/>
          <a:p>
            <a:r>
              <a:rPr lang="en-US"/>
              <a:t>To change, turn on or off footer: Inset &gt; Header &amp; Footer &gt; Enter / change text &gt; Click Apply All. </a:t>
            </a:r>
          </a:p>
        </p:txBody>
      </p:sp>
      <p:sp>
        <p:nvSpPr>
          <p:cNvPr id="5" name="Slide Number Placeholder 4"/>
          <p:cNvSpPr>
            <a:spLocks noGrp="1"/>
          </p:cNvSpPr>
          <p:nvPr>
            <p:ph type="sldNum" sz="quarter" idx="12"/>
          </p:nvPr>
        </p:nvSpPr>
        <p:spPr/>
        <p:txBody>
          <a:bodyPr/>
          <a:lstStyle/>
          <a:p>
            <a:fld id="{5246FB18-5DF1-419A-B975-14AFDDD65B9F}" type="slidenum">
              <a:rPr lang="en-US" smtClean="0"/>
              <a:t>‹#›</a:t>
            </a:fld>
            <a:endParaRPr lang="en-US"/>
          </a:p>
        </p:txBody>
      </p:sp>
      <p:sp>
        <p:nvSpPr>
          <p:cNvPr id="6" name="Text Placeholder 7"/>
          <p:cNvSpPr>
            <a:spLocks noGrp="1"/>
          </p:cNvSpPr>
          <p:nvPr>
            <p:ph type="body" sz="quarter" idx="13" hasCustomPrompt="1"/>
          </p:nvPr>
        </p:nvSpPr>
        <p:spPr>
          <a:xfrm>
            <a:off x="411480" y="1084264"/>
            <a:ext cx="11379200" cy="706437"/>
          </a:xfrm>
        </p:spPr>
        <p:txBody>
          <a:bodyPr/>
          <a:lstStyle>
            <a:lvl1pPr marL="0" indent="0">
              <a:buNone/>
              <a:defRPr b="0"/>
            </a:lvl1pPr>
            <a:lvl2pPr marL="169863" indent="0">
              <a:buNone/>
              <a:defRPr/>
            </a:lvl2pPr>
          </a:lstStyle>
          <a:p>
            <a:pPr lvl="0"/>
            <a:r>
              <a:rPr lang="en-US" dirty="0"/>
              <a:t>Click to add subtitle</a:t>
            </a:r>
          </a:p>
        </p:txBody>
      </p:sp>
      <p:sp>
        <p:nvSpPr>
          <p:cNvPr id="8" name="Rectangle 7"/>
          <p:cNvSpPr/>
          <p:nvPr userDrawn="1"/>
        </p:nvSpPr>
        <p:spPr>
          <a:xfrm>
            <a:off x="12287025" y="-4043"/>
            <a:ext cx="1386247" cy="243104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lstStyle/>
          <a:p>
            <a:pPr algn="l"/>
            <a:r>
              <a:rPr lang="en-US" sz="1000" b="1" dirty="0">
                <a:solidFill>
                  <a:schemeClr val="tx1"/>
                </a:solidFill>
              </a:rPr>
              <a:t>Title Only</a:t>
            </a:r>
          </a:p>
          <a:p>
            <a:pPr algn="l"/>
            <a:r>
              <a:rPr lang="en-US" sz="1000" b="0" baseline="0" dirty="0">
                <a:solidFill>
                  <a:schemeClr val="tx1"/>
                </a:solidFill>
              </a:rPr>
              <a:t>Use to create freehand content within the grid. </a:t>
            </a:r>
          </a:p>
        </p:txBody>
      </p:sp>
      <p:sp>
        <p:nvSpPr>
          <p:cNvPr id="11" name="Text Placeholder 11"/>
          <p:cNvSpPr>
            <a:spLocks noGrp="1"/>
          </p:cNvSpPr>
          <p:nvPr>
            <p:ph type="body" sz="quarter" idx="15"/>
          </p:nvPr>
        </p:nvSpPr>
        <p:spPr>
          <a:xfrm>
            <a:off x="414529" y="5672139"/>
            <a:ext cx="11358880" cy="418782"/>
          </a:xfrm>
        </p:spPr>
        <p:txBody>
          <a:bodyPr tIns="0" bIns="0" anchor="b"/>
          <a:lstStyle>
            <a:lvl1pPr marL="0" indent="0">
              <a:lnSpc>
                <a:spcPct val="70000"/>
              </a:lnSpc>
              <a:spcBef>
                <a:spcPts val="0"/>
              </a:spcBef>
              <a:spcAft>
                <a:spcPts val="200"/>
              </a:spcAft>
              <a:buSzPct val="25000"/>
              <a:buFont typeface="Arial" panose="020B0604020202020204" pitchFamily="34" charset="0"/>
              <a:buChar char=" "/>
              <a:defRPr sz="900">
                <a:latin typeface="Arial Narrow" panose="020B0606020202030204" pitchFamily="34" charset="0"/>
              </a:defRPr>
            </a:lvl1pPr>
            <a:lvl2pPr marL="169863" indent="-112713">
              <a:lnSpc>
                <a:spcPct val="70000"/>
              </a:lnSpc>
              <a:spcBef>
                <a:spcPts val="0"/>
              </a:spcBef>
              <a:buFont typeface="Arial" panose="020B0604020202020204" pitchFamily="34" charset="0"/>
              <a:buChar char="•"/>
              <a:defRPr sz="900">
                <a:latin typeface="Arial Narrow" panose="020B0606020202030204" pitchFamily="34" charset="0"/>
              </a:defRPr>
            </a:lvl2pPr>
            <a:lvl3pPr marL="341312" indent="0">
              <a:buNone/>
              <a:defRPr/>
            </a:lvl3pPr>
          </a:lstStyle>
          <a:p>
            <a:pPr lvl="0"/>
            <a:r>
              <a:rPr lang="en-US"/>
              <a:t>Click to edit Master text styles</a:t>
            </a:r>
          </a:p>
          <a:p>
            <a:pPr lvl="1"/>
            <a:r>
              <a:rPr lang="en-US"/>
              <a:t>Second level</a:t>
            </a:r>
          </a:p>
        </p:txBody>
      </p:sp>
      <p:grpSp>
        <p:nvGrpSpPr>
          <p:cNvPr id="12" name="Group 11"/>
          <p:cNvGrpSpPr/>
          <p:nvPr userDrawn="1"/>
        </p:nvGrpSpPr>
        <p:grpSpPr>
          <a:xfrm>
            <a:off x="12284310" y="2497574"/>
            <a:ext cx="1389888" cy="1233768"/>
            <a:chOff x="9215268" y="3023356"/>
            <a:chExt cx="1389888" cy="1233768"/>
          </a:xfrm>
        </p:grpSpPr>
        <p:sp>
          <p:nvSpPr>
            <p:cNvPr id="13" name="Rectangle 12"/>
            <p:cNvSpPr/>
            <p:nvPr userDrawn="1"/>
          </p:nvSpPr>
          <p:spPr>
            <a:xfrm>
              <a:off x="9215268" y="3023356"/>
              <a:ext cx="1389888" cy="123376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0" rtlCol="0" anchor="t"/>
            <a:lstStyle/>
            <a:p>
              <a:pPr algn="l"/>
              <a:r>
                <a:rPr lang="en-US" sz="1000" b="0" baseline="0" dirty="0">
                  <a:solidFill>
                    <a:schemeClr val="tx1"/>
                  </a:solidFill>
                </a:rPr>
                <a:t>Only use </a:t>
              </a:r>
              <a:r>
                <a:rPr lang="en-US" sz="1000" b="0" baseline="0" dirty="0">
                  <a:solidFill>
                    <a:srgbClr val="D6002A"/>
                  </a:solidFill>
                </a:rPr>
                <a:t>S&amp;P Global Red </a:t>
              </a:r>
              <a:r>
                <a:rPr lang="en-US" sz="1000" b="0" baseline="0" dirty="0">
                  <a:solidFill>
                    <a:schemeClr val="tx1"/>
                  </a:solidFill>
                </a:rPr>
                <a:t>for key text high-lights, not shapes or charts. </a:t>
              </a:r>
              <a:br>
                <a:rPr lang="en-US" sz="1000" b="0" baseline="0" dirty="0">
                  <a:solidFill>
                    <a:schemeClr val="tx1"/>
                  </a:solidFill>
                </a:rPr>
              </a:br>
              <a:r>
                <a:rPr lang="en-US" sz="1000" b="0" baseline="0" dirty="0">
                  <a:solidFill>
                    <a:schemeClr val="tx1"/>
                  </a:solidFill>
                </a:rPr>
                <a:t>It’s available in the custom color palette. </a:t>
              </a:r>
            </a:p>
          </p:txBody>
        </p:sp>
        <p:sp>
          <p:nvSpPr>
            <p:cNvPr id="14" name="Rectangle 13"/>
            <p:cNvSpPr/>
            <p:nvPr userDrawn="1"/>
          </p:nvSpPr>
          <p:spPr>
            <a:xfrm>
              <a:off x="9264542" y="4042368"/>
              <a:ext cx="126397" cy="126397"/>
            </a:xfrm>
            <a:prstGeom prst="rect">
              <a:avLst/>
            </a:prstGeom>
            <a:solidFill>
              <a:srgbClr val="D60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tx1"/>
                </a:solidFill>
              </a:endParaRPr>
            </a:p>
          </p:txBody>
        </p:sp>
      </p:grpSp>
    </p:spTree>
    <p:extLst>
      <p:ext uri="{BB962C8B-B14F-4D97-AF65-F5344CB8AC3E}">
        <p14:creationId xmlns:p14="http://schemas.microsoft.com/office/powerpoint/2010/main" val="251416851"/>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3FA00AA-9345-4499-9D30-4AD28FB08DB4}" type="datetime1">
              <a:rPr lang="en-US" smtClean="0"/>
              <a:t>10/4/2021</a:t>
            </a:fld>
            <a:endParaRPr lang="en-US"/>
          </a:p>
        </p:txBody>
      </p:sp>
      <p:sp>
        <p:nvSpPr>
          <p:cNvPr id="3" name="Footer Placeholder 2"/>
          <p:cNvSpPr>
            <a:spLocks noGrp="1"/>
          </p:cNvSpPr>
          <p:nvPr>
            <p:ph type="ftr" sz="quarter" idx="11"/>
          </p:nvPr>
        </p:nvSpPr>
        <p:spPr/>
        <p:txBody>
          <a:bodyPr/>
          <a:lstStyle/>
          <a:p>
            <a:r>
              <a:rPr lang="en-US"/>
              <a:t>To change, turn on or off footer: Inset &gt; Header &amp; Footer &gt; Enter / change text &gt; Click Apply All. </a:t>
            </a:r>
          </a:p>
        </p:txBody>
      </p:sp>
      <p:sp>
        <p:nvSpPr>
          <p:cNvPr id="4" name="Slide Number Placeholder 3"/>
          <p:cNvSpPr>
            <a:spLocks noGrp="1"/>
          </p:cNvSpPr>
          <p:nvPr>
            <p:ph type="sldNum" sz="quarter" idx="12"/>
          </p:nvPr>
        </p:nvSpPr>
        <p:spPr/>
        <p:txBody>
          <a:bodyPr/>
          <a:lstStyle/>
          <a:p>
            <a:fld id="{5246FB18-5DF1-419A-B975-14AFDDD65B9F}" type="slidenum">
              <a:rPr lang="en-US" smtClean="0"/>
              <a:t>‹#›</a:t>
            </a:fld>
            <a:endParaRPr lang="en-US"/>
          </a:p>
        </p:txBody>
      </p:sp>
      <p:sp>
        <p:nvSpPr>
          <p:cNvPr id="7" name="Rectangle 6"/>
          <p:cNvSpPr/>
          <p:nvPr userDrawn="1"/>
        </p:nvSpPr>
        <p:spPr>
          <a:xfrm>
            <a:off x="12287025" y="-4043"/>
            <a:ext cx="1386247" cy="243104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lstStyle/>
          <a:p>
            <a:pPr algn="l"/>
            <a:r>
              <a:rPr lang="en-US" sz="1000" b="1" dirty="0">
                <a:solidFill>
                  <a:schemeClr val="tx1"/>
                </a:solidFill>
              </a:rPr>
              <a:t>Blank</a:t>
            </a:r>
          </a:p>
          <a:p>
            <a:pPr algn="l"/>
            <a:r>
              <a:rPr lang="en-US" sz="1000" b="0" baseline="0" dirty="0">
                <a:solidFill>
                  <a:schemeClr val="tx1"/>
                </a:solidFill>
              </a:rPr>
              <a:t>A blank slide layout with no headline, subtitle or content placeholders. </a:t>
            </a:r>
          </a:p>
        </p:txBody>
      </p:sp>
      <p:sp>
        <p:nvSpPr>
          <p:cNvPr id="9" name="Text Placeholder 11"/>
          <p:cNvSpPr>
            <a:spLocks noGrp="1"/>
          </p:cNvSpPr>
          <p:nvPr>
            <p:ph type="body" sz="quarter" idx="15"/>
          </p:nvPr>
        </p:nvSpPr>
        <p:spPr>
          <a:xfrm>
            <a:off x="414529" y="5672139"/>
            <a:ext cx="11358880" cy="418782"/>
          </a:xfrm>
        </p:spPr>
        <p:txBody>
          <a:bodyPr tIns="0" bIns="0" anchor="b"/>
          <a:lstStyle>
            <a:lvl1pPr marL="0" indent="0">
              <a:lnSpc>
                <a:spcPct val="70000"/>
              </a:lnSpc>
              <a:spcBef>
                <a:spcPts val="0"/>
              </a:spcBef>
              <a:spcAft>
                <a:spcPts val="200"/>
              </a:spcAft>
              <a:buSzPct val="25000"/>
              <a:buFont typeface="Arial" panose="020B0604020202020204" pitchFamily="34" charset="0"/>
              <a:buChar char=" "/>
              <a:defRPr sz="900">
                <a:latin typeface="Arial Narrow" panose="020B0606020202030204" pitchFamily="34" charset="0"/>
              </a:defRPr>
            </a:lvl1pPr>
            <a:lvl2pPr marL="169863" indent="-112713">
              <a:lnSpc>
                <a:spcPct val="70000"/>
              </a:lnSpc>
              <a:spcBef>
                <a:spcPts val="0"/>
              </a:spcBef>
              <a:buFont typeface="Arial" panose="020B0604020202020204" pitchFamily="34" charset="0"/>
              <a:buChar char="•"/>
              <a:defRPr sz="900">
                <a:latin typeface="Arial Narrow" panose="020B0606020202030204" pitchFamily="34" charset="0"/>
              </a:defRPr>
            </a:lvl2pPr>
            <a:lvl3pPr marL="341312" indent="0">
              <a:buNone/>
              <a:defRPr/>
            </a:lvl3pPr>
          </a:lstStyle>
          <a:p>
            <a:pPr lvl="0"/>
            <a:r>
              <a:rPr lang="en-US"/>
              <a:t>Click to edit Master text styles</a:t>
            </a:r>
          </a:p>
          <a:p>
            <a:pPr lvl="1"/>
            <a:r>
              <a:rPr lang="en-US"/>
              <a:t>Second level</a:t>
            </a:r>
          </a:p>
        </p:txBody>
      </p:sp>
      <p:grpSp>
        <p:nvGrpSpPr>
          <p:cNvPr id="10" name="Group 9"/>
          <p:cNvGrpSpPr/>
          <p:nvPr userDrawn="1"/>
        </p:nvGrpSpPr>
        <p:grpSpPr>
          <a:xfrm>
            <a:off x="12284310" y="2497574"/>
            <a:ext cx="1389888" cy="1233768"/>
            <a:chOff x="9215268" y="3023356"/>
            <a:chExt cx="1389888" cy="1233768"/>
          </a:xfrm>
        </p:grpSpPr>
        <p:sp>
          <p:nvSpPr>
            <p:cNvPr id="11" name="Rectangle 10"/>
            <p:cNvSpPr/>
            <p:nvPr userDrawn="1"/>
          </p:nvSpPr>
          <p:spPr>
            <a:xfrm>
              <a:off x="9215268" y="3023356"/>
              <a:ext cx="1389888" cy="123376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0" rtlCol="0" anchor="t"/>
            <a:lstStyle/>
            <a:p>
              <a:pPr algn="l"/>
              <a:r>
                <a:rPr lang="en-US" sz="1000" b="0" baseline="0" dirty="0">
                  <a:solidFill>
                    <a:schemeClr val="tx1"/>
                  </a:solidFill>
                </a:rPr>
                <a:t>Only use </a:t>
              </a:r>
              <a:r>
                <a:rPr lang="en-US" sz="1000" b="0" baseline="0" dirty="0">
                  <a:solidFill>
                    <a:srgbClr val="D6002A"/>
                  </a:solidFill>
                </a:rPr>
                <a:t>S&amp;P Global Red </a:t>
              </a:r>
              <a:r>
                <a:rPr lang="en-US" sz="1000" b="0" baseline="0" dirty="0">
                  <a:solidFill>
                    <a:schemeClr val="tx1"/>
                  </a:solidFill>
                </a:rPr>
                <a:t>for key text high-lights, not shapes or charts. </a:t>
              </a:r>
              <a:br>
                <a:rPr lang="en-US" sz="1000" b="0" baseline="0" dirty="0">
                  <a:solidFill>
                    <a:schemeClr val="tx1"/>
                  </a:solidFill>
                </a:rPr>
              </a:br>
              <a:r>
                <a:rPr lang="en-US" sz="1000" b="0" baseline="0" dirty="0">
                  <a:solidFill>
                    <a:schemeClr val="tx1"/>
                  </a:solidFill>
                </a:rPr>
                <a:t>It’s available in the custom color palette. </a:t>
              </a:r>
            </a:p>
          </p:txBody>
        </p:sp>
        <p:sp>
          <p:nvSpPr>
            <p:cNvPr id="12" name="Rectangle 11"/>
            <p:cNvSpPr/>
            <p:nvPr userDrawn="1"/>
          </p:nvSpPr>
          <p:spPr>
            <a:xfrm>
              <a:off x="9264542" y="4042368"/>
              <a:ext cx="126397" cy="126397"/>
            </a:xfrm>
            <a:prstGeom prst="rect">
              <a:avLst/>
            </a:prstGeom>
            <a:solidFill>
              <a:srgbClr val="D60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tx1"/>
                </a:solidFill>
              </a:endParaRPr>
            </a:p>
          </p:txBody>
        </p:sp>
      </p:grpSp>
    </p:spTree>
    <p:extLst>
      <p:ext uri="{BB962C8B-B14F-4D97-AF65-F5344CB8AC3E}">
        <p14:creationId xmlns:p14="http://schemas.microsoft.com/office/powerpoint/2010/main" val="1546731570"/>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9" name="Content Placeholder 8"/>
          <p:cNvSpPr>
            <a:spLocks noGrp="1"/>
          </p:cNvSpPr>
          <p:nvPr>
            <p:ph sz="quarter" idx="13"/>
          </p:nvPr>
        </p:nvSpPr>
        <p:spPr>
          <a:xfrm>
            <a:off x="406402" y="1371601"/>
            <a:ext cx="11379205" cy="4300539"/>
          </a:xfrm>
          <a:ln cap="flat">
            <a:miter lim="800000"/>
          </a:ln>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p:cNvSpPr>
            <a:spLocks noGrp="1"/>
          </p:cNvSpPr>
          <p:nvPr>
            <p:ph type="dt" sz="half" idx="14"/>
          </p:nvPr>
        </p:nvSpPr>
        <p:spPr/>
        <p:txBody>
          <a:bodyPr/>
          <a:lstStyle/>
          <a:p>
            <a:fld id="{6556E125-0452-41FC-97CC-160CEC391499}" type="datetime1">
              <a:rPr lang="en-US" smtClean="0"/>
              <a:t>10/4/2021</a:t>
            </a:fld>
            <a:endParaRPr lang="en-US"/>
          </a:p>
        </p:txBody>
      </p:sp>
      <p:sp>
        <p:nvSpPr>
          <p:cNvPr id="7" name="Footer Placeholder 6"/>
          <p:cNvSpPr>
            <a:spLocks noGrp="1"/>
          </p:cNvSpPr>
          <p:nvPr>
            <p:ph type="ftr" sz="quarter" idx="15"/>
          </p:nvPr>
        </p:nvSpPr>
        <p:spPr/>
        <p:txBody>
          <a:bodyPr/>
          <a:lstStyle/>
          <a:p>
            <a:r>
              <a:rPr lang="en-US"/>
              <a:t>To change, turn on or off footer: Inset &gt; Header &amp; Footer &gt; Enter / change text &gt; Click Apply All. </a:t>
            </a:r>
          </a:p>
        </p:txBody>
      </p:sp>
      <p:sp>
        <p:nvSpPr>
          <p:cNvPr id="8" name="Slide Number Placeholder 7"/>
          <p:cNvSpPr>
            <a:spLocks noGrp="1"/>
          </p:cNvSpPr>
          <p:nvPr>
            <p:ph type="sldNum" sz="quarter" idx="16"/>
          </p:nvPr>
        </p:nvSpPr>
        <p:spPr/>
        <p:txBody>
          <a:bodyPr/>
          <a:lstStyle/>
          <a:p>
            <a:fld id="{146682E1-A610-4FB0-BCC6-241ABE41C99B}" type="slidenum">
              <a:rPr lang="en-US" smtClean="0"/>
              <a:t>‹#›</a:t>
            </a:fld>
            <a:endParaRPr lang="en-US"/>
          </a:p>
        </p:txBody>
      </p:sp>
      <p:sp>
        <p:nvSpPr>
          <p:cNvPr id="10" name="Title 9"/>
          <p:cNvSpPr>
            <a:spLocks noGrp="1"/>
          </p:cNvSpPr>
          <p:nvPr>
            <p:ph type="title"/>
          </p:nvPr>
        </p:nvSpPr>
        <p:spPr/>
        <p:txBody>
          <a:bodyPr/>
          <a:lstStyle>
            <a:lvl1pPr>
              <a:defRPr>
                <a:latin typeface="+mj-lt"/>
              </a:defRPr>
            </a:lvl1pPr>
          </a:lstStyle>
          <a:p>
            <a:r>
              <a:rPr lang="en-US"/>
              <a:t>Click to edit Master title style</a:t>
            </a:r>
            <a:endParaRPr lang="en-US" dirty="0"/>
          </a:p>
        </p:txBody>
      </p:sp>
      <p:sp>
        <p:nvSpPr>
          <p:cNvPr id="11" name="Rectangle 10"/>
          <p:cNvSpPr/>
          <p:nvPr userDrawn="1"/>
        </p:nvSpPr>
        <p:spPr>
          <a:xfrm>
            <a:off x="12287025" y="-4043"/>
            <a:ext cx="1386247" cy="243104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lstStyle/>
          <a:p>
            <a:pPr algn="l"/>
            <a:r>
              <a:rPr lang="en-US" sz="1000" b="1" dirty="0">
                <a:solidFill>
                  <a:schemeClr val="tx1"/>
                </a:solidFill>
              </a:rPr>
              <a:t>Title and Content</a:t>
            </a:r>
          </a:p>
          <a:p>
            <a:pPr algn="l"/>
            <a:r>
              <a:rPr lang="en-US" sz="1000" b="0" baseline="0" dirty="0">
                <a:solidFill>
                  <a:schemeClr val="tx1"/>
                </a:solidFill>
              </a:rPr>
              <a:t>Headline and content layout. </a:t>
            </a:r>
          </a:p>
        </p:txBody>
      </p:sp>
      <p:sp>
        <p:nvSpPr>
          <p:cNvPr id="14" name="Text Placeholder 11"/>
          <p:cNvSpPr>
            <a:spLocks noGrp="1"/>
          </p:cNvSpPr>
          <p:nvPr>
            <p:ph type="body" sz="quarter" idx="17"/>
          </p:nvPr>
        </p:nvSpPr>
        <p:spPr>
          <a:xfrm>
            <a:off x="414529" y="5672139"/>
            <a:ext cx="11358880" cy="418782"/>
          </a:xfrm>
        </p:spPr>
        <p:txBody>
          <a:bodyPr tIns="0" bIns="0" anchor="b"/>
          <a:lstStyle>
            <a:lvl1pPr marL="0" indent="0">
              <a:lnSpc>
                <a:spcPct val="70000"/>
              </a:lnSpc>
              <a:spcBef>
                <a:spcPts val="0"/>
              </a:spcBef>
              <a:spcAft>
                <a:spcPts val="200"/>
              </a:spcAft>
              <a:buSzPct val="25000"/>
              <a:buFont typeface="Arial" panose="020B0604020202020204" pitchFamily="34" charset="0"/>
              <a:buChar char=" "/>
              <a:defRPr sz="900">
                <a:latin typeface="Arial Narrow" panose="020B0606020202030204" pitchFamily="34" charset="0"/>
              </a:defRPr>
            </a:lvl1pPr>
            <a:lvl2pPr marL="169863" indent="-112713">
              <a:lnSpc>
                <a:spcPct val="70000"/>
              </a:lnSpc>
              <a:spcBef>
                <a:spcPts val="0"/>
              </a:spcBef>
              <a:buFont typeface="Arial" panose="020B0604020202020204" pitchFamily="34" charset="0"/>
              <a:buChar char="•"/>
              <a:defRPr sz="900">
                <a:latin typeface="Arial Narrow" panose="020B0606020202030204" pitchFamily="34" charset="0"/>
              </a:defRPr>
            </a:lvl2pPr>
            <a:lvl3pPr marL="341312" indent="0">
              <a:buNone/>
              <a:defRPr/>
            </a:lvl3pPr>
          </a:lstStyle>
          <a:p>
            <a:pPr lvl="0"/>
            <a:r>
              <a:rPr lang="en-US"/>
              <a:t>Click to edit Master text styles</a:t>
            </a:r>
          </a:p>
          <a:p>
            <a:pPr lvl="1"/>
            <a:r>
              <a:rPr lang="en-US"/>
              <a:t>Second level</a:t>
            </a:r>
          </a:p>
        </p:txBody>
      </p:sp>
      <p:grpSp>
        <p:nvGrpSpPr>
          <p:cNvPr id="12" name="Group 11"/>
          <p:cNvGrpSpPr/>
          <p:nvPr userDrawn="1"/>
        </p:nvGrpSpPr>
        <p:grpSpPr>
          <a:xfrm>
            <a:off x="12284310" y="2497574"/>
            <a:ext cx="1389888" cy="1233768"/>
            <a:chOff x="9215268" y="3023356"/>
            <a:chExt cx="1389888" cy="1233768"/>
          </a:xfrm>
        </p:grpSpPr>
        <p:sp>
          <p:nvSpPr>
            <p:cNvPr id="15" name="Rectangle 14"/>
            <p:cNvSpPr/>
            <p:nvPr userDrawn="1"/>
          </p:nvSpPr>
          <p:spPr>
            <a:xfrm>
              <a:off x="9215268" y="3023356"/>
              <a:ext cx="1389888" cy="123376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0" rtlCol="0" anchor="t"/>
            <a:lstStyle/>
            <a:p>
              <a:pPr algn="l"/>
              <a:r>
                <a:rPr lang="en-US" sz="1000" b="0" baseline="0" dirty="0">
                  <a:solidFill>
                    <a:schemeClr val="tx1"/>
                  </a:solidFill>
                </a:rPr>
                <a:t>Only use </a:t>
              </a:r>
              <a:r>
                <a:rPr lang="en-US" sz="1000" b="0" baseline="0" dirty="0">
                  <a:solidFill>
                    <a:srgbClr val="D6002A"/>
                  </a:solidFill>
                </a:rPr>
                <a:t>S&amp;P Global Red </a:t>
              </a:r>
              <a:r>
                <a:rPr lang="en-US" sz="1000" b="0" baseline="0" dirty="0">
                  <a:solidFill>
                    <a:schemeClr val="tx1"/>
                  </a:solidFill>
                </a:rPr>
                <a:t>for key text high-lights, not shapes or charts. </a:t>
              </a:r>
              <a:br>
                <a:rPr lang="en-US" sz="1000" b="0" baseline="0" dirty="0">
                  <a:solidFill>
                    <a:schemeClr val="tx1"/>
                  </a:solidFill>
                </a:rPr>
              </a:br>
              <a:r>
                <a:rPr lang="en-US" sz="1000" b="0" baseline="0" dirty="0">
                  <a:solidFill>
                    <a:schemeClr val="tx1"/>
                  </a:solidFill>
                </a:rPr>
                <a:t>It’s available in the custom color palette. </a:t>
              </a:r>
            </a:p>
          </p:txBody>
        </p:sp>
        <p:sp>
          <p:nvSpPr>
            <p:cNvPr id="16" name="Rectangle 15"/>
            <p:cNvSpPr/>
            <p:nvPr userDrawn="1"/>
          </p:nvSpPr>
          <p:spPr>
            <a:xfrm>
              <a:off x="9264542" y="4042368"/>
              <a:ext cx="126397" cy="126397"/>
            </a:xfrm>
            <a:prstGeom prst="rect">
              <a:avLst/>
            </a:prstGeom>
            <a:solidFill>
              <a:srgbClr val="D60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tx1"/>
                </a:solidFill>
              </a:endParaRPr>
            </a:p>
          </p:txBody>
        </p:sp>
      </p:grpSp>
    </p:spTree>
    <p:extLst>
      <p:ext uri="{BB962C8B-B14F-4D97-AF65-F5344CB8AC3E}">
        <p14:creationId xmlns:p14="http://schemas.microsoft.com/office/powerpoint/2010/main" val="2362542889"/>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Instruction">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718F9977-0A9A-4371-82A0-AB54CF09EAF8}" type="datetime1">
              <a:rPr lang="en-US" smtClean="0"/>
              <a:t>10/4/2021</a:t>
            </a:fld>
            <a:endParaRPr lang="en-US" dirty="0"/>
          </a:p>
        </p:txBody>
      </p:sp>
      <p:sp>
        <p:nvSpPr>
          <p:cNvPr id="4" name="Footer Placeholder 3"/>
          <p:cNvSpPr>
            <a:spLocks noGrp="1"/>
          </p:cNvSpPr>
          <p:nvPr>
            <p:ph type="ftr" sz="quarter" idx="11"/>
          </p:nvPr>
        </p:nvSpPr>
        <p:spPr/>
        <p:txBody>
          <a:bodyPr/>
          <a:lstStyle/>
          <a:p>
            <a:r>
              <a:rPr lang="en-US"/>
              <a:t>To change, turn on or off footer: Inset &gt; Header &amp; Footer &gt; Enter / change text &gt; Click Apply All. </a:t>
            </a:r>
            <a:endParaRPr lang="en-US" dirty="0"/>
          </a:p>
        </p:txBody>
      </p:sp>
      <p:sp>
        <p:nvSpPr>
          <p:cNvPr id="5" name="Slide Number Placeholder 4"/>
          <p:cNvSpPr>
            <a:spLocks noGrp="1"/>
          </p:cNvSpPr>
          <p:nvPr>
            <p:ph type="sldNum" sz="quarter" idx="12"/>
          </p:nvPr>
        </p:nvSpPr>
        <p:spPr/>
        <p:txBody>
          <a:bodyPr/>
          <a:lstStyle/>
          <a:p>
            <a:fld id="{5246FB18-5DF1-419A-B975-14AFDDD65B9F}" type="slidenum">
              <a:rPr lang="en-US" smtClean="0"/>
              <a:pPr/>
              <a:t>‹#›</a:t>
            </a:fld>
            <a:endParaRPr lang="en-US" dirty="0"/>
          </a:p>
        </p:txBody>
      </p:sp>
      <p:sp>
        <p:nvSpPr>
          <p:cNvPr id="6" name="TextBox 5"/>
          <p:cNvSpPr txBox="1"/>
          <p:nvPr userDrawn="1"/>
        </p:nvSpPr>
        <p:spPr>
          <a:xfrm>
            <a:off x="406400" y="445570"/>
            <a:ext cx="11078563" cy="3416320"/>
          </a:xfrm>
          <a:prstGeom prst="rect">
            <a:avLst/>
          </a:prstGeom>
          <a:noFill/>
        </p:spPr>
        <p:txBody>
          <a:bodyPr wrap="square" rtlCol="0">
            <a:spAutoFit/>
          </a:bodyPr>
          <a:lstStyle/>
          <a:p>
            <a:pPr>
              <a:lnSpc>
                <a:spcPct val="90000"/>
              </a:lnSpc>
            </a:pPr>
            <a:r>
              <a:rPr lang="en-US" sz="8000" b="1" dirty="0"/>
              <a:t>DO NOT USE ANY SLIDE LAYOUTS AFTER THIS LAYOUT! </a:t>
            </a:r>
          </a:p>
        </p:txBody>
      </p:sp>
    </p:spTree>
    <p:extLst>
      <p:ext uri="{BB962C8B-B14F-4D97-AF65-F5344CB8AC3E}">
        <p14:creationId xmlns:p14="http://schemas.microsoft.com/office/powerpoint/2010/main" val="3345498396"/>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414528" y="1371600"/>
            <a:ext cx="11367253" cy="48006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D6097DB-F5B0-4B9A-A209-25D63E579864}" type="datetime1">
              <a:rPr lang="en-US" smtClean="0"/>
              <a:t>10/4/2021</a:t>
            </a:fld>
            <a:endParaRPr lang="en-US"/>
          </a:p>
        </p:txBody>
      </p:sp>
      <p:sp>
        <p:nvSpPr>
          <p:cNvPr id="5" name="Footer Placeholder 4"/>
          <p:cNvSpPr>
            <a:spLocks noGrp="1"/>
          </p:cNvSpPr>
          <p:nvPr>
            <p:ph type="ftr" sz="quarter" idx="11"/>
          </p:nvPr>
        </p:nvSpPr>
        <p:spPr/>
        <p:txBody>
          <a:bodyPr/>
          <a:lstStyle/>
          <a:p>
            <a:r>
              <a:rPr lang="en-US"/>
              <a:t>To change, turn on or off footer: Inset &gt; Header &amp; Footer &gt; Enter / change text &gt; Click Apply All. </a:t>
            </a:r>
          </a:p>
        </p:txBody>
      </p:sp>
      <p:sp>
        <p:nvSpPr>
          <p:cNvPr id="6" name="Slide Number Placeholder 5"/>
          <p:cNvSpPr>
            <a:spLocks noGrp="1"/>
          </p:cNvSpPr>
          <p:nvPr>
            <p:ph type="sldNum" sz="quarter" idx="12"/>
          </p:nvPr>
        </p:nvSpPr>
        <p:spPr/>
        <p:txBody>
          <a:bodyPr/>
          <a:lstStyle/>
          <a:p>
            <a:fld id="{5246FB18-5DF1-419A-B975-14AFDDD65B9F}" type="slidenum">
              <a:rPr lang="en-US" smtClean="0"/>
              <a:t>‹#›</a:t>
            </a:fld>
            <a:endParaRPr lang="en-US"/>
          </a:p>
        </p:txBody>
      </p:sp>
    </p:spTree>
    <p:extLst>
      <p:ext uri="{BB962C8B-B14F-4D97-AF65-F5344CB8AC3E}">
        <p14:creationId xmlns:p14="http://schemas.microsoft.com/office/powerpoint/2010/main" val="245837250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hart &amp; Table + chart title">
    <p:spTree>
      <p:nvGrpSpPr>
        <p:cNvPr id="1" name=""/>
        <p:cNvGrpSpPr/>
        <p:nvPr/>
      </p:nvGrpSpPr>
      <p:grpSpPr>
        <a:xfrm>
          <a:off x="0" y="0"/>
          <a:ext cx="0" cy="0"/>
          <a:chOff x="0" y="0"/>
          <a:chExt cx="0" cy="0"/>
        </a:xfrm>
      </p:grpSpPr>
      <p:sp>
        <p:nvSpPr>
          <p:cNvPr id="8" name="Text Placeholder 7"/>
          <p:cNvSpPr>
            <a:spLocks noGrp="1"/>
          </p:cNvSpPr>
          <p:nvPr>
            <p:ph type="body" sz="quarter" idx="17" hasCustomPrompt="1"/>
          </p:nvPr>
        </p:nvSpPr>
        <p:spPr>
          <a:xfrm>
            <a:off x="411480" y="1103201"/>
            <a:ext cx="5242560" cy="670092"/>
          </a:xfrm>
          <a:solidFill>
            <a:schemeClr val="bg1"/>
          </a:solidFill>
          <a:effectLst>
            <a:outerShdw dist="25400" dir="5400000" algn="t" rotWithShape="0">
              <a:prstClr val="black">
                <a:alpha val="97000"/>
              </a:prstClr>
            </a:outerShdw>
          </a:effectLst>
        </p:spPr>
        <p:txBody>
          <a:bodyPr rIns="0" anchor="b"/>
          <a:lstStyle>
            <a:lvl1pPr marL="0" indent="0">
              <a:buNone/>
              <a:defRPr sz="1800" baseline="0"/>
            </a:lvl1pPr>
          </a:lstStyle>
          <a:p>
            <a:pPr lvl="0"/>
            <a:r>
              <a:rPr lang="en-US" dirty="0"/>
              <a:t>Add chart headline                         (max 2 rows)</a:t>
            </a:r>
          </a:p>
        </p:txBody>
      </p:sp>
      <p:sp>
        <p:nvSpPr>
          <p:cNvPr id="11" name="Text Placeholder 7"/>
          <p:cNvSpPr>
            <a:spLocks noGrp="1"/>
          </p:cNvSpPr>
          <p:nvPr>
            <p:ph type="body" sz="quarter" idx="18" hasCustomPrompt="1"/>
          </p:nvPr>
        </p:nvSpPr>
        <p:spPr>
          <a:xfrm>
            <a:off x="6547468" y="1103201"/>
            <a:ext cx="5242560" cy="670092"/>
          </a:xfrm>
          <a:solidFill>
            <a:schemeClr val="bg1"/>
          </a:solidFill>
          <a:effectLst>
            <a:outerShdw dist="25400" dir="5400000" algn="t" rotWithShape="0">
              <a:prstClr val="black">
                <a:alpha val="97000"/>
              </a:prstClr>
            </a:outerShdw>
          </a:effectLst>
        </p:spPr>
        <p:txBody>
          <a:bodyPr rIns="0" anchor="b"/>
          <a:lstStyle>
            <a:lvl1pPr marL="0" indent="0">
              <a:buNone/>
              <a:defRPr sz="1800" baseline="0"/>
            </a:lvl1pPr>
          </a:lstStyle>
          <a:p>
            <a:pPr lvl="0"/>
            <a:r>
              <a:rPr lang="en-US" dirty="0"/>
              <a:t>Add chart headline or remove       (max 2 rows)</a:t>
            </a:r>
          </a:p>
        </p:txBody>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hasCustomPrompt="1"/>
          </p:nvPr>
        </p:nvSpPr>
        <p:spPr>
          <a:xfrm>
            <a:off x="411480" y="1884218"/>
            <a:ext cx="5246625" cy="3787921"/>
          </a:xfrm>
        </p:spPr>
        <p:txBody>
          <a:bodyPr>
            <a:noAutofit/>
          </a:bodyPr>
          <a:lstStyle>
            <a:lvl1pPr>
              <a:defRPr sz="1800"/>
            </a:lvl1pPr>
            <a:lvl2pPr>
              <a:defRPr sz="1600"/>
            </a:lvl2pPr>
            <a:lvl3pPr>
              <a:defRPr sz="1400"/>
            </a:lvl3pPr>
            <a:lvl4pPr>
              <a:defRPr sz="1400"/>
            </a:lvl4pPr>
            <a:lvl5pPr>
              <a:defRPr sz="1400"/>
            </a:lvl5pPr>
          </a:lstStyle>
          <a:p>
            <a:pPr lvl="0"/>
            <a:r>
              <a:rPr lang="en-US" dirty="0"/>
              <a:t>Click to add text, chart, table or SmartArt and resize right as needed</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246FB18-5DF1-419A-B975-14AFDDD65B9F}" type="slidenum">
              <a:rPr lang="en-US" smtClean="0"/>
              <a:t>‹#›</a:t>
            </a:fld>
            <a:endParaRPr lang="en-US"/>
          </a:p>
        </p:txBody>
      </p:sp>
      <p:sp>
        <p:nvSpPr>
          <p:cNvPr id="12" name="Content Placeholder 2"/>
          <p:cNvSpPr>
            <a:spLocks noGrp="1"/>
          </p:cNvSpPr>
          <p:nvPr>
            <p:ph sz="half" idx="19" hasCustomPrompt="1"/>
          </p:nvPr>
        </p:nvSpPr>
        <p:spPr>
          <a:xfrm>
            <a:off x="6543404" y="1884218"/>
            <a:ext cx="5246625" cy="3787921"/>
          </a:xfrm>
        </p:spPr>
        <p:txBody>
          <a:bodyPr>
            <a:noAutofit/>
          </a:bodyPr>
          <a:lstStyle>
            <a:lvl1pPr>
              <a:defRPr sz="1800" baseline="0"/>
            </a:lvl1pPr>
            <a:lvl2pPr>
              <a:defRPr sz="1600"/>
            </a:lvl2pPr>
            <a:lvl3pPr>
              <a:defRPr sz="1400"/>
            </a:lvl3pPr>
            <a:lvl4pPr>
              <a:defRPr sz="1400"/>
            </a:lvl4pPr>
            <a:lvl5pPr>
              <a:defRPr sz="1400"/>
            </a:lvl5pPr>
          </a:lstStyle>
          <a:p>
            <a:pPr lvl="0"/>
            <a:r>
              <a:rPr lang="en-US" dirty="0"/>
              <a:t>Click to add text, chart, table or SmartArt or remove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Rectangle 13"/>
          <p:cNvSpPr/>
          <p:nvPr userDrawn="1"/>
        </p:nvSpPr>
        <p:spPr>
          <a:xfrm>
            <a:off x="12287025" y="-4043"/>
            <a:ext cx="1386247" cy="243104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lstStyle/>
          <a:p>
            <a:pPr algn="l"/>
            <a:r>
              <a:rPr lang="en-US" sz="1000" b="1" dirty="0">
                <a:solidFill>
                  <a:schemeClr val="tx1"/>
                </a:solidFill>
              </a:rPr>
              <a:t>Chart &amp; Tables</a:t>
            </a:r>
          </a:p>
          <a:p>
            <a:pPr algn="l"/>
            <a:r>
              <a:rPr lang="en-US" sz="1000" b="0" baseline="0" dirty="0">
                <a:solidFill>
                  <a:schemeClr val="tx1"/>
                </a:solidFill>
              </a:rPr>
              <a:t>Add chart/table title above chart/table.  Remove second subtitle and placeholder if not needed.  </a:t>
            </a:r>
          </a:p>
          <a:p>
            <a:pPr algn="l"/>
            <a:r>
              <a:rPr lang="en-US" sz="1000" b="0" baseline="0" dirty="0">
                <a:solidFill>
                  <a:schemeClr val="tx1"/>
                </a:solidFill>
              </a:rPr>
              <a:t>Chart title should stay the same size. </a:t>
            </a:r>
          </a:p>
        </p:txBody>
      </p:sp>
      <p:sp>
        <p:nvSpPr>
          <p:cNvPr id="17" name="Text Placeholder 11"/>
          <p:cNvSpPr>
            <a:spLocks noGrp="1"/>
          </p:cNvSpPr>
          <p:nvPr>
            <p:ph type="body" sz="quarter" idx="15"/>
          </p:nvPr>
        </p:nvSpPr>
        <p:spPr>
          <a:xfrm>
            <a:off x="414529" y="5672139"/>
            <a:ext cx="11358880" cy="418782"/>
          </a:xfrm>
        </p:spPr>
        <p:txBody>
          <a:bodyPr tIns="0" bIns="0" anchor="b"/>
          <a:lstStyle>
            <a:lvl1pPr marL="0" indent="0">
              <a:lnSpc>
                <a:spcPct val="70000"/>
              </a:lnSpc>
              <a:spcBef>
                <a:spcPts val="0"/>
              </a:spcBef>
              <a:spcAft>
                <a:spcPts val="200"/>
              </a:spcAft>
              <a:buSzPct val="25000"/>
              <a:buFont typeface="Arial" panose="020B0604020202020204" pitchFamily="34" charset="0"/>
              <a:buChar char=" "/>
              <a:defRPr sz="900">
                <a:latin typeface="Arial Narrow" panose="020B0606020202030204" pitchFamily="34" charset="0"/>
              </a:defRPr>
            </a:lvl1pPr>
            <a:lvl2pPr marL="169863" indent="-112713">
              <a:lnSpc>
                <a:spcPct val="70000"/>
              </a:lnSpc>
              <a:spcBef>
                <a:spcPts val="0"/>
              </a:spcBef>
              <a:buFont typeface="Arial" panose="020B0604020202020204" pitchFamily="34" charset="0"/>
              <a:buChar char="•"/>
              <a:defRPr sz="900">
                <a:latin typeface="Arial Narrow" panose="020B0606020202030204" pitchFamily="34" charset="0"/>
              </a:defRPr>
            </a:lvl2pPr>
            <a:lvl3pPr marL="341312" indent="0">
              <a:buNone/>
              <a:defRPr/>
            </a:lvl3pPr>
          </a:lstStyle>
          <a:p>
            <a:pPr lvl="0"/>
            <a:r>
              <a:rPr lang="en-US"/>
              <a:t>Edit Master text styles</a:t>
            </a:r>
          </a:p>
          <a:p>
            <a:pPr lvl="1"/>
            <a:r>
              <a:rPr lang="en-US"/>
              <a:t>Second level</a:t>
            </a:r>
          </a:p>
        </p:txBody>
      </p:sp>
      <p:grpSp>
        <p:nvGrpSpPr>
          <p:cNvPr id="16" name="Group 15"/>
          <p:cNvGrpSpPr/>
          <p:nvPr userDrawn="1"/>
        </p:nvGrpSpPr>
        <p:grpSpPr>
          <a:xfrm>
            <a:off x="12287024" y="3811043"/>
            <a:ext cx="1386247" cy="1595885"/>
            <a:chOff x="15158743" y="3372787"/>
            <a:chExt cx="3060457" cy="3523279"/>
          </a:xfrm>
        </p:grpSpPr>
        <p:pic>
          <p:nvPicPr>
            <p:cNvPr id="21" name="Picture 20"/>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5158743" y="3372787"/>
              <a:ext cx="3060457" cy="1725318"/>
            </a:xfrm>
            <a:prstGeom prst="rect">
              <a:avLst/>
            </a:prstGeom>
          </p:spPr>
        </p:pic>
        <p:pic>
          <p:nvPicPr>
            <p:cNvPr id="22" name="Picture 21"/>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5158743" y="5164652"/>
              <a:ext cx="3060457" cy="1731414"/>
            </a:xfrm>
            <a:prstGeom prst="rect">
              <a:avLst/>
            </a:prstGeom>
          </p:spPr>
        </p:pic>
      </p:grpSp>
      <p:grpSp>
        <p:nvGrpSpPr>
          <p:cNvPr id="23" name="Group 22"/>
          <p:cNvGrpSpPr/>
          <p:nvPr userDrawn="1"/>
        </p:nvGrpSpPr>
        <p:grpSpPr>
          <a:xfrm>
            <a:off x="12284310" y="2497574"/>
            <a:ext cx="1389888" cy="1233768"/>
            <a:chOff x="9215268" y="3023356"/>
            <a:chExt cx="1389888" cy="1233768"/>
          </a:xfrm>
        </p:grpSpPr>
        <p:sp>
          <p:nvSpPr>
            <p:cNvPr id="24" name="Rectangle 23"/>
            <p:cNvSpPr/>
            <p:nvPr userDrawn="1"/>
          </p:nvSpPr>
          <p:spPr>
            <a:xfrm>
              <a:off x="9215268" y="3023356"/>
              <a:ext cx="1389888" cy="123376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0" rtlCol="0" anchor="t"/>
            <a:lstStyle/>
            <a:p>
              <a:pPr algn="l"/>
              <a:r>
                <a:rPr lang="en-US" sz="1000" b="0" baseline="0" dirty="0">
                  <a:solidFill>
                    <a:schemeClr val="tx1"/>
                  </a:solidFill>
                </a:rPr>
                <a:t>Only use </a:t>
              </a:r>
              <a:r>
                <a:rPr lang="en-US" sz="1000" b="0" baseline="0" dirty="0">
                  <a:solidFill>
                    <a:srgbClr val="D6002A"/>
                  </a:solidFill>
                </a:rPr>
                <a:t>S&amp;P Global Red </a:t>
              </a:r>
              <a:r>
                <a:rPr lang="en-US" sz="1000" b="0" baseline="0" dirty="0">
                  <a:solidFill>
                    <a:schemeClr val="tx1"/>
                  </a:solidFill>
                </a:rPr>
                <a:t>for key text high-lights, not shapes or charts. </a:t>
              </a:r>
              <a:br>
                <a:rPr lang="en-US" sz="1000" b="0" baseline="0" dirty="0">
                  <a:solidFill>
                    <a:schemeClr val="tx1"/>
                  </a:solidFill>
                </a:rPr>
              </a:br>
              <a:r>
                <a:rPr lang="en-US" sz="1000" b="0" baseline="0" dirty="0">
                  <a:solidFill>
                    <a:schemeClr val="tx1"/>
                  </a:solidFill>
                </a:rPr>
                <a:t>It’s available in the custom color palette. </a:t>
              </a:r>
            </a:p>
          </p:txBody>
        </p:sp>
        <p:sp>
          <p:nvSpPr>
            <p:cNvPr id="25" name="Rectangle 24"/>
            <p:cNvSpPr/>
            <p:nvPr userDrawn="1"/>
          </p:nvSpPr>
          <p:spPr>
            <a:xfrm>
              <a:off x="9264542" y="4042368"/>
              <a:ext cx="126397" cy="126397"/>
            </a:xfrm>
            <a:prstGeom prst="rect">
              <a:avLst/>
            </a:prstGeom>
            <a:solidFill>
              <a:srgbClr val="D60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tx1"/>
                </a:solidFill>
              </a:endParaRPr>
            </a:p>
          </p:txBody>
        </p:sp>
      </p:grpSp>
    </p:spTree>
    <p:extLst>
      <p:ext uri="{BB962C8B-B14F-4D97-AF65-F5344CB8AC3E}">
        <p14:creationId xmlns:p14="http://schemas.microsoft.com/office/powerpoint/2010/main" val="200526373"/>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E7A81A-D4A2-4C62-882B-7D6E57453816}" type="datetime1">
              <a:rPr lang="en-US" smtClean="0"/>
              <a:t>10/4/2021</a:t>
            </a:fld>
            <a:endParaRPr lang="en-US"/>
          </a:p>
        </p:txBody>
      </p:sp>
      <p:sp>
        <p:nvSpPr>
          <p:cNvPr id="5" name="Footer Placeholder 4"/>
          <p:cNvSpPr>
            <a:spLocks noGrp="1"/>
          </p:cNvSpPr>
          <p:nvPr>
            <p:ph type="ftr" sz="quarter" idx="11"/>
          </p:nvPr>
        </p:nvSpPr>
        <p:spPr/>
        <p:txBody>
          <a:bodyPr/>
          <a:lstStyle/>
          <a:p>
            <a:r>
              <a:rPr lang="en-US"/>
              <a:t>To change, turn on or off footer: Inset &gt; Header &amp; Footer &gt; Enter / change text &gt; Click Apply All. </a:t>
            </a:r>
          </a:p>
        </p:txBody>
      </p:sp>
      <p:sp>
        <p:nvSpPr>
          <p:cNvPr id="6" name="Slide Number Placeholder 5"/>
          <p:cNvSpPr>
            <a:spLocks noGrp="1"/>
          </p:cNvSpPr>
          <p:nvPr>
            <p:ph type="sldNum" sz="quarter" idx="12"/>
          </p:nvPr>
        </p:nvSpPr>
        <p:spPr/>
        <p:txBody>
          <a:bodyPr/>
          <a:lstStyle/>
          <a:p>
            <a:fld id="{5246FB18-5DF1-419A-B975-14AFDDD65B9F}" type="slidenum">
              <a:rPr lang="en-US" smtClean="0"/>
              <a:t>‹#›</a:t>
            </a:fld>
            <a:endParaRPr lang="en-US"/>
          </a:p>
        </p:txBody>
      </p:sp>
    </p:spTree>
    <p:extLst>
      <p:ext uri="{BB962C8B-B14F-4D97-AF65-F5344CB8AC3E}">
        <p14:creationId xmlns:p14="http://schemas.microsoft.com/office/powerpoint/2010/main" val="2392827456"/>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p:cSld name="2_Title Only">
    <p:spTree>
      <p:nvGrpSpPr>
        <p:cNvPr id="1" name=""/>
        <p:cNvGrpSpPr/>
        <p:nvPr/>
      </p:nvGrpSpPr>
      <p:grpSpPr>
        <a:xfrm>
          <a:off x="0" y="0"/>
          <a:ext cx="0" cy="0"/>
          <a:chOff x="0" y="0"/>
          <a:chExt cx="0" cy="0"/>
        </a:xfrm>
      </p:grpSpPr>
      <p:sp>
        <p:nvSpPr>
          <p:cNvPr id="4" name="Title 4"/>
          <p:cNvSpPr>
            <a:spLocks noGrp="1" noChangeArrowheads="1"/>
          </p:cNvSpPr>
          <p:nvPr>
            <p:ph type="title"/>
          </p:nvPr>
        </p:nvSpPr>
        <p:spPr bwMode="auto">
          <a:xfrm>
            <a:off x="304800" y="152401"/>
            <a:ext cx="11582400" cy="723519"/>
          </a:xfrm>
          <a:prstGeom prst="rect">
            <a:avLst/>
          </a:prstGeom>
          <a:noFill/>
          <a:ln w="12700">
            <a:noFill/>
            <a:miter lim="800000"/>
            <a:headEnd/>
            <a:tailEnd/>
          </a:ln>
          <a:effectLst/>
        </p:spPr>
        <p:txBody>
          <a:bodyPr vert="horz" wrap="square" lIns="90000" tIns="43200" rIns="90000" bIns="43200" numCol="1" anchor="t" anchorCtr="0" compatLnSpc="1">
            <a:prstTxWarp prst="textNoShape">
              <a:avLst/>
            </a:prstTxWarp>
          </a:bodyPr>
          <a:lstStyle>
            <a:lvl1pPr>
              <a:defRPr sz="2800">
                <a:latin typeface="Arial" panose="020B0604020202020204" pitchFamily="34" charset="0"/>
              </a:defRPr>
            </a:lvl1pPr>
          </a:lstStyle>
          <a:p>
            <a:pPr lvl="0"/>
            <a:r>
              <a:rPr lang="en-US" dirty="0"/>
              <a:t>Click to edit Master title style</a:t>
            </a:r>
          </a:p>
        </p:txBody>
      </p:sp>
    </p:spTree>
    <p:extLst>
      <p:ext uri="{BB962C8B-B14F-4D97-AF65-F5344CB8AC3E}">
        <p14:creationId xmlns:p14="http://schemas.microsoft.com/office/powerpoint/2010/main" val="319846674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hf hdr="0" ftr="0" dt="0"/>
</p:sldLayout>
</file>

<file path=ppt/slideLayouts/slideLayout252.xml><?xml version="1.0" encoding="utf-8"?>
<p:sldLayout xmlns:a="http://schemas.openxmlformats.org/drawingml/2006/main" xmlns:r="http://schemas.openxmlformats.org/officeDocument/2006/relationships" xmlns:p="http://schemas.openxmlformats.org/presentationml/2006/main">
  <p:cSld name="Title and Chart">
    <p:spTree>
      <p:nvGrpSpPr>
        <p:cNvPr id="1" name=""/>
        <p:cNvGrpSpPr/>
        <p:nvPr/>
      </p:nvGrpSpPr>
      <p:grpSpPr>
        <a:xfrm>
          <a:off x="0" y="0"/>
          <a:ext cx="0" cy="0"/>
          <a:chOff x="0" y="0"/>
          <a:chExt cx="0" cy="0"/>
        </a:xfrm>
      </p:grpSpPr>
      <p:sp>
        <p:nvSpPr>
          <p:cNvPr id="3" name="Chart Placeholder 2"/>
          <p:cNvSpPr>
            <a:spLocks noGrp="1"/>
          </p:cNvSpPr>
          <p:nvPr>
            <p:ph type="chart" idx="1"/>
          </p:nvPr>
        </p:nvSpPr>
        <p:spPr>
          <a:xfrm>
            <a:off x="304801" y="1295400"/>
            <a:ext cx="11584516" cy="4941912"/>
          </a:xfrm>
        </p:spPr>
        <p:txBody>
          <a:bodyPr/>
          <a:lstStyle>
            <a:lvl1pPr>
              <a:buClrTx/>
              <a:defRPr/>
            </a:lvl1pPr>
          </a:lstStyle>
          <a:p>
            <a:pPr lvl="0"/>
            <a:r>
              <a:rPr lang="en-US" noProof="0"/>
              <a:t>Click icon to add chart</a:t>
            </a:r>
            <a:endParaRPr lang="en-US" noProof="0" dirty="0"/>
          </a:p>
        </p:txBody>
      </p:sp>
      <p:sp>
        <p:nvSpPr>
          <p:cNvPr id="4" name="Title 4"/>
          <p:cNvSpPr>
            <a:spLocks noGrp="1" noChangeArrowheads="1"/>
          </p:cNvSpPr>
          <p:nvPr>
            <p:ph type="title"/>
          </p:nvPr>
        </p:nvSpPr>
        <p:spPr bwMode="auto">
          <a:xfrm>
            <a:off x="304800" y="152401"/>
            <a:ext cx="11582400" cy="723519"/>
          </a:xfrm>
          <a:prstGeom prst="rect">
            <a:avLst/>
          </a:prstGeom>
          <a:noFill/>
          <a:ln w="12700">
            <a:noFill/>
            <a:miter lim="800000"/>
            <a:headEnd/>
            <a:tailEnd/>
          </a:ln>
          <a:effectLst/>
        </p:spPr>
        <p:txBody>
          <a:bodyPr vert="horz" wrap="square" lIns="90000" tIns="43200" rIns="90000" bIns="43200" numCol="1" anchor="t" anchorCtr="0" compatLnSpc="1">
            <a:prstTxWarp prst="textNoShape">
              <a:avLst/>
            </a:prstTxWarp>
          </a:bodyPr>
          <a:lstStyle>
            <a:lvl1pPr>
              <a:defRPr>
                <a:latin typeface="Arial" panose="020B0604020202020204" pitchFamily="34" charset="0"/>
              </a:defRPr>
            </a:lvl1pPr>
          </a:lstStyle>
          <a:p>
            <a:pPr lvl="0"/>
            <a:r>
              <a:rPr lang="en-US" dirty="0"/>
              <a:t>Click to edit Master title style</a:t>
            </a:r>
          </a:p>
        </p:txBody>
      </p:sp>
    </p:spTree>
    <p:extLst>
      <p:ext uri="{BB962C8B-B14F-4D97-AF65-F5344CB8AC3E}">
        <p14:creationId xmlns:p14="http://schemas.microsoft.com/office/powerpoint/2010/main" val="309077337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53.xml><?xml version="1.0" encoding="utf-8"?>
<p:sldLayout xmlns:a="http://schemas.openxmlformats.org/drawingml/2006/main" xmlns:r="http://schemas.openxmlformats.org/officeDocument/2006/relationships" xmlns:p="http://schemas.openxmlformats.org/presentationml/2006/main">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04800" y="1219200"/>
            <a:ext cx="5689600" cy="5018112"/>
          </a:xfrm>
        </p:spPr>
        <p:txBody>
          <a:bodyPr/>
          <a:lstStyle>
            <a:lvl1pPr>
              <a:buClrTx/>
              <a:defRPr sz="2200"/>
            </a:lvl1pPr>
            <a:lvl2pPr>
              <a:buClrTx/>
              <a:defRPr sz="2000"/>
            </a:lvl2pPr>
            <a:lvl3pPr>
              <a:buClrTx/>
              <a:defRPr sz="2000"/>
            </a:lvl3pPr>
            <a:lvl4pPr>
              <a:buClrTx/>
              <a:defRPr sz="1800"/>
            </a:lvl4pPr>
            <a:lvl5pPr>
              <a:buClrTx/>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50518" y="1219200"/>
            <a:ext cx="5691716" cy="5018112"/>
          </a:xfrm>
        </p:spPr>
        <p:txBody>
          <a:bodyPr/>
          <a:lstStyle>
            <a:lvl1pPr>
              <a:buClrTx/>
              <a:defRPr sz="2200"/>
            </a:lvl1pPr>
            <a:lvl2pPr>
              <a:buClrTx/>
              <a:defRPr sz="2000"/>
            </a:lvl2pPr>
            <a:lvl3pPr>
              <a:buClrTx/>
              <a:defRPr sz="2000"/>
            </a:lvl3pPr>
            <a:lvl4pPr>
              <a:buClrTx/>
              <a:defRPr sz="1800"/>
            </a:lvl4pPr>
            <a:lvl5pPr>
              <a:buClrTx/>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4"/>
          <p:cNvSpPr>
            <a:spLocks noGrp="1" noChangeArrowheads="1"/>
          </p:cNvSpPr>
          <p:nvPr>
            <p:ph type="title"/>
          </p:nvPr>
        </p:nvSpPr>
        <p:spPr bwMode="auto">
          <a:xfrm>
            <a:off x="304800" y="152401"/>
            <a:ext cx="11582400" cy="723519"/>
          </a:xfrm>
          <a:prstGeom prst="rect">
            <a:avLst/>
          </a:prstGeom>
          <a:noFill/>
          <a:ln w="12700">
            <a:noFill/>
            <a:miter lim="800000"/>
            <a:headEnd/>
            <a:tailEnd/>
          </a:ln>
          <a:effectLst/>
        </p:spPr>
        <p:txBody>
          <a:bodyPr vert="horz" wrap="square" lIns="90000" tIns="43200" rIns="90000" bIns="43200" numCol="1" anchor="t" anchorCtr="0" compatLnSpc="1">
            <a:prstTxWarp prst="textNoShape">
              <a:avLst/>
            </a:prstTxWarp>
          </a:bodyPr>
          <a:lstStyle>
            <a:lvl1pPr>
              <a:defRPr sz="2800">
                <a:latin typeface="+mj-lt"/>
              </a:defRPr>
            </a:lvl1pPr>
          </a:lstStyle>
          <a:p>
            <a:pPr lvl="0"/>
            <a:r>
              <a:rPr lang="en-US" dirty="0"/>
              <a:t>Click to edit Master title style</a:t>
            </a:r>
          </a:p>
        </p:txBody>
      </p:sp>
    </p:spTree>
    <p:extLst>
      <p:ext uri="{BB962C8B-B14F-4D97-AF65-F5344CB8AC3E}">
        <p14:creationId xmlns:p14="http://schemas.microsoft.com/office/powerpoint/2010/main" val="312481455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hf hdr="0" ftr="0" dt="0"/>
</p:sldLayout>
</file>

<file path=ppt/slideLayouts/slideLayout254.xml><?xml version="1.0" encoding="utf-8"?>
<p:sldLayout xmlns:a="http://schemas.openxmlformats.org/drawingml/2006/main" xmlns:r="http://schemas.openxmlformats.org/officeDocument/2006/relationships" xmlns:p="http://schemas.openxmlformats.org/presentationml/2006/main" showMasterSp="0" preserve="1" userDrawn="1">
  <p:cSld name="Cover white plain">
    <p:spTree>
      <p:nvGrpSpPr>
        <p:cNvPr id="1" name=""/>
        <p:cNvGrpSpPr/>
        <p:nvPr/>
      </p:nvGrpSpPr>
      <p:grpSpPr>
        <a:xfrm>
          <a:off x="0" y="0"/>
          <a:ext cx="0" cy="0"/>
          <a:chOff x="0" y="0"/>
          <a:chExt cx="0" cy="0"/>
        </a:xfrm>
      </p:grpSpPr>
      <p:sp>
        <p:nvSpPr>
          <p:cNvPr id="2" name="Title 1"/>
          <p:cNvSpPr>
            <a:spLocks noGrp="1"/>
          </p:cNvSpPr>
          <p:nvPr userDrawn="1">
            <p:ph type="ctrTitle" hasCustomPrompt="1"/>
          </p:nvPr>
        </p:nvSpPr>
        <p:spPr>
          <a:xfrm>
            <a:off x="411480" y="143622"/>
            <a:ext cx="7231529" cy="2576289"/>
          </a:xfrm>
        </p:spPr>
        <p:txBody>
          <a:bodyPr tIns="0" rIns="0" anchor="t">
            <a:noAutofit/>
          </a:bodyPr>
          <a:lstStyle>
            <a:lvl1pPr algn="l">
              <a:defRPr sz="4400" b="1" baseline="0"/>
            </a:lvl1pPr>
          </a:lstStyle>
          <a:p>
            <a:r>
              <a:rPr lang="en-US"/>
              <a:t>Click to insert Presentation Title</a:t>
            </a:r>
          </a:p>
        </p:txBody>
      </p:sp>
      <p:sp>
        <p:nvSpPr>
          <p:cNvPr id="3" name="Subtitle 2"/>
          <p:cNvSpPr>
            <a:spLocks noGrp="1"/>
          </p:cNvSpPr>
          <p:nvPr userDrawn="1">
            <p:ph type="subTitle" idx="1" hasCustomPrompt="1"/>
          </p:nvPr>
        </p:nvSpPr>
        <p:spPr>
          <a:xfrm>
            <a:off x="411480" y="2719911"/>
            <a:ext cx="7207623" cy="1181195"/>
          </a:xfrm>
        </p:spPr>
        <p:txBody>
          <a:bodyPr/>
          <a:lstStyle>
            <a:lvl1pPr marL="0" indent="0" algn="l">
              <a:spcBef>
                <a:spcPts val="0"/>
              </a:spcBef>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insert subtitle</a:t>
            </a:r>
          </a:p>
        </p:txBody>
      </p:sp>
      <p:sp>
        <p:nvSpPr>
          <p:cNvPr id="8" name="Text Placeholder 5"/>
          <p:cNvSpPr>
            <a:spLocks noGrp="1"/>
          </p:cNvSpPr>
          <p:nvPr userDrawn="1">
            <p:ph type="body" sz="quarter" idx="12" hasCustomPrompt="1"/>
          </p:nvPr>
        </p:nvSpPr>
        <p:spPr>
          <a:xfrm>
            <a:off x="6096000" y="5781625"/>
            <a:ext cx="5689600" cy="730656"/>
          </a:xfrm>
        </p:spPr>
        <p:txBody>
          <a:bodyPr tIns="0" rIns="0" bIns="0">
            <a:noAutofit/>
          </a:bodyPr>
          <a:lstStyle>
            <a:lvl1pPr marL="0" indent="0" algn="r">
              <a:buNone/>
              <a:defRPr sz="900" b="0">
                <a:solidFill>
                  <a:schemeClr val="bg1">
                    <a:lumMod val="50000"/>
                  </a:schemeClr>
                </a:solidFill>
                <a:latin typeface="Arial Narrow" panose="020B0606020202030204" pitchFamily="34" charset="0"/>
              </a:defRPr>
            </a:lvl1pPr>
          </a:lstStyle>
          <a:p>
            <a:pPr lvl="0"/>
            <a:r>
              <a:rPr lang="en-US"/>
              <a:t>Click to insert disclaimer paragraph</a:t>
            </a:r>
          </a:p>
        </p:txBody>
      </p:sp>
      <p:sp>
        <p:nvSpPr>
          <p:cNvPr id="15" name="Text Placeholder 5"/>
          <p:cNvSpPr>
            <a:spLocks noGrp="1"/>
          </p:cNvSpPr>
          <p:nvPr userDrawn="1">
            <p:ph type="body" sz="quarter" idx="10" hasCustomPrompt="1"/>
          </p:nvPr>
        </p:nvSpPr>
        <p:spPr>
          <a:xfrm>
            <a:off x="8618071" y="152585"/>
            <a:ext cx="3169920" cy="896287"/>
          </a:xfrm>
        </p:spPr>
        <p:txBody>
          <a:bodyPr>
            <a:noAutofit/>
          </a:bodyPr>
          <a:lstStyle>
            <a:lvl1pPr marL="0" indent="0">
              <a:spcBef>
                <a:spcPts val="300"/>
              </a:spcBef>
              <a:spcAft>
                <a:spcPts val="0"/>
              </a:spcAft>
              <a:buNone/>
              <a:defRPr sz="1100" b="1" baseline="0"/>
            </a:lvl1pPr>
          </a:lstStyle>
          <a:p>
            <a:pPr lvl="0"/>
            <a:r>
              <a:rPr lang="en-US"/>
              <a:t>Alternative 2: Click to insert Presenter Name(s)</a:t>
            </a:r>
            <a:br>
              <a:rPr lang="en-US"/>
            </a:br>
            <a:r>
              <a:rPr lang="en-US"/>
              <a:t>Job Title</a:t>
            </a:r>
            <a:br>
              <a:rPr lang="en-US"/>
            </a:br>
            <a:r>
              <a:rPr lang="en-US"/>
              <a:t>Department / Sector</a:t>
            </a:r>
          </a:p>
        </p:txBody>
      </p:sp>
      <p:sp>
        <p:nvSpPr>
          <p:cNvPr id="16" name="Text Placeholder 5"/>
          <p:cNvSpPr>
            <a:spLocks noGrp="1"/>
          </p:cNvSpPr>
          <p:nvPr userDrawn="1">
            <p:ph type="body" sz="quarter" idx="11" hasCustomPrompt="1"/>
          </p:nvPr>
        </p:nvSpPr>
        <p:spPr>
          <a:xfrm>
            <a:off x="8618071" y="1111722"/>
            <a:ext cx="3169920" cy="259884"/>
          </a:xfrm>
        </p:spPr>
        <p:txBody>
          <a:bodyPr>
            <a:noAutofit/>
          </a:bodyPr>
          <a:lstStyle>
            <a:lvl1pPr marL="0" indent="0">
              <a:buNone/>
              <a:defRPr sz="1050" b="0"/>
            </a:lvl1pPr>
          </a:lstStyle>
          <a:p>
            <a:pPr lvl="0"/>
            <a:r>
              <a:rPr lang="en-US"/>
              <a:t>Click to insert date</a:t>
            </a:r>
          </a:p>
        </p:txBody>
      </p:sp>
      <p:sp>
        <p:nvSpPr>
          <p:cNvPr id="10" name="Rectangle 9"/>
          <p:cNvSpPr/>
          <p:nvPr userDrawn="1"/>
        </p:nvSpPr>
        <p:spPr>
          <a:xfrm>
            <a:off x="12287025" y="-4041"/>
            <a:ext cx="1386247" cy="243104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lstStyle/>
          <a:p>
            <a:pPr algn="l"/>
            <a:r>
              <a:rPr lang="en-US" sz="1000" b="1">
                <a:solidFill>
                  <a:schemeClr val="tx1"/>
                </a:solidFill>
              </a:rPr>
              <a:t>Cover</a:t>
            </a:r>
            <a:endParaRPr lang="en-US" sz="1000" b="1" baseline="0">
              <a:solidFill>
                <a:schemeClr val="tx1"/>
              </a:solidFill>
            </a:endParaRPr>
          </a:p>
          <a:p>
            <a:pPr algn="l"/>
            <a:r>
              <a:rPr lang="en-US" sz="1000" baseline="0">
                <a:solidFill>
                  <a:schemeClr val="tx1"/>
                </a:solidFill>
              </a:rPr>
              <a:t>Do not change the size of the title. Keep the title short and use the subtitle area for longer descriptions if needed. </a:t>
            </a:r>
          </a:p>
          <a:p>
            <a:pPr algn="l"/>
            <a:endParaRPr lang="en-US" sz="1000" baseline="0">
              <a:solidFill>
                <a:schemeClr val="tx1"/>
              </a:solidFill>
            </a:endParaRPr>
          </a:p>
          <a:p>
            <a:pPr algn="l"/>
            <a:r>
              <a:rPr lang="en-US" sz="1000" baseline="0">
                <a:solidFill>
                  <a:schemeClr val="tx1"/>
                </a:solidFill>
              </a:rPr>
              <a:t>Choose where to add presenter name(s) – upper right corner and under title/ subtitle. Remove unused placeholders. </a:t>
            </a:r>
          </a:p>
        </p:txBody>
      </p:sp>
      <p:sp>
        <p:nvSpPr>
          <p:cNvPr id="11" name="Text Placeholder 5"/>
          <p:cNvSpPr>
            <a:spLocks noGrp="1"/>
          </p:cNvSpPr>
          <p:nvPr userDrawn="1">
            <p:ph type="body" sz="quarter" idx="13" hasCustomPrompt="1"/>
          </p:nvPr>
        </p:nvSpPr>
        <p:spPr>
          <a:xfrm>
            <a:off x="411480" y="4196049"/>
            <a:ext cx="7231529" cy="896287"/>
          </a:xfrm>
        </p:spPr>
        <p:txBody>
          <a:bodyPr>
            <a:noAutofit/>
          </a:bodyPr>
          <a:lstStyle>
            <a:lvl1pPr marL="0" indent="0">
              <a:spcBef>
                <a:spcPts val="300"/>
              </a:spcBef>
              <a:spcAft>
                <a:spcPts val="0"/>
              </a:spcAft>
              <a:buNone/>
              <a:defRPr sz="1100" b="1" baseline="0"/>
            </a:lvl1pPr>
          </a:lstStyle>
          <a:p>
            <a:pPr lvl="0"/>
            <a:r>
              <a:rPr lang="en-US"/>
              <a:t>Alternative 1: Click to insert Presenter Name(s)</a:t>
            </a:r>
            <a:br>
              <a:rPr lang="en-US"/>
            </a:br>
            <a:r>
              <a:rPr lang="en-US"/>
              <a:t>Job Title</a:t>
            </a:r>
            <a:br>
              <a:rPr lang="en-US"/>
            </a:br>
            <a:r>
              <a:rPr lang="en-US"/>
              <a:t>Department / Sector</a:t>
            </a:r>
          </a:p>
        </p:txBody>
      </p:sp>
      <p:sp>
        <p:nvSpPr>
          <p:cNvPr id="12" name="Text Placeholder 5"/>
          <p:cNvSpPr>
            <a:spLocks noGrp="1"/>
          </p:cNvSpPr>
          <p:nvPr userDrawn="1">
            <p:ph type="body" sz="quarter" idx="14" hasCustomPrompt="1"/>
          </p:nvPr>
        </p:nvSpPr>
        <p:spPr>
          <a:xfrm>
            <a:off x="411480" y="5155186"/>
            <a:ext cx="3169920" cy="259884"/>
          </a:xfrm>
        </p:spPr>
        <p:txBody>
          <a:bodyPr>
            <a:noAutofit/>
          </a:bodyPr>
          <a:lstStyle>
            <a:lvl1pPr marL="0" indent="0">
              <a:buNone/>
              <a:defRPr sz="1050" b="0"/>
            </a:lvl1pPr>
          </a:lstStyle>
          <a:p>
            <a:pPr lvl="0"/>
            <a:r>
              <a:rPr lang="en-US"/>
              <a:t>Click to insert date</a:t>
            </a:r>
          </a:p>
        </p:txBody>
      </p:sp>
      <p:sp>
        <p:nvSpPr>
          <p:cNvPr id="13" name="Rectangle 12"/>
          <p:cNvSpPr/>
          <p:nvPr userDrawn="1"/>
        </p:nvSpPr>
        <p:spPr>
          <a:xfrm>
            <a:off x="-13251" y="6878697"/>
            <a:ext cx="12205252" cy="3677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a:solidFill>
                <a:schemeClr val="tx1"/>
              </a:solidFill>
            </a:endParaRPr>
          </a:p>
        </p:txBody>
      </p:sp>
      <p:grpSp>
        <p:nvGrpSpPr>
          <p:cNvPr id="20" name="Group 19"/>
          <p:cNvGrpSpPr/>
          <p:nvPr userDrawn="1"/>
        </p:nvGrpSpPr>
        <p:grpSpPr>
          <a:xfrm>
            <a:off x="12284310" y="2497574"/>
            <a:ext cx="1389888" cy="1233768"/>
            <a:chOff x="9215268" y="3023356"/>
            <a:chExt cx="1389888" cy="1233768"/>
          </a:xfrm>
        </p:grpSpPr>
        <p:sp>
          <p:nvSpPr>
            <p:cNvPr id="21" name="Rectangle 20"/>
            <p:cNvSpPr/>
            <p:nvPr userDrawn="1"/>
          </p:nvSpPr>
          <p:spPr>
            <a:xfrm>
              <a:off x="9215268" y="3023356"/>
              <a:ext cx="1389888" cy="123376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0" rtlCol="0" anchor="t"/>
            <a:lstStyle/>
            <a:p>
              <a:pPr algn="l"/>
              <a:r>
                <a:rPr lang="en-US" sz="1000" b="0" baseline="0">
                  <a:solidFill>
                    <a:schemeClr val="tx1"/>
                  </a:solidFill>
                </a:rPr>
                <a:t>Only use </a:t>
              </a:r>
              <a:r>
                <a:rPr lang="en-US" sz="1000" b="0" baseline="0">
                  <a:solidFill>
                    <a:srgbClr val="D6002A"/>
                  </a:solidFill>
                </a:rPr>
                <a:t>S&amp;P Global Red </a:t>
              </a:r>
              <a:r>
                <a:rPr lang="en-US" sz="1000" b="0" baseline="0">
                  <a:solidFill>
                    <a:schemeClr val="tx1"/>
                  </a:solidFill>
                </a:rPr>
                <a:t>for key text high-lights, not shapes or charts. </a:t>
              </a:r>
              <a:br>
                <a:rPr lang="en-US" sz="1000" b="0" baseline="0">
                  <a:solidFill>
                    <a:schemeClr val="tx1"/>
                  </a:solidFill>
                </a:rPr>
              </a:br>
              <a:r>
                <a:rPr lang="en-US" sz="1000" b="0" baseline="0">
                  <a:solidFill>
                    <a:schemeClr val="tx1"/>
                  </a:solidFill>
                </a:rPr>
                <a:t>It’s available in the custom color palette. </a:t>
              </a:r>
            </a:p>
          </p:txBody>
        </p:sp>
        <p:sp>
          <p:nvSpPr>
            <p:cNvPr id="22" name="Rectangle 21"/>
            <p:cNvSpPr/>
            <p:nvPr userDrawn="1"/>
          </p:nvSpPr>
          <p:spPr>
            <a:xfrm>
              <a:off x="9264542" y="4042368"/>
              <a:ext cx="126397" cy="126397"/>
            </a:xfrm>
            <a:prstGeom prst="rect">
              <a:avLst/>
            </a:prstGeom>
            <a:solidFill>
              <a:srgbClr val="D60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pic>
        <p:nvPicPr>
          <p:cNvPr id="27" name="Platts"/>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48447" y="5512975"/>
            <a:ext cx="2214885" cy="1257096"/>
          </a:xfrm>
          <a:prstGeom prst="rect">
            <a:avLst/>
          </a:prstGeom>
        </p:spPr>
      </p:pic>
    </p:spTree>
    <p:extLst>
      <p:ext uri="{BB962C8B-B14F-4D97-AF65-F5344CB8AC3E}">
        <p14:creationId xmlns:p14="http://schemas.microsoft.com/office/powerpoint/2010/main" val="747624394"/>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showMasterSp="0" preserve="1" userDrawn="1">
  <p:cSld name="Cover black plain">
    <p:bg>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11480" y="146304"/>
            <a:ext cx="7205472" cy="2578608"/>
          </a:xfrm>
        </p:spPr>
        <p:txBody>
          <a:bodyPr tIns="0" anchor="t">
            <a:noAutofit/>
          </a:bodyPr>
          <a:lstStyle>
            <a:lvl1pPr algn="l">
              <a:defRPr sz="4400" b="1" baseline="0"/>
            </a:lvl1pPr>
          </a:lstStyle>
          <a:p>
            <a:r>
              <a:rPr lang="en-US"/>
              <a:t>Click to insert Presentation Title</a:t>
            </a:r>
          </a:p>
        </p:txBody>
      </p:sp>
      <p:sp>
        <p:nvSpPr>
          <p:cNvPr id="3" name="Subtitle 2"/>
          <p:cNvSpPr>
            <a:spLocks noGrp="1"/>
          </p:cNvSpPr>
          <p:nvPr>
            <p:ph type="subTitle" idx="1" hasCustomPrompt="1"/>
          </p:nvPr>
        </p:nvSpPr>
        <p:spPr>
          <a:xfrm>
            <a:off x="411480" y="2743200"/>
            <a:ext cx="7205472" cy="1179576"/>
          </a:xfrm>
        </p:spPr>
        <p:txBody>
          <a:bodyPr/>
          <a:lstStyle>
            <a:lvl1pPr marL="0" indent="0" algn="l">
              <a:spcBef>
                <a:spcPts val="0"/>
              </a:spcBef>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insert subtitle</a:t>
            </a:r>
          </a:p>
        </p:txBody>
      </p:sp>
      <p:sp>
        <p:nvSpPr>
          <p:cNvPr id="7" name="Text Placeholder 5"/>
          <p:cNvSpPr>
            <a:spLocks noGrp="1"/>
          </p:cNvSpPr>
          <p:nvPr>
            <p:ph type="body" sz="quarter" idx="11" hasCustomPrompt="1"/>
          </p:nvPr>
        </p:nvSpPr>
        <p:spPr>
          <a:xfrm>
            <a:off x="8618071" y="1111722"/>
            <a:ext cx="3169920" cy="259884"/>
          </a:xfrm>
        </p:spPr>
        <p:txBody>
          <a:bodyPr>
            <a:noAutofit/>
          </a:bodyPr>
          <a:lstStyle>
            <a:lvl1pPr marL="0" indent="0">
              <a:buNone/>
              <a:defRPr sz="1050" b="0"/>
            </a:lvl1pPr>
          </a:lstStyle>
          <a:p>
            <a:pPr lvl="0"/>
            <a:r>
              <a:rPr lang="en-US"/>
              <a:t>Click to insert date</a:t>
            </a:r>
          </a:p>
        </p:txBody>
      </p:sp>
      <p:sp>
        <p:nvSpPr>
          <p:cNvPr id="13" name="Text Placeholder 5"/>
          <p:cNvSpPr>
            <a:spLocks noGrp="1"/>
          </p:cNvSpPr>
          <p:nvPr>
            <p:ph type="body" sz="quarter" idx="10" hasCustomPrompt="1"/>
          </p:nvPr>
        </p:nvSpPr>
        <p:spPr>
          <a:xfrm>
            <a:off x="8618071" y="152585"/>
            <a:ext cx="3169920" cy="896287"/>
          </a:xfrm>
        </p:spPr>
        <p:txBody>
          <a:bodyPr>
            <a:noAutofit/>
          </a:bodyPr>
          <a:lstStyle>
            <a:lvl1pPr marL="0" indent="0">
              <a:spcBef>
                <a:spcPts val="300"/>
              </a:spcBef>
              <a:spcAft>
                <a:spcPts val="0"/>
              </a:spcAft>
              <a:buNone/>
              <a:defRPr sz="1100" b="1" baseline="0"/>
            </a:lvl1pPr>
          </a:lstStyle>
          <a:p>
            <a:pPr lvl="0"/>
            <a:r>
              <a:rPr lang="en-US"/>
              <a:t>Alternative 2: Click to insert Presenter Name(s)</a:t>
            </a:r>
            <a:br>
              <a:rPr lang="en-US"/>
            </a:br>
            <a:r>
              <a:rPr lang="en-US"/>
              <a:t>Job Title</a:t>
            </a:r>
            <a:br>
              <a:rPr lang="en-US"/>
            </a:br>
            <a:r>
              <a:rPr lang="en-US"/>
              <a:t>Department / Sector</a:t>
            </a:r>
          </a:p>
        </p:txBody>
      </p:sp>
      <p:sp>
        <p:nvSpPr>
          <p:cNvPr id="9" name="Rectangle 8"/>
          <p:cNvSpPr/>
          <p:nvPr userDrawn="1"/>
        </p:nvSpPr>
        <p:spPr>
          <a:xfrm>
            <a:off x="12287025" y="-4042"/>
            <a:ext cx="1386247" cy="243104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lstStyle/>
          <a:p>
            <a:pPr algn="l"/>
            <a:r>
              <a:rPr lang="en-US" sz="1000" b="1" baseline="0">
                <a:solidFill>
                  <a:schemeClr val="bg1"/>
                </a:solidFill>
              </a:rPr>
              <a:t>Cover</a:t>
            </a:r>
          </a:p>
          <a:p>
            <a:pPr algn="l"/>
            <a:r>
              <a:rPr lang="en-US" sz="1000" baseline="0">
                <a:solidFill>
                  <a:schemeClr val="bg1"/>
                </a:solidFill>
              </a:rPr>
              <a:t>Do not change the size of the title. Keep the title short and use the subtitle area for longer descriptions if needed. </a:t>
            </a:r>
            <a:endParaRPr lang="en-US" sz="1000">
              <a:solidFill>
                <a:schemeClr val="bg1"/>
              </a:solidFill>
            </a:endParaRPr>
          </a:p>
        </p:txBody>
      </p:sp>
      <p:sp>
        <p:nvSpPr>
          <p:cNvPr id="11" name="Text Placeholder 5"/>
          <p:cNvSpPr>
            <a:spLocks noGrp="1"/>
          </p:cNvSpPr>
          <p:nvPr>
            <p:ph type="body" sz="quarter" idx="12" hasCustomPrompt="1"/>
          </p:nvPr>
        </p:nvSpPr>
        <p:spPr>
          <a:xfrm>
            <a:off x="6096000" y="5764754"/>
            <a:ext cx="5689600" cy="738818"/>
          </a:xfrm>
        </p:spPr>
        <p:txBody>
          <a:bodyPr tIns="0" rIns="0" bIns="0">
            <a:noAutofit/>
          </a:bodyPr>
          <a:lstStyle>
            <a:lvl1pPr marL="0" indent="0" algn="r">
              <a:buNone/>
              <a:defRPr sz="900" b="0">
                <a:solidFill>
                  <a:schemeClr val="tx1"/>
                </a:solidFill>
                <a:latin typeface="Arial Narrow" panose="020B0606020202030204" pitchFamily="34" charset="0"/>
              </a:defRPr>
            </a:lvl1pPr>
          </a:lstStyle>
          <a:p>
            <a:pPr lvl="0"/>
            <a:r>
              <a:rPr lang="en-US"/>
              <a:t>Click to insert disclaimer paragraph</a:t>
            </a:r>
          </a:p>
        </p:txBody>
      </p:sp>
      <p:sp>
        <p:nvSpPr>
          <p:cNvPr id="12" name="Text Placeholder 5"/>
          <p:cNvSpPr>
            <a:spLocks noGrp="1"/>
          </p:cNvSpPr>
          <p:nvPr>
            <p:ph type="body" sz="quarter" idx="13" hasCustomPrompt="1"/>
          </p:nvPr>
        </p:nvSpPr>
        <p:spPr>
          <a:xfrm>
            <a:off x="411480" y="4196049"/>
            <a:ext cx="7231529" cy="896287"/>
          </a:xfrm>
        </p:spPr>
        <p:txBody>
          <a:bodyPr>
            <a:noAutofit/>
          </a:bodyPr>
          <a:lstStyle>
            <a:lvl1pPr marL="0" indent="0">
              <a:spcBef>
                <a:spcPts val="300"/>
              </a:spcBef>
              <a:spcAft>
                <a:spcPts val="0"/>
              </a:spcAft>
              <a:buNone/>
              <a:defRPr sz="1100" b="1" baseline="0"/>
            </a:lvl1pPr>
          </a:lstStyle>
          <a:p>
            <a:pPr lvl="0"/>
            <a:r>
              <a:rPr lang="en-US"/>
              <a:t>Alternative 1: Click to insert Presenter Name(s)</a:t>
            </a:r>
            <a:br>
              <a:rPr lang="en-US"/>
            </a:br>
            <a:r>
              <a:rPr lang="en-US"/>
              <a:t>Job Title</a:t>
            </a:r>
            <a:br>
              <a:rPr lang="en-US"/>
            </a:br>
            <a:r>
              <a:rPr lang="en-US"/>
              <a:t>Department / Sector</a:t>
            </a:r>
          </a:p>
        </p:txBody>
      </p:sp>
      <p:sp>
        <p:nvSpPr>
          <p:cNvPr id="14" name="Text Placeholder 5"/>
          <p:cNvSpPr>
            <a:spLocks noGrp="1"/>
          </p:cNvSpPr>
          <p:nvPr>
            <p:ph type="body" sz="quarter" idx="14" hasCustomPrompt="1"/>
          </p:nvPr>
        </p:nvSpPr>
        <p:spPr>
          <a:xfrm>
            <a:off x="411480" y="5155186"/>
            <a:ext cx="3169920" cy="259884"/>
          </a:xfrm>
        </p:spPr>
        <p:txBody>
          <a:bodyPr>
            <a:noAutofit/>
          </a:bodyPr>
          <a:lstStyle>
            <a:lvl1pPr marL="0" indent="0">
              <a:buNone/>
              <a:defRPr sz="1050" b="0"/>
            </a:lvl1pPr>
          </a:lstStyle>
          <a:p>
            <a:pPr lvl="0"/>
            <a:r>
              <a:rPr lang="en-US"/>
              <a:t>Click to insert date</a:t>
            </a:r>
          </a:p>
        </p:txBody>
      </p:sp>
      <p:sp>
        <p:nvSpPr>
          <p:cNvPr id="15" name="Rectangle 14"/>
          <p:cNvSpPr/>
          <p:nvPr userDrawn="1"/>
        </p:nvSpPr>
        <p:spPr>
          <a:xfrm>
            <a:off x="-13251" y="6867939"/>
            <a:ext cx="12205252" cy="36774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a:solidFill>
                <a:schemeClr val="tx1"/>
              </a:solidFill>
            </a:endParaRPr>
          </a:p>
        </p:txBody>
      </p:sp>
      <p:grpSp>
        <p:nvGrpSpPr>
          <p:cNvPr id="24" name="Group 23"/>
          <p:cNvGrpSpPr/>
          <p:nvPr userDrawn="1"/>
        </p:nvGrpSpPr>
        <p:grpSpPr>
          <a:xfrm>
            <a:off x="12284310" y="2497574"/>
            <a:ext cx="1389888" cy="1233768"/>
            <a:chOff x="9215268" y="3023356"/>
            <a:chExt cx="1389888" cy="1233768"/>
          </a:xfrm>
        </p:grpSpPr>
        <p:sp>
          <p:nvSpPr>
            <p:cNvPr id="25" name="Rectangle 24"/>
            <p:cNvSpPr/>
            <p:nvPr userDrawn="1"/>
          </p:nvSpPr>
          <p:spPr>
            <a:xfrm>
              <a:off x="9215268" y="3023356"/>
              <a:ext cx="1389888" cy="123376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0" rtlCol="0" anchor="t"/>
            <a:lstStyle/>
            <a:p>
              <a:pPr algn="l"/>
              <a:r>
                <a:rPr lang="en-US" sz="1000" b="0" baseline="0">
                  <a:solidFill>
                    <a:schemeClr val="bg1"/>
                  </a:solidFill>
                </a:rPr>
                <a:t>Only use </a:t>
              </a:r>
              <a:r>
                <a:rPr lang="en-US" sz="1000" b="0" baseline="0">
                  <a:solidFill>
                    <a:srgbClr val="D6002A"/>
                  </a:solidFill>
                </a:rPr>
                <a:t>S&amp;P Global Red </a:t>
              </a:r>
              <a:r>
                <a:rPr lang="en-US" sz="1000" b="0" baseline="0">
                  <a:solidFill>
                    <a:schemeClr val="bg1"/>
                  </a:solidFill>
                </a:rPr>
                <a:t>for key text high-lights, not shapes or charts. </a:t>
              </a:r>
              <a:br>
                <a:rPr lang="en-US" sz="1000" b="0" baseline="0">
                  <a:solidFill>
                    <a:schemeClr val="bg1"/>
                  </a:solidFill>
                </a:rPr>
              </a:br>
              <a:r>
                <a:rPr lang="en-US" sz="1000" b="0" baseline="0">
                  <a:solidFill>
                    <a:schemeClr val="bg1"/>
                  </a:solidFill>
                </a:rPr>
                <a:t>It’s available in the custom color palette</a:t>
              </a:r>
              <a:r>
                <a:rPr lang="en-US" sz="1000" b="0" baseline="0">
                  <a:solidFill>
                    <a:schemeClr val="tx1"/>
                  </a:solidFill>
                </a:rPr>
                <a:t>. </a:t>
              </a:r>
            </a:p>
          </p:txBody>
        </p:sp>
        <p:sp>
          <p:nvSpPr>
            <p:cNvPr id="26" name="Rectangle 25"/>
            <p:cNvSpPr/>
            <p:nvPr userDrawn="1"/>
          </p:nvSpPr>
          <p:spPr>
            <a:xfrm>
              <a:off x="9264542" y="4042368"/>
              <a:ext cx="126397" cy="126397"/>
            </a:xfrm>
            <a:prstGeom prst="rect">
              <a:avLst/>
            </a:prstGeom>
            <a:solidFill>
              <a:srgbClr val="D60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pic>
        <p:nvPicPr>
          <p:cNvPr id="21" name="Platts"/>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47857" y="5508180"/>
            <a:ext cx="2222072" cy="1261872"/>
          </a:xfrm>
          <a:prstGeom prst="rect">
            <a:avLst/>
          </a:prstGeom>
        </p:spPr>
      </p:pic>
    </p:spTree>
    <p:extLst>
      <p:ext uri="{BB962C8B-B14F-4D97-AF65-F5344CB8AC3E}">
        <p14:creationId xmlns:p14="http://schemas.microsoft.com/office/powerpoint/2010/main" val="3981029790"/>
      </p:ext>
    </p:extLst>
  </p:cSld>
  <p:clrMapOvr>
    <a:overrideClrMapping bg1="dk1" tx1="lt1" bg2="dk2" tx2="lt2" accent1="accent1" accent2="accent2" accent3="accent3" accent4="accent4" accent5="accent5" accent6="accent6" hlink="hlink" folHlink="folHlink"/>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showMasterSp="0" preserve="1" userDrawn="1">
  <p:cSld name="Cover white Slim imag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11480" y="164235"/>
            <a:ext cx="6705600" cy="1568639"/>
          </a:xfrm>
        </p:spPr>
        <p:txBody>
          <a:bodyPr tIns="0" anchor="t">
            <a:normAutofit/>
          </a:bodyPr>
          <a:lstStyle>
            <a:lvl1pPr algn="l">
              <a:defRPr sz="3600" b="1" baseline="0"/>
            </a:lvl1pPr>
          </a:lstStyle>
          <a:p>
            <a:r>
              <a:rPr lang="en-US"/>
              <a:t>Click to insert Presentation Title </a:t>
            </a:r>
          </a:p>
        </p:txBody>
      </p:sp>
      <p:sp>
        <p:nvSpPr>
          <p:cNvPr id="3" name="Subtitle 2"/>
          <p:cNvSpPr>
            <a:spLocks noGrp="1"/>
          </p:cNvSpPr>
          <p:nvPr>
            <p:ph type="subTitle" idx="1" hasCustomPrompt="1"/>
          </p:nvPr>
        </p:nvSpPr>
        <p:spPr>
          <a:xfrm>
            <a:off x="411480" y="1751715"/>
            <a:ext cx="6705600" cy="579110"/>
          </a:xfrm>
        </p:spPr>
        <p:txBody>
          <a:bodyPr>
            <a:normAutofit/>
          </a:bodyPr>
          <a:lstStyle>
            <a:lvl1pPr marL="0" indent="0" algn="l">
              <a:spcBef>
                <a:spcPts val="0"/>
              </a:spcBef>
              <a:buNone/>
              <a:defRPr sz="1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insert subtitle</a:t>
            </a:r>
          </a:p>
        </p:txBody>
      </p:sp>
      <p:sp>
        <p:nvSpPr>
          <p:cNvPr id="7" name="Text Placeholder 5"/>
          <p:cNvSpPr>
            <a:spLocks noGrp="1"/>
          </p:cNvSpPr>
          <p:nvPr>
            <p:ph type="body" sz="quarter" idx="11" hasCustomPrompt="1"/>
          </p:nvPr>
        </p:nvSpPr>
        <p:spPr>
          <a:xfrm>
            <a:off x="8618069" y="1111722"/>
            <a:ext cx="3169920" cy="259884"/>
          </a:xfrm>
        </p:spPr>
        <p:txBody>
          <a:bodyPr>
            <a:noAutofit/>
          </a:bodyPr>
          <a:lstStyle>
            <a:lvl1pPr marL="0" indent="0">
              <a:buNone/>
              <a:defRPr sz="1050" b="0"/>
            </a:lvl1pPr>
          </a:lstStyle>
          <a:p>
            <a:pPr lvl="0"/>
            <a:r>
              <a:rPr lang="en-US"/>
              <a:t>Click to insert date</a:t>
            </a:r>
          </a:p>
        </p:txBody>
      </p:sp>
      <p:sp>
        <p:nvSpPr>
          <p:cNvPr id="5" name="Picture Placeholder 4"/>
          <p:cNvSpPr>
            <a:spLocks noGrp="1"/>
          </p:cNvSpPr>
          <p:nvPr>
            <p:ph type="pic" sz="quarter" idx="13" hasCustomPrompt="1"/>
          </p:nvPr>
        </p:nvSpPr>
        <p:spPr>
          <a:xfrm>
            <a:off x="411480" y="2423160"/>
            <a:ext cx="11379200" cy="2542032"/>
          </a:xfrm>
        </p:spPr>
        <p:txBody>
          <a:bodyPr anchor="ctr"/>
          <a:lstStyle>
            <a:lvl1pPr marL="0" indent="0" algn="ctr">
              <a:buNone/>
              <a:defRPr/>
            </a:lvl1pPr>
          </a:lstStyle>
          <a:p>
            <a:r>
              <a:rPr lang="en-US"/>
              <a:t>Click to add image</a:t>
            </a:r>
            <a:br>
              <a:rPr lang="en-US"/>
            </a:br>
            <a:r>
              <a:rPr lang="en-US"/>
              <a:t>– only use S&amp;P Global approved images for title slides</a:t>
            </a:r>
          </a:p>
        </p:txBody>
      </p:sp>
      <p:sp>
        <p:nvSpPr>
          <p:cNvPr id="12" name="Text Placeholder 5"/>
          <p:cNvSpPr>
            <a:spLocks noGrp="1"/>
          </p:cNvSpPr>
          <p:nvPr>
            <p:ph type="body" sz="quarter" idx="10" hasCustomPrompt="1"/>
          </p:nvPr>
        </p:nvSpPr>
        <p:spPr>
          <a:xfrm>
            <a:off x="8618071" y="152585"/>
            <a:ext cx="3169920" cy="896287"/>
          </a:xfrm>
        </p:spPr>
        <p:txBody>
          <a:bodyPr>
            <a:noAutofit/>
          </a:bodyPr>
          <a:lstStyle>
            <a:lvl1pPr marL="0" indent="0">
              <a:spcBef>
                <a:spcPts val="300"/>
              </a:spcBef>
              <a:spcAft>
                <a:spcPts val="0"/>
              </a:spcAft>
              <a:buNone/>
              <a:defRPr sz="1100" b="1" baseline="0"/>
            </a:lvl1pPr>
          </a:lstStyle>
          <a:p>
            <a:pPr lvl="0"/>
            <a:r>
              <a:rPr lang="en-US"/>
              <a:t>Click to insert Presenter Name(s)</a:t>
            </a:r>
            <a:br>
              <a:rPr lang="en-US"/>
            </a:br>
            <a:r>
              <a:rPr lang="en-US"/>
              <a:t>Job Title</a:t>
            </a:r>
            <a:br>
              <a:rPr lang="en-US"/>
            </a:br>
            <a:r>
              <a:rPr lang="en-US"/>
              <a:t>Department / Sector</a:t>
            </a:r>
          </a:p>
        </p:txBody>
      </p:sp>
      <p:sp>
        <p:nvSpPr>
          <p:cNvPr id="9" name="Rectangle 8"/>
          <p:cNvSpPr/>
          <p:nvPr userDrawn="1"/>
        </p:nvSpPr>
        <p:spPr>
          <a:xfrm>
            <a:off x="12287025" y="-4043"/>
            <a:ext cx="1386247" cy="242978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lstStyle/>
          <a:p>
            <a:pPr algn="l"/>
            <a:r>
              <a:rPr lang="en-US" sz="1000" b="1">
                <a:solidFill>
                  <a:schemeClr val="tx1"/>
                </a:solidFill>
              </a:rPr>
              <a:t>Cover</a:t>
            </a:r>
            <a:r>
              <a:rPr lang="en-US" sz="1000" b="1" baseline="0">
                <a:solidFill>
                  <a:schemeClr val="tx1"/>
                </a:solidFill>
              </a:rPr>
              <a:t> + Image</a:t>
            </a:r>
          </a:p>
          <a:p>
            <a:pPr algn="l"/>
            <a:r>
              <a:rPr lang="en-US" sz="1000" baseline="0">
                <a:solidFill>
                  <a:schemeClr val="tx1"/>
                </a:solidFill>
              </a:rPr>
              <a:t>Do not change the size of the title. Keep the title short and use the subtitle area for longer descriptions if needed. Insert rectangular image by clicking the image icon. </a:t>
            </a:r>
            <a:endParaRPr lang="en-US" sz="1000">
              <a:solidFill>
                <a:schemeClr val="tx1"/>
              </a:solidFill>
            </a:endParaRPr>
          </a:p>
        </p:txBody>
      </p:sp>
      <p:sp>
        <p:nvSpPr>
          <p:cNvPr id="14" name="Rectangle 13"/>
          <p:cNvSpPr/>
          <p:nvPr userDrawn="1"/>
        </p:nvSpPr>
        <p:spPr>
          <a:xfrm>
            <a:off x="-13251" y="6878697"/>
            <a:ext cx="12205252" cy="3677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a:solidFill>
                <a:schemeClr val="tx1"/>
              </a:solidFill>
            </a:endParaRPr>
          </a:p>
        </p:txBody>
      </p:sp>
      <p:sp>
        <p:nvSpPr>
          <p:cNvPr id="36" name="Text Placeholder 5"/>
          <p:cNvSpPr>
            <a:spLocks noGrp="1"/>
          </p:cNvSpPr>
          <p:nvPr>
            <p:ph type="body" sz="quarter" idx="12" hasCustomPrompt="1"/>
          </p:nvPr>
        </p:nvSpPr>
        <p:spPr>
          <a:xfrm>
            <a:off x="6096000" y="5920969"/>
            <a:ext cx="5689600" cy="730656"/>
          </a:xfrm>
        </p:spPr>
        <p:txBody>
          <a:bodyPr tIns="0" rIns="0" bIns="0">
            <a:noAutofit/>
          </a:bodyPr>
          <a:lstStyle>
            <a:lvl1pPr marL="0" indent="0" algn="r">
              <a:buNone/>
              <a:defRPr sz="900" b="0">
                <a:solidFill>
                  <a:schemeClr val="bg1">
                    <a:lumMod val="50000"/>
                  </a:schemeClr>
                </a:solidFill>
                <a:latin typeface="Arial Narrow" panose="020B0606020202030204" pitchFamily="34" charset="0"/>
              </a:defRPr>
            </a:lvl1pPr>
          </a:lstStyle>
          <a:p>
            <a:pPr lvl="0"/>
            <a:r>
              <a:rPr lang="en-US"/>
              <a:t>Click to insert disclaimer paragraph</a:t>
            </a:r>
          </a:p>
        </p:txBody>
      </p:sp>
      <p:grpSp>
        <p:nvGrpSpPr>
          <p:cNvPr id="24" name="Group 23"/>
          <p:cNvGrpSpPr/>
          <p:nvPr userDrawn="1"/>
        </p:nvGrpSpPr>
        <p:grpSpPr>
          <a:xfrm>
            <a:off x="12284310" y="2497574"/>
            <a:ext cx="1389888" cy="1233768"/>
            <a:chOff x="9215268" y="3023356"/>
            <a:chExt cx="1389888" cy="1233768"/>
          </a:xfrm>
        </p:grpSpPr>
        <p:sp>
          <p:nvSpPr>
            <p:cNvPr id="25" name="Rectangle 24"/>
            <p:cNvSpPr/>
            <p:nvPr userDrawn="1"/>
          </p:nvSpPr>
          <p:spPr>
            <a:xfrm>
              <a:off x="9215268" y="3023356"/>
              <a:ext cx="1389888" cy="123376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0" rtlCol="0" anchor="t"/>
            <a:lstStyle/>
            <a:p>
              <a:pPr algn="l"/>
              <a:r>
                <a:rPr lang="en-US" sz="1000" b="0" baseline="0">
                  <a:solidFill>
                    <a:schemeClr val="tx1"/>
                  </a:solidFill>
                </a:rPr>
                <a:t>Only use </a:t>
              </a:r>
              <a:r>
                <a:rPr lang="en-US" sz="1000" b="0" baseline="0">
                  <a:solidFill>
                    <a:srgbClr val="D6002A"/>
                  </a:solidFill>
                </a:rPr>
                <a:t>S&amp;P Global Red </a:t>
              </a:r>
              <a:r>
                <a:rPr lang="en-US" sz="1000" b="0" baseline="0">
                  <a:solidFill>
                    <a:schemeClr val="tx1"/>
                  </a:solidFill>
                </a:rPr>
                <a:t>for key text high-lights, not shapes or charts. </a:t>
              </a:r>
              <a:br>
                <a:rPr lang="en-US" sz="1000" b="0" baseline="0">
                  <a:solidFill>
                    <a:schemeClr val="tx1"/>
                  </a:solidFill>
                </a:rPr>
              </a:br>
              <a:r>
                <a:rPr lang="en-US" sz="1000" b="0" baseline="0">
                  <a:solidFill>
                    <a:schemeClr val="tx1"/>
                  </a:solidFill>
                </a:rPr>
                <a:t>It’s available in the custom color palette. </a:t>
              </a:r>
            </a:p>
          </p:txBody>
        </p:sp>
        <p:sp>
          <p:nvSpPr>
            <p:cNvPr id="26" name="Rectangle 25"/>
            <p:cNvSpPr/>
            <p:nvPr userDrawn="1"/>
          </p:nvSpPr>
          <p:spPr>
            <a:xfrm>
              <a:off x="9264542" y="4042368"/>
              <a:ext cx="126397" cy="126397"/>
            </a:xfrm>
            <a:prstGeom prst="rect">
              <a:avLst/>
            </a:prstGeom>
            <a:solidFill>
              <a:srgbClr val="D60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pic>
        <p:nvPicPr>
          <p:cNvPr id="20" name="Platts"/>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48447" y="5512975"/>
            <a:ext cx="2214885" cy="1257096"/>
          </a:xfrm>
          <a:prstGeom prst="rect">
            <a:avLst/>
          </a:prstGeom>
        </p:spPr>
      </p:pic>
    </p:spTree>
    <p:extLst>
      <p:ext uri="{BB962C8B-B14F-4D97-AF65-F5344CB8AC3E}">
        <p14:creationId xmlns:p14="http://schemas.microsoft.com/office/powerpoint/2010/main" val="3903485707"/>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showMasterSp="0" preserve="1" userDrawn="1">
  <p:cSld name="Cover black Slim image">
    <p:bg>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11480" y="164593"/>
            <a:ext cx="6705600" cy="1568639"/>
          </a:xfrm>
        </p:spPr>
        <p:txBody>
          <a:bodyPr tIns="0" anchor="t">
            <a:normAutofit/>
          </a:bodyPr>
          <a:lstStyle>
            <a:lvl1pPr algn="l">
              <a:defRPr sz="3600" b="1" baseline="0"/>
            </a:lvl1pPr>
          </a:lstStyle>
          <a:p>
            <a:r>
              <a:rPr lang="en-US"/>
              <a:t>Click to insert Presentation Title</a:t>
            </a:r>
          </a:p>
        </p:txBody>
      </p:sp>
      <p:sp>
        <p:nvSpPr>
          <p:cNvPr id="3" name="Subtitle 2"/>
          <p:cNvSpPr>
            <a:spLocks noGrp="1"/>
          </p:cNvSpPr>
          <p:nvPr>
            <p:ph type="subTitle" idx="1" hasCustomPrompt="1"/>
          </p:nvPr>
        </p:nvSpPr>
        <p:spPr>
          <a:xfrm>
            <a:off x="411480" y="1755648"/>
            <a:ext cx="6705600" cy="579110"/>
          </a:xfrm>
        </p:spPr>
        <p:txBody>
          <a:bodyPr>
            <a:normAutofit/>
          </a:bodyPr>
          <a:lstStyle>
            <a:lvl1pPr marL="0" indent="0" algn="l">
              <a:spcBef>
                <a:spcPts val="0"/>
              </a:spcBef>
              <a:buNone/>
              <a:defRPr sz="1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insert subtitle</a:t>
            </a:r>
          </a:p>
        </p:txBody>
      </p:sp>
      <p:sp>
        <p:nvSpPr>
          <p:cNvPr id="7" name="Text Placeholder 5"/>
          <p:cNvSpPr>
            <a:spLocks noGrp="1"/>
          </p:cNvSpPr>
          <p:nvPr>
            <p:ph type="body" sz="quarter" idx="11" hasCustomPrompt="1"/>
          </p:nvPr>
        </p:nvSpPr>
        <p:spPr>
          <a:xfrm>
            <a:off x="8618069" y="1111722"/>
            <a:ext cx="3169920" cy="259884"/>
          </a:xfrm>
        </p:spPr>
        <p:txBody>
          <a:bodyPr>
            <a:noAutofit/>
          </a:bodyPr>
          <a:lstStyle>
            <a:lvl1pPr marL="0" indent="0">
              <a:buNone/>
              <a:defRPr sz="1050" b="0"/>
            </a:lvl1pPr>
          </a:lstStyle>
          <a:p>
            <a:pPr lvl="0"/>
            <a:r>
              <a:rPr lang="en-US"/>
              <a:t>Click to insert date</a:t>
            </a:r>
          </a:p>
        </p:txBody>
      </p:sp>
      <p:sp>
        <p:nvSpPr>
          <p:cNvPr id="5" name="Picture Placeholder 4"/>
          <p:cNvSpPr>
            <a:spLocks noGrp="1"/>
          </p:cNvSpPr>
          <p:nvPr>
            <p:ph type="pic" sz="quarter" idx="13" hasCustomPrompt="1"/>
          </p:nvPr>
        </p:nvSpPr>
        <p:spPr>
          <a:xfrm>
            <a:off x="411480" y="2423160"/>
            <a:ext cx="11379200" cy="2542032"/>
          </a:xfrm>
        </p:spPr>
        <p:txBody>
          <a:bodyPr anchor="ctr"/>
          <a:lstStyle>
            <a:lvl1pPr marL="0" indent="0" algn="ctr">
              <a:buNone/>
              <a:defRPr baseline="0"/>
            </a:lvl1pPr>
          </a:lstStyle>
          <a:p>
            <a:r>
              <a:rPr lang="en-US"/>
              <a:t>Click to add image</a:t>
            </a:r>
            <a:br>
              <a:rPr lang="en-US"/>
            </a:br>
            <a:r>
              <a:rPr lang="en-US"/>
              <a:t>– only use S&amp;P Global approved images for title slides</a:t>
            </a:r>
          </a:p>
        </p:txBody>
      </p:sp>
      <p:sp>
        <p:nvSpPr>
          <p:cNvPr id="14" name="Text Placeholder 5"/>
          <p:cNvSpPr>
            <a:spLocks noGrp="1"/>
          </p:cNvSpPr>
          <p:nvPr>
            <p:ph type="body" sz="quarter" idx="10" hasCustomPrompt="1"/>
          </p:nvPr>
        </p:nvSpPr>
        <p:spPr>
          <a:xfrm>
            <a:off x="8618071" y="152585"/>
            <a:ext cx="3169920" cy="896287"/>
          </a:xfrm>
        </p:spPr>
        <p:txBody>
          <a:bodyPr>
            <a:noAutofit/>
          </a:bodyPr>
          <a:lstStyle>
            <a:lvl1pPr marL="0" indent="0">
              <a:spcBef>
                <a:spcPts val="300"/>
              </a:spcBef>
              <a:spcAft>
                <a:spcPts val="0"/>
              </a:spcAft>
              <a:buNone/>
              <a:defRPr sz="1100" b="1" baseline="0"/>
            </a:lvl1pPr>
          </a:lstStyle>
          <a:p>
            <a:pPr lvl="0"/>
            <a:r>
              <a:rPr lang="en-US"/>
              <a:t>Click to insert Presenter Name(s)</a:t>
            </a:r>
            <a:br>
              <a:rPr lang="en-US"/>
            </a:br>
            <a:r>
              <a:rPr lang="en-US"/>
              <a:t>Job Title</a:t>
            </a:r>
            <a:br>
              <a:rPr lang="en-US"/>
            </a:br>
            <a:r>
              <a:rPr lang="en-US"/>
              <a:t>Department / Sector</a:t>
            </a:r>
          </a:p>
        </p:txBody>
      </p:sp>
      <p:sp>
        <p:nvSpPr>
          <p:cNvPr id="9" name="Rectangle 8"/>
          <p:cNvSpPr/>
          <p:nvPr userDrawn="1"/>
        </p:nvSpPr>
        <p:spPr>
          <a:xfrm>
            <a:off x="12287025" y="-4043"/>
            <a:ext cx="1386247" cy="242978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lstStyle/>
          <a:p>
            <a:pPr algn="l"/>
            <a:r>
              <a:rPr lang="en-US" sz="1000" b="1">
                <a:solidFill>
                  <a:schemeClr val="bg1"/>
                </a:solidFill>
              </a:rPr>
              <a:t>Cover</a:t>
            </a:r>
            <a:r>
              <a:rPr lang="en-US" sz="1000" b="1" baseline="0">
                <a:solidFill>
                  <a:schemeClr val="bg1"/>
                </a:solidFill>
              </a:rPr>
              <a:t> + Image</a:t>
            </a:r>
          </a:p>
          <a:p>
            <a:pPr algn="l"/>
            <a:r>
              <a:rPr lang="en-US" sz="1000" baseline="0">
                <a:solidFill>
                  <a:schemeClr val="bg1"/>
                </a:solidFill>
              </a:rPr>
              <a:t>Do not change the size of the title. Keep the title short and use the subtitle area for longer descriptions if needed. Insert rectangular image by clicking the image icon. </a:t>
            </a:r>
            <a:endParaRPr lang="en-US" sz="1000">
              <a:solidFill>
                <a:schemeClr val="bg1"/>
              </a:solidFill>
            </a:endParaRPr>
          </a:p>
        </p:txBody>
      </p:sp>
      <p:sp>
        <p:nvSpPr>
          <p:cNvPr id="23" name="Text Placeholder 5"/>
          <p:cNvSpPr>
            <a:spLocks noGrp="1"/>
          </p:cNvSpPr>
          <p:nvPr>
            <p:ph type="body" sz="quarter" idx="12" hasCustomPrompt="1"/>
          </p:nvPr>
        </p:nvSpPr>
        <p:spPr>
          <a:xfrm>
            <a:off x="6096000" y="5764754"/>
            <a:ext cx="5689600" cy="738818"/>
          </a:xfrm>
        </p:spPr>
        <p:txBody>
          <a:bodyPr tIns="0" rIns="0" bIns="0">
            <a:noAutofit/>
          </a:bodyPr>
          <a:lstStyle>
            <a:lvl1pPr marL="0" indent="0" algn="r">
              <a:buNone/>
              <a:defRPr sz="900" b="0">
                <a:solidFill>
                  <a:schemeClr val="tx1"/>
                </a:solidFill>
                <a:latin typeface="Arial Narrow" panose="020B0606020202030204" pitchFamily="34" charset="0"/>
              </a:defRPr>
            </a:lvl1pPr>
          </a:lstStyle>
          <a:p>
            <a:pPr lvl="0"/>
            <a:r>
              <a:rPr lang="en-US"/>
              <a:t>Click to insert disclaimer paragraph</a:t>
            </a:r>
          </a:p>
        </p:txBody>
      </p:sp>
      <p:grpSp>
        <p:nvGrpSpPr>
          <p:cNvPr id="24" name="Group 23"/>
          <p:cNvGrpSpPr/>
          <p:nvPr userDrawn="1"/>
        </p:nvGrpSpPr>
        <p:grpSpPr>
          <a:xfrm>
            <a:off x="12284310" y="2497574"/>
            <a:ext cx="1389888" cy="1233768"/>
            <a:chOff x="9215268" y="3023356"/>
            <a:chExt cx="1389888" cy="1233768"/>
          </a:xfrm>
        </p:grpSpPr>
        <p:sp>
          <p:nvSpPr>
            <p:cNvPr id="25" name="Rectangle 24"/>
            <p:cNvSpPr/>
            <p:nvPr userDrawn="1"/>
          </p:nvSpPr>
          <p:spPr>
            <a:xfrm>
              <a:off x="9215268" y="3023356"/>
              <a:ext cx="1389888" cy="123376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0" rtlCol="0" anchor="t"/>
            <a:lstStyle/>
            <a:p>
              <a:pPr algn="l"/>
              <a:r>
                <a:rPr lang="en-US" sz="1000" b="0" baseline="0">
                  <a:solidFill>
                    <a:schemeClr val="bg1"/>
                  </a:solidFill>
                </a:rPr>
                <a:t>Only use </a:t>
              </a:r>
              <a:r>
                <a:rPr lang="en-US" sz="1000" b="0" baseline="0">
                  <a:solidFill>
                    <a:srgbClr val="D6002A"/>
                  </a:solidFill>
                </a:rPr>
                <a:t>S&amp;P Global Red </a:t>
              </a:r>
              <a:r>
                <a:rPr lang="en-US" sz="1000" b="0" baseline="0">
                  <a:solidFill>
                    <a:schemeClr val="bg1"/>
                  </a:solidFill>
                </a:rPr>
                <a:t>for key text high-lights, not shapes or charts. </a:t>
              </a:r>
              <a:br>
                <a:rPr lang="en-US" sz="1000" b="0" baseline="0">
                  <a:solidFill>
                    <a:schemeClr val="bg1"/>
                  </a:solidFill>
                </a:rPr>
              </a:br>
              <a:r>
                <a:rPr lang="en-US" sz="1000" b="0" baseline="0">
                  <a:solidFill>
                    <a:schemeClr val="bg1"/>
                  </a:solidFill>
                </a:rPr>
                <a:t>It’s available in the custom color palette</a:t>
              </a:r>
              <a:r>
                <a:rPr lang="en-US" sz="1000" b="0" baseline="0">
                  <a:solidFill>
                    <a:schemeClr val="tx1"/>
                  </a:solidFill>
                </a:rPr>
                <a:t>. </a:t>
              </a:r>
            </a:p>
          </p:txBody>
        </p:sp>
        <p:sp>
          <p:nvSpPr>
            <p:cNvPr id="26" name="Rectangle 25"/>
            <p:cNvSpPr/>
            <p:nvPr userDrawn="1"/>
          </p:nvSpPr>
          <p:spPr>
            <a:xfrm>
              <a:off x="9264542" y="4042368"/>
              <a:ext cx="126397" cy="126397"/>
            </a:xfrm>
            <a:prstGeom prst="rect">
              <a:avLst/>
            </a:prstGeom>
            <a:solidFill>
              <a:srgbClr val="D60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pic>
        <p:nvPicPr>
          <p:cNvPr id="20" name="Platts"/>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47857" y="5508180"/>
            <a:ext cx="2222072" cy="1261872"/>
          </a:xfrm>
          <a:prstGeom prst="rect">
            <a:avLst/>
          </a:prstGeom>
        </p:spPr>
      </p:pic>
    </p:spTree>
    <p:extLst>
      <p:ext uri="{BB962C8B-B14F-4D97-AF65-F5344CB8AC3E}">
        <p14:creationId xmlns:p14="http://schemas.microsoft.com/office/powerpoint/2010/main" val="3620560466"/>
      </p:ext>
    </p:extLst>
  </p:cSld>
  <p:clrMapOvr>
    <a:overrideClrMapping bg1="dk1" tx1="lt1" bg2="dk2" tx2="lt2" accent1="accent1" accent2="accent2" accent3="accent3" accent4="accent4" accent5="accent5" accent6="accent6" hlink="hlink" folHlink="folHlink"/>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showMasterSp="0" preserve="1" userDrawn="1">
  <p:cSld name="CC_Cover white Slim imag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11480" y="164235"/>
            <a:ext cx="6705600" cy="1568639"/>
          </a:xfrm>
        </p:spPr>
        <p:txBody>
          <a:bodyPr tIns="0" anchor="t">
            <a:normAutofit/>
          </a:bodyPr>
          <a:lstStyle>
            <a:lvl1pPr algn="l">
              <a:defRPr sz="3600" b="1" baseline="0"/>
            </a:lvl1pPr>
          </a:lstStyle>
          <a:p>
            <a:r>
              <a:rPr lang="en-US"/>
              <a:t>Click to insert Presentation Title </a:t>
            </a:r>
          </a:p>
        </p:txBody>
      </p:sp>
      <p:sp>
        <p:nvSpPr>
          <p:cNvPr id="3" name="Subtitle 2"/>
          <p:cNvSpPr>
            <a:spLocks noGrp="1"/>
          </p:cNvSpPr>
          <p:nvPr>
            <p:ph type="subTitle" idx="1" hasCustomPrompt="1"/>
          </p:nvPr>
        </p:nvSpPr>
        <p:spPr>
          <a:xfrm>
            <a:off x="411480" y="1751715"/>
            <a:ext cx="6705600" cy="579110"/>
          </a:xfrm>
        </p:spPr>
        <p:txBody>
          <a:bodyPr>
            <a:normAutofit/>
          </a:bodyPr>
          <a:lstStyle>
            <a:lvl1pPr marL="0" indent="0" algn="l">
              <a:spcBef>
                <a:spcPts val="0"/>
              </a:spcBef>
              <a:buNone/>
              <a:defRPr sz="1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insert subtitle</a:t>
            </a:r>
          </a:p>
        </p:txBody>
      </p:sp>
      <p:sp>
        <p:nvSpPr>
          <p:cNvPr id="7" name="Text Placeholder 5"/>
          <p:cNvSpPr>
            <a:spLocks noGrp="1"/>
          </p:cNvSpPr>
          <p:nvPr>
            <p:ph type="body" sz="quarter" idx="11" hasCustomPrompt="1"/>
          </p:nvPr>
        </p:nvSpPr>
        <p:spPr>
          <a:xfrm>
            <a:off x="8618069" y="1111722"/>
            <a:ext cx="3169920" cy="259884"/>
          </a:xfrm>
        </p:spPr>
        <p:txBody>
          <a:bodyPr>
            <a:noAutofit/>
          </a:bodyPr>
          <a:lstStyle>
            <a:lvl1pPr marL="0" indent="0">
              <a:buNone/>
              <a:defRPr sz="1050" b="0"/>
            </a:lvl1pPr>
          </a:lstStyle>
          <a:p>
            <a:pPr lvl="0"/>
            <a:r>
              <a:rPr lang="en-US"/>
              <a:t>Click to insert date</a:t>
            </a:r>
          </a:p>
        </p:txBody>
      </p:sp>
      <p:sp>
        <p:nvSpPr>
          <p:cNvPr id="12" name="Text Placeholder 5"/>
          <p:cNvSpPr>
            <a:spLocks noGrp="1"/>
          </p:cNvSpPr>
          <p:nvPr>
            <p:ph type="body" sz="quarter" idx="10" hasCustomPrompt="1"/>
          </p:nvPr>
        </p:nvSpPr>
        <p:spPr>
          <a:xfrm>
            <a:off x="8618071" y="152585"/>
            <a:ext cx="3169920" cy="896287"/>
          </a:xfrm>
        </p:spPr>
        <p:txBody>
          <a:bodyPr>
            <a:noAutofit/>
          </a:bodyPr>
          <a:lstStyle>
            <a:lvl1pPr marL="0" indent="0">
              <a:spcBef>
                <a:spcPts val="300"/>
              </a:spcBef>
              <a:spcAft>
                <a:spcPts val="0"/>
              </a:spcAft>
              <a:buNone/>
              <a:defRPr sz="1100" b="1" baseline="0"/>
            </a:lvl1pPr>
          </a:lstStyle>
          <a:p>
            <a:pPr lvl="0"/>
            <a:r>
              <a:rPr lang="en-US"/>
              <a:t>Click to insert Presenter Name(s)</a:t>
            </a:r>
            <a:br>
              <a:rPr lang="en-US"/>
            </a:br>
            <a:r>
              <a:rPr lang="en-US"/>
              <a:t>Job Title</a:t>
            </a:r>
            <a:br>
              <a:rPr lang="en-US"/>
            </a:br>
            <a:r>
              <a:rPr lang="en-US"/>
              <a:t>Department / Sector</a:t>
            </a:r>
          </a:p>
        </p:txBody>
      </p:sp>
      <p:sp>
        <p:nvSpPr>
          <p:cNvPr id="9" name="Rectangle 8"/>
          <p:cNvSpPr/>
          <p:nvPr userDrawn="1"/>
        </p:nvSpPr>
        <p:spPr>
          <a:xfrm>
            <a:off x="12287025" y="-4043"/>
            <a:ext cx="1386247" cy="242978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lstStyle/>
          <a:p>
            <a:pPr algn="l"/>
            <a:r>
              <a:rPr lang="en-US" sz="1000" b="1">
                <a:solidFill>
                  <a:schemeClr val="tx1"/>
                </a:solidFill>
              </a:rPr>
              <a:t>Cover</a:t>
            </a:r>
            <a:r>
              <a:rPr lang="en-US" sz="1000" b="1" baseline="0">
                <a:solidFill>
                  <a:schemeClr val="tx1"/>
                </a:solidFill>
              </a:rPr>
              <a:t> + Image</a:t>
            </a:r>
          </a:p>
          <a:p>
            <a:pPr algn="l"/>
            <a:r>
              <a:rPr lang="en-US" sz="1000" baseline="0">
                <a:solidFill>
                  <a:schemeClr val="tx1"/>
                </a:solidFill>
              </a:rPr>
              <a:t>Do not change the size of the title. Keep the title short and use the subtitle area for longer descriptions if needed. Insert rectangular image by clicking the image icon. </a:t>
            </a:r>
            <a:endParaRPr lang="en-US" sz="1000">
              <a:solidFill>
                <a:schemeClr val="tx1"/>
              </a:solidFill>
            </a:endParaRPr>
          </a:p>
        </p:txBody>
      </p:sp>
      <p:sp>
        <p:nvSpPr>
          <p:cNvPr id="14" name="Rectangle 13"/>
          <p:cNvSpPr/>
          <p:nvPr userDrawn="1"/>
        </p:nvSpPr>
        <p:spPr>
          <a:xfrm>
            <a:off x="-13251" y="6878697"/>
            <a:ext cx="12205252" cy="3677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a:solidFill>
                <a:schemeClr val="tx1"/>
              </a:solidFill>
            </a:endParaRPr>
          </a:p>
        </p:txBody>
      </p:sp>
      <p:sp>
        <p:nvSpPr>
          <p:cNvPr id="36" name="Text Placeholder 5"/>
          <p:cNvSpPr>
            <a:spLocks noGrp="1"/>
          </p:cNvSpPr>
          <p:nvPr>
            <p:ph type="body" sz="quarter" idx="12" hasCustomPrompt="1"/>
          </p:nvPr>
        </p:nvSpPr>
        <p:spPr>
          <a:xfrm>
            <a:off x="6096000" y="5920969"/>
            <a:ext cx="5689600" cy="730656"/>
          </a:xfrm>
        </p:spPr>
        <p:txBody>
          <a:bodyPr tIns="0" rIns="0" bIns="0">
            <a:noAutofit/>
          </a:bodyPr>
          <a:lstStyle>
            <a:lvl1pPr marL="0" indent="0" algn="r">
              <a:buNone/>
              <a:defRPr sz="900" b="0">
                <a:solidFill>
                  <a:schemeClr val="bg1">
                    <a:lumMod val="50000"/>
                  </a:schemeClr>
                </a:solidFill>
                <a:latin typeface="Arial Narrow" panose="020B0606020202030204" pitchFamily="34" charset="0"/>
              </a:defRPr>
            </a:lvl1pPr>
          </a:lstStyle>
          <a:p>
            <a:pPr lvl="0"/>
            <a:r>
              <a:rPr lang="en-US"/>
              <a:t>Click to insert disclaimer paragraph</a:t>
            </a:r>
          </a:p>
        </p:txBody>
      </p:sp>
      <p:grpSp>
        <p:nvGrpSpPr>
          <p:cNvPr id="24" name="Group 23"/>
          <p:cNvGrpSpPr/>
          <p:nvPr userDrawn="1"/>
        </p:nvGrpSpPr>
        <p:grpSpPr>
          <a:xfrm>
            <a:off x="12284310" y="2497574"/>
            <a:ext cx="1389888" cy="1233768"/>
            <a:chOff x="9215268" y="3023356"/>
            <a:chExt cx="1389888" cy="1233768"/>
          </a:xfrm>
        </p:grpSpPr>
        <p:sp>
          <p:nvSpPr>
            <p:cNvPr id="25" name="Rectangle 24"/>
            <p:cNvSpPr/>
            <p:nvPr userDrawn="1"/>
          </p:nvSpPr>
          <p:spPr>
            <a:xfrm>
              <a:off x="9215268" y="3023356"/>
              <a:ext cx="1389888" cy="123376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0" rtlCol="0" anchor="t"/>
            <a:lstStyle/>
            <a:p>
              <a:pPr algn="l"/>
              <a:r>
                <a:rPr lang="en-US" sz="1000" b="0" baseline="0">
                  <a:solidFill>
                    <a:schemeClr val="tx1"/>
                  </a:solidFill>
                </a:rPr>
                <a:t>Only use </a:t>
              </a:r>
              <a:r>
                <a:rPr lang="en-US" sz="1000" b="0" baseline="0">
                  <a:solidFill>
                    <a:srgbClr val="D6002A"/>
                  </a:solidFill>
                </a:rPr>
                <a:t>S&amp;P Global Red </a:t>
              </a:r>
              <a:r>
                <a:rPr lang="en-US" sz="1000" b="0" baseline="0">
                  <a:solidFill>
                    <a:schemeClr val="tx1"/>
                  </a:solidFill>
                </a:rPr>
                <a:t>for key text high-lights, not shapes or charts. </a:t>
              </a:r>
              <a:br>
                <a:rPr lang="en-US" sz="1000" b="0" baseline="0">
                  <a:solidFill>
                    <a:schemeClr val="tx1"/>
                  </a:solidFill>
                </a:rPr>
              </a:br>
              <a:r>
                <a:rPr lang="en-US" sz="1000" b="0" baseline="0">
                  <a:solidFill>
                    <a:schemeClr val="tx1"/>
                  </a:solidFill>
                </a:rPr>
                <a:t>It’s available in the custom color palette. </a:t>
              </a:r>
            </a:p>
          </p:txBody>
        </p:sp>
        <p:sp>
          <p:nvSpPr>
            <p:cNvPr id="26" name="Rectangle 25"/>
            <p:cNvSpPr/>
            <p:nvPr userDrawn="1"/>
          </p:nvSpPr>
          <p:spPr>
            <a:xfrm>
              <a:off x="9264542" y="4042368"/>
              <a:ext cx="126397" cy="126397"/>
            </a:xfrm>
            <a:prstGeom prst="rect">
              <a:avLst/>
            </a:prstGeom>
            <a:solidFill>
              <a:srgbClr val="D60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pic>
        <p:nvPicPr>
          <p:cNvPr id="15" name="Picture 14"/>
          <p:cNvPicPr>
            <a:picLocks noChangeAspect="1"/>
          </p:cNvPicPr>
          <p:nvPr userDrawn="1"/>
        </p:nvPicPr>
        <p:blipFill rotWithShape="1">
          <a:blip r:embed="rId2" cstate="print">
            <a:extLst>
              <a:ext uri="{28A0092B-C50C-407E-A947-70E740481C1C}">
                <a14:useLocalDpi xmlns:a14="http://schemas.microsoft.com/office/drawing/2010/main"/>
              </a:ext>
            </a:extLst>
          </a:blip>
          <a:srcRect r="-112"/>
          <a:stretch/>
        </p:blipFill>
        <p:spPr>
          <a:xfrm>
            <a:off x="402292" y="2413858"/>
            <a:ext cx="11382485" cy="2547962"/>
          </a:xfrm>
          <a:prstGeom prst="rect">
            <a:avLst/>
          </a:prstGeom>
        </p:spPr>
      </p:pic>
      <p:pic>
        <p:nvPicPr>
          <p:cNvPr id="16" name="Platts"/>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65093" y="6083223"/>
            <a:ext cx="1256647" cy="713232"/>
          </a:xfrm>
          <a:prstGeom prst="rect">
            <a:avLst/>
          </a:prstGeom>
        </p:spPr>
      </p:pic>
    </p:spTree>
    <p:extLst>
      <p:ext uri="{BB962C8B-B14F-4D97-AF65-F5344CB8AC3E}">
        <p14:creationId xmlns:p14="http://schemas.microsoft.com/office/powerpoint/2010/main" val="475269791"/>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showMasterSp="0" preserve="1" userDrawn="1">
  <p:cSld name="CC_Cover black Slim image">
    <p:bg>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11480" y="164593"/>
            <a:ext cx="6705600" cy="1568639"/>
          </a:xfrm>
        </p:spPr>
        <p:txBody>
          <a:bodyPr tIns="0" anchor="t">
            <a:normAutofit/>
          </a:bodyPr>
          <a:lstStyle>
            <a:lvl1pPr algn="l">
              <a:defRPr sz="3600" b="1" baseline="0"/>
            </a:lvl1pPr>
          </a:lstStyle>
          <a:p>
            <a:r>
              <a:rPr lang="en-US"/>
              <a:t>Click to insert Presentation Title</a:t>
            </a:r>
          </a:p>
        </p:txBody>
      </p:sp>
      <p:sp>
        <p:nvSpPr>
          <p:cNvPr id="3" name="Subtitle 2"/>
          <p:cNvSpPr>
            <a:spLocks noGrp="1"/>
          </p:cNvSpPr>
          <p:nvPr>
            <p:ph type="subTitle" idx="1" hasCustomPrompt="1"/>
          </p:nvPr>
        </p:nvSpPr>
        <p:spPr>
          <a:xfrm>
            <a:off x="411480" y="1755648"/>
            <a:ext cx="6705600" cy="579110"/>
          </a:xfrm>
        </p:spPr>
        <p:txBody>
          <a:bodyPr>
            <a:normAutofit/>
          </a:bodyPr>
          <a:lstStyle>
            <a:lvl1pPr marL="0" indent="0" algn="l">
              <a:spcBef>
                <a:spcPts val="0"/>
              </a:spcBef>
              <a:buNone/>
              <a:defRPr sz="1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insert subtitle</a:t>
            </a:r>
          </a:p>
        </p:txBody>
      </p:sp>
      <p:sp>
        <p:nvSpPr>
          <p:cNvPr id="7" name="Text Placeholder 5"/>
          <p:cNvSpPr>
            <a:spLocks noGrp="1"/>
          </p:cNvSpPr>
          <p:nvPr>
            <p:ph type="body" sz="quarter" idx="11" hasCustomPrompt="1"/>
          </p:nvPr>
        </p:nvSpPr>
        <p:spPr>
          <a:xfrm>
            <a:off x="8618069" y="1111722"/>
            <a:ext cx="3169920" cy="259884"/>
          </a:xfrm>
        </p:spPr>
        <p:txBody>
          <a:bodyPr>
            <a:noAutofit/>
          </a:bodyPr>
          <a:lstStyle>
            <a:lvl1pPr marL="0" indent="0">
              <a:buNone/>
              <a:defRPr sz="1050" b="0"/>
            </a:lvl1pPr>
          </a:lstStyle>
          <a:p>
            <a:pPr lvl="0"/>
            <a:r>
              <a:rPr lang="en-US"/>
              <a:t>Click to insert date</a:t>
            </a:r>
          </a:p>
        </p:txBody>
      </p:sp>
      <p:sp>
        <p:nvSpPr>
          <p:cNvPr id="14" name="Text Placeholder 5"/>
          <p:cNvSpPr>
            <a:spLocks noGrp="1"/>
          </p:cNvSpPr>
          <p:nvPr>
            <p:ph type="body" sz="quarter" idx="10" hasCustomPrompt="1"/>
          </p:nvPr>
        </p:nvSpPr>
        <p:spPr>
          <a:xfrm>
            <a:off x="8618071" y="152585"/>
            <a:ext cx="3169920" cy="896287"/>
          </a:xfrm>
        </p:spPr>
        <p:txBody>
          <a:bodyPr>
            <a:noAutofit/>
          </a:bodyPr>
          <a:lstStyle>
            <a:lvl1pPr marL="0" indent="0">
              <a:spcBef>
                <a:spcPts val="300"/>
              </a:spcBef>
              <a:spcAft>
                <a:spcPts val="0"/>
              </a:spcAft>
              <a:buNone/>
              <a:defRPr sz="1100" b="1" baseline="0"/>
            </a:lvl1pPr>
          </a:lstStyle>
          <a:p>
            <a:pPr lvl="0"/>
            <a:r>
              <a:rPr lang="en-US"/>
              <a:t>Click to insert Presenter Name(s)</a:t>
            </a:r>
            <a:br>
              <a:rPr lang="en-US"/>
            </a:br>
            <a:r>
              <a:rPr lang="en-US"/>
              <a:t>Job Title</a:t>
            </a:r>
            <a:br>
              <a:rPr lang="en-US"/>
            </a:br>
            <a:r>
              <a:rPr lang="en-US"/>
              <a:t>Department / Sector</a:t>
            </a:r>
          </a:p>
        </p:txBody>
      </p:sp>
      <p:sp>
        <p:nvSpPr>
          <p:cNvPr id="9" name="Rectangle 8"/>
          <p:cNvSpPr/>
          <p:nvPr userDrawn="1"/>
        </p:nvSpPr>
        <p:spPr>
          <a:xfrm>
            <a:off x="12287025" y="-4043"/>
            <a:ext cx="1386247" cy="242978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lstStyle/>
          <a:p>
            <a:pPr algn="l"/>
            <a:r>
              <a:rPr lang="en-US" sz="1000" b="1">
                <a:solidFill>
                  <a:schemeClr val="bg1"/>
                </a:solidFill>
              </a:rPr>
              <a:t>Cover</a:t>
            </a:r>
            <a:r>
              <a:rPr lang="en-US" sz="1000" b="1" baseline="0">
                <a:solidFill>
                  <a:schemeClr val="bg1"/>
                </a:solidFill>
              </a:rPr>
              <a:t> + Image</a:t>
            </a:r>
          </a:p>
          <a:p>
            <a:pPr algn="l"/>
            <a:r>
              <a:rPr lang="en-US" sz="1000" baseline="0">
                <a:solidFill>
                  <a:schemeClr val="bg1"/>
                </a:solidFill>
              </a:rPr>
              <a:t>Do not change the size of the title. Keep the title short and use the subtitle area for longer descriptions if needed. Insert rectangular image by clicking the image icon. </a:t>
            </a:r>
            <a:endParaRPr lang="en-US" sz="1000">
              <a:solidFill>
                <a:schemeClr val="bg1"/>
              </a:solidFill>
            </a:endParaRPr>
          </a:p>
        </p:txBody>
      </p:sp>
      <p:sp>
        <p:nvSpPr>
          <p:cNvPr id="23" name="Text Placeholder 5"/>
          <p:cNvSpPr>
            <a:spLocks noGrp="1"/>
          </p:cNvSpPr>
          <p:nvPr>
            <p:ph type="body" sz="quarter" idx="12" hasCustomPrompt="1"/>
          </p:nvPr>
        </p:nvSpPr>
        <p:spPr>
          <a:xfrm>
            <a:off x="6096000" y="5764754"/>
            <a:ext cx="5689600" cy="738818"/>
          </a:xfrm>
        </p:spPr>
        <p:txBody>
          <a:bodyPr tIns="0" rIns="0" bIns="0">
            <a:noAutofit/>
          </a:bodyPr>
          <a:lstStyle>
            <a:lvl1pPr marL="0" indent="0" algn="r">
              <a:buNone/>
              <a:defRPr sz="900" b="0">
                <a:solidFill>
                  <a:schemeClr val="tx1"/>
                </a:solidFill>
                <a:latin typeface="Arial Narrow" panose="020B0606020202030204" pitchFamily="34" charset="0"/>
              </a:defRPr>
            </a:lvl1pPr>
          </a:lstStyle>
          <a:p>
            <a:pPr lvl="0"/>
            <a:r>
              <a:rPr lang="en-US"/>
              <a:t>Click to insert disclaimer paragraph</a:t>
            </a:r>
          </a:p>
        </p:txBody>
      </p:sp>
      <p:grpSp>
        <p:nvGrpSpPr>
          <p:cNvPr id="24" name="Group 23"/>
          <p:cNvGrpSpPr/>
          <p:nvPr userDrawn="1"/>
        </p:nvGrpSpPr>
        <p:grpSpPr>
          <a:xfrm>
            <a:off x="12284310" y="2497574"/>
            <a:ext cx="1389888" cy="1233768"/>
            <a:chOff x="9215268" y="3023356"/>
            <a:chExt cx="1389888" cy="1233768"/>
          </a:xfrm>
        </p:grpSpPr>
        <p:sp>
          <p:nvSpPr>
            <p:cNvPr id="25" name="Rectangle 24"/>
            <p:cNvSpPr/>
            <p:nvPr userDrawn="1"/>
          </p:nvSpPr>
          <p:spPr>
            <a:xfrm>
              <a:off x="9215268" y="3023356"/>
              <a:ext cx="1389888" cy="123376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0" rtlCol="0" anchor="t"/>
            <a:lstStyle/>
            <a:p>
              <a:pPr algn="l"/>
              <a:r>
                <a:rPr lang="en-US" sz="1000" b="0" baseline="0">
                  <a:solidFill>
                    <a:schemeClr val="bg1"/>
                  </a:solidFill>
                </a:rPr>
                <a:t>Only use </a:t>
              </a:r>
              <a:r>
                <a:rPr lang="en-US" sz="1000" b="0" baseline="0">
                  <a:solidFill>
                    <a:srgbClr val="D6002A"/>
                  </a:solidFill>
                </a:rPr>
                <a:t>S&amp;P Global Red </a:t>
              </a:r>
              <a:r>
                <a:rPr lang="en-US" sz="1000" b="0" baseline="0">
                  <a:solidFill>
                    <a:schemeClr val="bg1"/>
                  </a:solidFill>
                </a:rPr>
                <a:t>for key text high-lights, not shapes or charts. </a:t>
              </a:r>
              <a:br>
                <a:rPr lang="en-US" sz="1000" b="0" baseline="0">
                  <a:solidFill>
                    <a:schemeClr val="bg1"/>
                  </a:solidFill>
                </a:rPr>
              </a:br>
              <a:r>
                <a:rPr lang="en-US" sz="1000" b="0" baseline="0">
                  <a:solidFill>
                    <a:schemeClr val="bg1"/>
                  </a:solidFill>
                </a:rPr>
                <a:t>It’s available in the custom color palette</a:t>
              </a:r>
              <a:r>
                <a:rPr lang="en-US" sz="1000" b="0" baseline="0">
                  <a:solidFill>
                    <a:schemeClr val="tx1"/>
                  </a:solidFill>
                </a:rPr>
                <a:t>. </a:t>
              </a:r>
            </a:p>
          </p:txBody>
        </p:sp>
        <p:sp>
          <p:nvSpPr>
            <p:cNvPr id="26" name="Rectangle 25"/>
            <p:cNvSpPr/>
            <p:nvPr userDrawn="1"/>
          </p:nvSpPr>
          <p:spPr>
            <a:xfrm>
              <a:off x="9264542" y="4042368"/>
              <a:ext cx="126397" cy="126397"/>
            </a:xfrm>
            <a:prstGeom prst="rect">
              <a:avLst/>
            </a:prstGeom>
            <a:solidFill>
              <a:srgbClr val="D60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pic>
        <p:nvPicPr>
          <p:cNvPr id="20" name="Platts"/>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47857" y="5508180"/>
            <a:ext cx="2222072" cy="1261872"/>
          </a:xfrm>
          <a:prstGeom prst="rect">
            <a:avLst/>
          </a:prstGeom>
        </p:spPr>
      </p:pic>
      <p:pic>
        <p:nvPicPr>
          <p:cNvPr id="13" name="Picture 12"/>
          <p:cNvPicPr>
            <a:picLocks noChangeAspect="1"/>
          </p:cNvPicPr>
          <p:nvPr userDrawn="1"/>
        </p:nvPicPr>
        <p:blipFill rotWithShape="1">
          <a:blip r:embed="rId3" cstate="print">
            <a:extLst>
              <a:ext uri="{28A0092B-C50C-407E-A947-70E740481C1C}">
                <a14:useLocalDpi xmlns:a14="http://schemas.microsoft.com/office/drawing/2010/main"/>
              </a:ext>
            </a:extLst>
          </a:blip>
          <a:srcRect r="-112"/>
          <a:stretch/>
        </p:blipFill>
        <p:spPr>
          <a:xfrm>
            <a:off x="402292" y="2413858"/>
            <a:ext cx="11382485" cy="2547962"/>
          </a:xfrm>
          <a:prstGeom prst="rect">
            <a:avLst/>
          </a:prstGeom>
        </p:spPr>
      </p:pic>
    </p:spTree>
    <p:extLst>
      <p:ext uri="{BB962C8B-B14F-4D97-AF65-F5344CB8AC3E}">
        <p14:creationId xmlns:p14="http://schemas.microsoft.com/office/powerpoint/2010/main" val="718355565"/>
      </p:ext>
    </p:extLst>
  </p:cSld>
  <p:clrMapOvr>
    <a:overrideClrMapping bg1="dk1" tx1="lt1" bg2="dk2" tx2="lt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hart wShort copy &amp; Sourc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vl1pPr>
          </a:lstStyle>
          <a:p>
            <a:r>
              <a:rPr lang="en-US"/>
              <a:t>Click to edit Master title style</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246FB18-5DF1-419A-B975-14AFDDD65B9F}" type="slidenum">
              <a:rPr lang="en-US" smtClean="0"/>
              <a:t>‹#›</a:t>
            </a:fld>
            <a:endParaRPr lang="en-US"/>
          </a:p>
        </p:txBody>
      </p:sp>
      <p:sp>
        <p:nvSpPr>
          <p:cNvPr id="8" name="Text Placeholder 7"/>
          <p:cNvSpPr>
            <a:spLocks noGrp="1"/>
          </p:cNvSpPr>
          <p:nvPr>
            <p:ph type="body" sz="quarter" idx="13" hasCustomPrompt="1"/>
          </p:nvPr>
        </p:nvSpPr>
        <p:spPr>
          <a:xfrm>
            <a:off x="411480" y="1084264"/>
            <a:ext cx="11379200" cy="706437"/>
          </a:xfrm>
        </p:spPr>
        <p:txBody>
          <a:bodyPr/>
          <a:lstStyle>
            <a:lvl1pPr marL="0" indent="0">
              <a:buNone/>
              <a:defRPr b="0"/>
            </a:lvl1pPr>
            <a:lvl2pPr marL="169863" indent="0">
              <a:buNone/>
              <a:defRPr/>
            </a:lvl2pPr>
          </a:lstStyle>
          <a:p>
            <a:pPr lvl="0"/>
            <a:r>
              <a:rPr lang="en-US" dirty="0"/>
              <a:t>Click to add subtitle</a:t>
            </a:r>
          </a:p>
        </p:txBody>
      </p:sp>
      <p:sp>
        <p:nvSpPr>
          <p:cNvPr id="9" name="Chart Placeholder 8"/>
          <p:cNvSpPr>
            <a:spLocks noGrp="1"/>
          </p:cNvSpPr>
          <p:nvPr>
            <p:ph type="chart" sz="quarter" idx="16" hasCustomPrompt="1"/>
          </p:nvPr>
        </p:nvSpPr>
        <p:spPr>
          <a:xfrm>
            <a:off x="411480" y="2336800"/>
            <a:ext cx="11379200" cy="3335338"/>
          </a:xfrm>
        </p:spPr>
        <p:txBody>
          <a:bodyPr anchor="ctr"/>
          <a:lstStyle>
            <a:lvl1pPr marL="0" indent="0" algn="ctr">
              <a:buNone/>
              <a:defRPr b="1"/>
            </a:lvl1pPr>
          </a:lstStyle>
          <a:p>
            <a:r>
              <a:rPr lang="en-US" dirty="0"/>
              <a:t>Click to insert chart</a:t>
            </a:r>
          </a:p>
        </p:txBody>
      </p:sp>
      <p:sp>
        <p:nvSpPr>
          <p:cNvPr id="10" name="Text Placeholder 7"/>
          <p:cNvSpPr>
            <a:spLocks noGrp="1"/>
          </p:cNvSpPr>
          <p:nvPr>
            <p:ph type="body" sz="quarter" idx="17" hasCustomPrompt="1"/>
          </p:nvPr>
        </p:nvSpPr>
        <p:spPr>
          <a:xfrm>
            <a:off x="411480" y="1813931"/>
            <a:ext cx="11379200" cy="522870"/>
          </a:xfrm>
        </p:spPr>
        <p:txBody>
          <a:bodyPr/>
          <a:lstStyle>
            <a:lvl1pPr marL="0" indent="0">
              <a:buNone/>
              <a:defRPr sz="1400" b="0"/>
            </a:lvl1pPr>
            <a:lvl2pPr marL="169863" indent="0">
              <a:buNone/>
              <a:defRPr/>
            </a:lvl2pPr>
          </a:lstStyle>
          <a:p>
            <a:pPr lvl="0"/>
            <a:r>
              <a:rPr lang="en-US" dirty="0"/>
              <a:t>Click to add chart introduction </a:t>
            </a:r>
          </a:p>
        </p:txBody>
      </p:sp>
      <p:sp>
        <p:nvSpPr>
          <p:cNvPr id="11" name="Rectangle 10"/>
          <p:cNvSpPr/>
          <p:nvPr userDrawn="1"/>
        </p:nvSpPr>
        <p:spPr>
          <a:xfrm>
            <a:off x="12287025" y="-4042"/>
            <a:ext cx="1386247" cy="243104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lstStyle/>
          <a:p>
            <a:pPr algn="l"/>
            <a:r>
              <a:rPr lang="en-US" sz="1000" b="1" baseline="0" dirty="0">
                <a:solidFill>
                  <a:schemeClr val="tx1"/>
                </a:solidFill>
              </a:rPr>
              <a:t>Chart </a:t>
            </a:r>
            <a:r>
              <a:rPr lang="en-US" sz="1000" b="1" baseline="0" dirty="0" err="1">
                <a:solidFill>
                  <a:schemeClr val="tx1"/>
                </a:solidFill>
              </a:rPr>
              <a:t>wShort</a:t>
            </a:r>
            <a:r>
              <a:rPr lang="en-US" sz="1000" b="1" baseline="0" dirty="0">
                <a:solidFill>
                  <a:schemeClr val="tx1"/>
                </a:solidFill>
              </a:rPr>
              <a:t> Copy</a:t>
            </a:r>
          </a:p>
          <a:p>
            <a:pPr algn="l"/>
            <a:r>
              <a:rPr lang="en-US" sz="1000" b="0" baseline="0" dirty="0">
                <a:solidFill>
                  <a:schemeClr val="tx1"/>
                </a:solidFill>
              </a:rPr>
              <a:t>Use for charts and add a chart introduction above the chart. </a:t>
            </a:r>
          </a:p>
        </p:txBody>
      </p:sp>
      <p:sp>
        <p:nvSpPr>
          <p:cNvPr id="13" name="Text Placeholder 11"/>
          <p:cNvSpPr>
            <a:spLocks noGrp="1"/>
          </p:cNvSpPr>
          <p:nvPr>
            <p:ph type="body" sz="quarter" idx="15"/>
          </p:nvPr>
        </p:nvSpPr>
        <p:spPr>
          <a:xfrm>
            <a:off x="414529" y="5672139"/>
            <a:ext cx="11358880" cy="418782"/>
          </a:xfrm>
        </p:spPr>
        <p:txBody>
          <a:bodyPr tIns="0" bIns="0" anchor="b"/>
          <a:lstStyle>
            <a:lvl1pPr marL="0" indent="0">
              <a:lnSpc>
                <a:spcPct val="70000"/>
              </a:lnSpc>
              <a:spcBef>
                <a:spcPts val="0"/>
              </a:spcBef>
              <a:spcAft>
                <a:spcPts val="200"/>
              </a:spcAft>
              <a:buSzPct val="25000"/>
              <a:buFont typeface="Arial" panose="020B0604020202020204" pitchFamily="34" charset="0"/>
              <a:buChar char=" "/>
              <a:defRPr sz="900">
                <a:latin typeface="Arial Narrow" panose="020B0606020202030204" pitchFamily="34" charset="0"/>
              </a:defRPr>
            </a:lvl1pPr>
            <a:lvl2pPr marL="169863" indent="-112713">
              <a:lnSpc>
                <a:spcPct val="70000"/>
              </a:lnSpc>
              <a:spcBef>
                <a:spcPts val="0"/>
              </a:spcBef>
              <a:buFont typeface="Arial" panose="020B0604020202020204" pitchFamily="34" charset="0"/>
              <a:buChar char="•"/>
              <a:defRPr sz="900">
                <a:latin typeface="Arial Narrow" panose="020B0606020202030204" pitchFamily="34" charset="0"/>
              </a:defRPr>
            </a:lvl2pPr>
            <a:lvl3pPr marL="341312" indent="0">
              <a:buNone/>
              <a:defRPr/>
            </a:lvl3pPr>
          </a:lstStyle>
          <a:p>
            <a:pPr lvl="0"/>
            <a:r>
              <a:rPr lang="en-US"/>
              <a:t>Edit Master text styles</a:t>
            </a:r>
          </a:p>
          <a:p>
            <a:pPr lvl="1"/>
            <a:r>
              <a:rPr lang="en-US"/>
              <a:t>Second level</a:t>
            </a:r>
          </a:p>
        </p:txBody>
      </p:sp>
      <p:grpSp>
        <p:nvGrpSpPr>
          <p:cNvPr id="12" name="Group 11"/>
          <p:cNvGrpSpPr/>
          <p:nvPr userDrawn="1"/>
        </p:nvGrpSpPr>
        <p:grpSpPr>
          <a:xfrm>
            <a:off x="12284310" y="2497574"/>
            <a:ext cx="1389888" cy="1233768"/>
            <a:chOff x="9215268" y="3023356"/>
            <a:chExt cx="1389888" cy="1233768"/>
          </a:xfrm>
        </p:grpSpPr>
        <p:sp>
          <p:nvSpPr>
            <p:cNvPr id="14" name="Rectangle 13"/>
            <p:cNvSpPr/>
            <p:nvPr userDrawn="1"/>
          </p:nvSpPr>
          <p:spPr>
            <a:xfrm>
              <a:off x="9215268" y="3023356"/>
              <a:ext cx="1389888" cy="123376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0" rtlCol="0" anchor="t"/>
            <a:lstStyle/>
            <a:p>
              <a:pPr algn="l"/>
              <a:r>
                <a:rPr lang="en-US" sz="1000" b="0" baseline="0" dirty="0">
                  <a:solidFill>
                    <a:schemeClr val="tx1"/>
                  </a:solidFill>
                </a:rPr>
                <a:t>Only use </a:t>
              </a:r>
              <a:r>
                <a:rPr lang="en-US" sz="1000" b="0" baseline="0" dirty="0">
                  <a:solidFill>
                    <a:srgbClr val="D6002A"/>
                  </a:solidFill>
                </a:rPr>
                <a:t>S&amp;P Global Red </a:t>
              </a:r>
              <a:r>
                <a:rPr lang="en-US" sz="1000" b="0" baseline="0" dirty="0">
                  <a:solidFill>
                    <a:schemeClr val="tx1"/>
                  </a:solidFill>
                </a:rPr>
                <a:t>for key text high-lights, not shapes or charts. </a:t>
              </a:r>
              <a:br>
                <a:rPr lang="en-US" sz="1000" b="0" baseline="0" dirty="0">
                  <a:solidFill>
                    <a:schemeClr val="tx1"/>
                  </a:solidFill>
                </a:rPr>
              </a:br>
              <a:r>
                <a:rPr lang="en-US" sz="1000" b="0" baseline="0" dirty="0">
                  <a:solidFill>
                    <a:schemeClr val="tx1"/>
                  </a:solidFill>
                </a:rPr>
                <a:t>It’s available in the custom color palette. </a:t>
              </a:r>
            </a:p>
          </p:txBody>
        </p:sp>
        <p:sp>
          <p:nvSpPr>
            <p:cNvPr id="15" name="Rectangle 14"/>
            <p:cNvSpPr/>
            <p:nvPr userDrawn="1"/>
          </p:nvSpPr>
          <p:spPr>
            <a:xfrm>
              <a:off x="9264542" y="4042368"/>
              <a:ext cx="126397" cy="126397"/>
            </a:xfrm>
            <a:prstGeom prst="rect">
              <a:avLst/>
            </a:prstGeom>
            <a:solidFill>
              <a:srgbClr val="D60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tx1"/>
                </a:solidFill>
              </a:endParaRPr>
            </a:p>
          </p:txBody>
        </p:sp>
      </p:grpSp>
    </p:spTree>
    <p:extLst>
      <p:ext uri="{BB962C8B-B14F-4D97-AF65-F5344CB8AC3E}">
        <p14:creationId xmlns:p14="http://schemas.microsoft.com/office/powerpoint/2010/main" val="1909274575"/>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secHead" preserve="1">
  <p:cSld name="Divider white plain">
    <p:spTree>
      <p:nvGrpSpPr>
        <p:cNvPr id="1" name=""/>
        <p:cNvGrpSpPr/>
        <p:nvPr/>
      </p:nvGrpSpPr>
      <p:grpSpPr>
        <a:xfrm>
          <a:off x="0" y="0"/>
          <a:ext cx="0" cy="0"/>
          <a:chOff x="0" y="0"/>
          <a:chExt cx="0" cy="0"/>
        </a:xfrm>
      </p:grpSpPr>
      <p:sp>
        <p:nvSpPr>
          <p:cNvPr id="2" name="Title 1"/>
          <p:cNvSpPr>
            <a:spLocks noGrp="1"/>
          </p:cNvSpPr>
          <p:nvPr>
            <p:ph type="title"/>
          </p:nvPr>
        </p:nvSpPr>
        <p:spPr>
          <a:xfrm>
            <a:off x="411480" y="206375"/>
            <a:ext cx="9490635" cy="4249084"/>
          </a:xfrm>
        </p:spPr>
        <p:txBody>
          <a:bodyPr tIns="0" anchor="t"/>
          <a:lstStyle>
            <a:lvl1pPr>
              <a:defRPr sz="5400" b="1"/>
            </a:lvl1pPr>
          </a:lstStyle>
          <a:p>
            <a:r>
              <a:rPr lang="en-US"/>
              <a:t>Click to edit Master title style</a:t>
            </a:r>
          </a:p>
        </p:txBody>
      </p:sp>
      <p:sp>
        <p:nvSpPr>
          <p:cNvPr id="3" name="Text Placeholder 2"/>
          <p:cNvSpPr>
            <a:spLocks noGrp="1"/>
          </p:cNvSpPr>
          <p:nvPr>
            <p:ph type="body" idx="1"/>
          </p:nvPr>
        </p:nvSpPr>
        <p:spPr>
          <a:xfrm>
            <a:off x="411480" y="4574876"/>
            <a:ext cx="9490635" cy="1516362"/>
          </a:xfrm>
        </p:spPr>
        <p:txBody>
          <a:bodyPr anchor="t"/>
          <a:lstStyle>
            <a:lvl1pPr marL="0" indent="0">
              <a:spcBef>
                <a:spcPts val="0"/>
              </a:spcBef>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Rectangle 3"/>
          <p:cNvSpPr/>
          <p:nvPr userDrawn="1"/>
        </p:nvSpPr>
        <p:spPr>
          <a:xfrm>
            <a:off x="12287025" y="-4043"/>
            <a:ext cx="1386247" cy="242978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lstStyle/>
          <a:p>
            <a:pPr algn="l"/>
            <a:r>
              <a:rPr lang="en-US" sz="1000" b="1">
                <a:solidFill>
                  <a:schemeClr val="tx1"/>
                </a:solidFill>
              </a:rPr>
              <a:t>Divider</a:t>
            </a:r>
            <a:endParaRPr lang="en-US" sz="1000" b="1" baseline="0">
              <a:solidFill>
                <a:schemeClr val="tx1"/>
              </a:solidFill>
            </a:endParaRPr>
          </a:p>
          <a:p>
            <a:pPr algn="l"/>
            <a:r>
              <a:rPr lang="en-US" sz="1000" baseline="0">
                <a:solidFill>
                  <a:schemeClr val="tx1"/>
                </a:solidFill>
              </a:rPr>
              <a:t>Remove subtitle placeholder if not needed. </a:t>
            </a:r>
            <a:endParaRPr lang="en-US" sz="1000">
              <a:solidFill>
                <a:schemeClr val="tx1"/>
              </a:solidFill>
            </a:endParaRPr>
          </a:p>
        </p:txBody>
      </p:sp>
      <p:grpSp>
        <p:nvGrpSpPr>
          <p:cNvPr id="6" name="Group 5"/>
          <p:cNvGrpSpPr/>
          <p:nvPr userDrawn="1"/>
        </p:nvGrpSpPr>
        <p:grpSpPr>
          <a:xfrm>
            <a:off x="12284310" y="2497574"/>
            <a:ext cx="1389888" cy="1233768"/>
            <a:chOff x="9215268" y="3023356"/>
            <a:chExt cx="1389888" cy="1233768"/>
          </a:xfrm>
        </p:grpSpPr>
        <p:sp>
          <p:nvSpPr>
            <p:cNvPr id="7" name="Rectangle 6"/>
            <p:cNvSpPr/>
            <p:nvPr userDrawn="1"/>
          </p:nvSpPr>
          <p:spPr>
            <a:xfrm>
              <a:off x="9215268" y="3023356"/>
              <a:ext cx="1389888" cy="123376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0" rtlCol="0" anchor="t"/>
            <a:lstStyle/>
            <a:p>
              <a:pPr algn="l"/>
              <a:r>
                <a:rPr lang="en-US" sz="1000" b="0" baseline="0">
                  <a:solidFill>
                    <a:schemeClr val="tx1"/>
                  </a:solidFill>
                </a:rPr>
                <a:t>Only use </a:t>
              </a:r>
              <a:r>
                <a:rPr lang="en-US" sz="1000" b="0" baseline="0">
                  <a:solidFill>
                    <a:srgbClr val="D6002A"/>
                  </a:solidFill>
                </a:rPr>
                <a:t>S&amp;P Global Red </a:t>
              </a:r>
              <a:r>
                <a:rPr lang="en-US" sz="1000" b="0" baseline="0">
                  <a:solidFill>
                    <a:schemeClr val="tx1"/>
                  </a:solidFill>
                </a:rPr>
                <a:t>for key text high-lights, not shapes or charts. </a:t>
              </a:r>
              <a:br>
                <a:rPr lang="en-US" sz="1000" b="0" baseline="0">
                  <a:solidFill>
                    <a:schemeClr val="tx1"/>
                  </a:solidFill>
                </a:rPr>
              </a:br>
              <a:r>
                <a:rPr lang="en-US" sz="1000" b="0" baseline="0">
                  <a:solidFill>
                    <a:schemeClr val="tx1"/>
                  </a:solidFill>
                </a:rPr>
                <a:t>It’s available in the custom color palette. </a:t>
              </a:r>
            </a:p>
          </p:txBody>
        </p:sp>
        <p:sp>
          <p:nvSpPr>
            <p:cNvPr id="8" name="Rectangle 7"/>
            <p:cNvSpPr/>
            <p:nvPr userDrawn="1"/>
          </p:nvSpPr>
          <p:spPr>
            <a:xfrm>
              <a:off x="9264542" y="4042368"/>
              <a:ext cx="126397" cy="126397"/>
            </a:xfrm>
            <a:prstGeom prst="rect">
              <a:avLst/>
            </a:prstGeom>
            <a:solidFill>
              <a:srgbClr val="D60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Tree>
    <p:extLst>
      <p:ext uri="{BB962C8B-B14F-4D97-AF65-F5344CB8AC3E}">
        <p14:creationId xmlns:p14="http://schemas.microsoft.com/office/powerpoint/2010/main" val="1791088541"/>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showMasterSp="0" preserve="1" userDrawn="1">
  <p:cSld name="Divider black plain">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11480" y="206375"/>
            <a:ext cx="9490635" cy="4249084"/>
          </a:xfrm>
        </p:spPr>
        <p:txBody>
          <a:bodyPr tIns="0" anchor="t"/>
          <a:lstStyle>
            <a:lvl1pPr>
              <a:defRPr sz="5400" b="1"/>
            </a:lvl1pPr>
          </a:lstStyle>
          <a:p>
            <a:r>
              <a:rPr lang="en-US"/>
              <a:t>Click to edit Master title style</a:t>
            </a:r>
          </a:p>
        </p:txBody>
      </p:sp>
      <p:sp>
        <p:nvSpPr>
          <p:cNvPr id="3" name="Text Placeholder 2"/>
          <p:cNvSpPr>
            <a:spLocks noGrp="1"/>
          </p:cNvSpPr>
          <p:nvPr>
            <p:ph type="body" idx="1"/>
          </p:nvPr>
        </p:nvSpPr>
        <p:spPr>
          <a:xfrm>
            <a:off x="411480" y="4574876"/>
            <a:ext cx="9490635" cy="1516362"/>
          </a:xfrm>
        </p:spPr>
        <p:txBody>
          <a:bodyPr anchor="t"/>
          <a:lstStyle>
            <a:lvl1pPr marL="0" indent="0">
              <a:spcBef>
                <a:spcPts val="0"/>
              </a:spcBef>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Rectangle 6"/>
          <p:cNvSpPr/>
          <p:nvPr userDrawn="1"/>
        </p:nvSpPr>
        <p:spPr>
          <a:xfrm>
            <a:off x="12287025" y="-4043"/>
            <a:ext cx="1386247" cy="243104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lstStyle/>
          <a:p>
            <a:pPr algn="l"/>
            <a:r>
              <a:rPr lang="en-US" sz="1000" b="1">
                <a:solidFill>
                  <a:schemeClr val="bg1"/>
                </a:solidFill>
              </a:rPr>
              <a:t>Divider</a:t>
            </a:r>
            <a:endParaRPr lang="en-US" sz="1000" b="1" baseline="0">
              <a:solidFill>
                <a:schemeClr val="bg1"/>
              </a:solidFill>
            </a:endParaRPr>
          </a:p>
          <a:p>
            <a:pPr algn="l"/>
            <a:r>
              <a:rPr lang="en-US" sz="1000" baseline="0">
                <a:solidFill>
                  <a:schemeClr val="bg1"/>
                </a:solidFill>
              </a:rPr>
              <a:t>Remove subtitle placeholder if not needed. </a:t>
            </a:r>
          </a:p>
          <a:p>
            <a:pPr algn="l"/>
            <a:endParaRPr lang="en-US" sz="1000" baseline="0">
              <a:solidFill>
                <a:schemeClr val="bg1"/>
              </a:solidFill>
            </a:endParaRPr>
          </a:p>
        </p:txBody>
      </p:sp>
      <p:sp>
        <p:nvSpPr>
          <p:cNvPr id="9" name="Rectangle 8"/>
          <p:cNvSpPr/>
          <p:nvPr userDrawn="1"/>
        </p:nvSpPr>
        <p:spPr>
          <a:xfrm>
            <a:off x="-13251" y="6878697"/>
            <a:ext cx="12205252" cy="36774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a:solidFill>
                <a:schemeClr val="tx1"/>
              </a:solidFill>
            </a:endParaRPr>
          </a:p>
        </p:txBody>
      </p:sp>
      <p:sp>
        <p:nvSpPr>
          <p:cNvPr id="18" name="TextBox 17"/>
          <p:cNvSpPr txBox="1"/>
          <p:nvPr userDrawn="1"/>
        </p:nvSpPr>
        <p:spPr>
          <a:xfrm>
            <a:off x="12287024" y="5975774"/>
            <a:ext cx="1706880" cy="142555"/>
          </a:xfrm>
          <a:prstGeom prst="rect">
            <a:avLst/>
          </a:prstGeom>
          <a:noFill/>
        </p:spPr>
        <p:txBody>
          <a:bodyPr wrap="square" lIns="0" tIns="0" rIns="0" bIns="0" rtlCol="0">
            <a:noAutofit/>
          </a:bodyPr>
          <a:lstStyle/>
          <a:p>
            <a:pPr algn="l"/>
            <a:r>
              <a:rPr lang="en-US" sz="800">
                <a:solidFill>
                  <a:schemeClr val="tx1">
                    <a:lumMod val="65000"/>
                  </a:schemeClr>
                </a:solidFill>
                <a:latin typeface="Arial Narrow" panose="020B0606020202030204" pitchFamily="34" charset="0"/>
              </a:rPr>
              <a:t>No content below the line</a:t>
            </a:r>
          </a:p>
        </p:txBody>
      </p:sp>
      <p:sp>
        <p:nvSpPr>
          <p:cNvPr id="19" name="TextBox 18"/>
          <p:cNvSpPr txBox="1"/>
          <p:nvPr userDrawn="1"/>
        </p:nvSpPr>
        <p:spPr>
          <a:xfrm>
            <a:off x="-1786823" y="5987532"/>
            <a:ext cx="1706880" cy="142555"/>
          </a:xfrm>
          <a:prstGeom prst="rect">
            <a:avLst/>
          </a:prstGeom>
          <a:noFill/>
        </p:spPr>
        <p:txBody>
          <a:bodyPr wrap="square" lIns="0" tIns="0" rIns="0" bIns="0" rtlCol="0">
            <a:noAutofit/>
          </a:bodyPr>
          <a:lstStyle/>
          <a:p>
            <a:pPr algn="r"/>
            <a:r>
              <a:rPr lang="en-US" sz="800">
                <a:solidFill>
                  <a:schemeClr val="tx1">
                    <a:lumMod val="65000"/>
                  </a:schemeClr>
                </a:solidFill>
                <a:latin typeface="Arial Narrow" panose="020B0606020202030204" pitchFamily="34" charset="0"/>
              </a:rPr>
              <a:t>No content below the line</a:t>
            </a:r>
          </a:p>
        </p:txBody>
      </p:sp>
      <p:cxnSp>
        <p:nvCxnSpPr>
          <p:cNvPr id="20" name="Straight Connector 19"/>
          <p:cNvCxnSpPr/>
          <p:nvPr userDrawn="1"/>
        </p:nvCxnSpPr>
        <p:spPr>
          <a:xfrm>
            <a:off x="-395621" y="6090880"/>
            <a:ext cx="395621" cy="0"/>
          </a:xfrm>
          <a:prstGeom prst="line">
            <a:avLst/>
          </a:prstGeom>
          <a:ln w="3175">
            <a:solidFill>
              <a:schemeClr val="tx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userDrawn="1"/>
        </p:nvCxnSpPr>
        <p:spPr>
          <a:xfrm>
            <a:off x="12192000" y="6091822"/>
            <a:ext cx="395621" cy="0"/>
          </a:xfrm>
          <a:prstGeom prst="line">
            <a:avLst/>
          </a:prstGeom>
          <a:ln w="3175">
            <a:solidFill>
              <a:schemeClr val="tx1">
                <a:lumMod val="65000"/>
              </a:schemeClr>
            </a:solidFill>
          </a:ln>
        </p:spPr>
        <p:style>
          <a:lnRef idx="1">
            <a:schemeClr val="accent1"/>
          </a:lnRef>
          <a:fillRef idx="0">
            <a:schemeClr val="accent1"/>
          </a:fillRef>
          <a:effectRef idx="0">
            <a:schemeClr val="accent1"/>
          </a:effectRef>
          <a:fontRef idx="minor">
            <a:schemeClr val="tx1"/>
          </a:fontRef>
        </p:style>
      </p:cxnSp>
      <p:grpSp>
        <p:nvGrpSpPr>
          <p:cNvPr id="22" name="Group 21"/>
          <p:cNvGrpSpPr/>
          <p:nvPr userDrawn="1"/>
        </p:nvGrpSpPr>
        <p:grpSpPr>
          <a:xfrm>
            <a:off x="12284310" y="2497574"/>
            <a:ext cx="1389888" cy="1233768"/>
            <a:chOff x="9215268" y="3023356"/>
            <a:chExt cx="1389888" cy="1233768"/>
          </a:xfrm>
        </p:grpSpPr>
        <p:sp>
          <p:nvSpPr>
            <p:cNvPr id="23" name="Rectangle 22"/>
            <p:cNvSpPr/>
            <p:nvPr userDrawn="1"/>
          </p:nvSpPr>
          <p:spPr>
            <a:xfrm>
              <a:off x="9215268" y="3023356"/>
              <a:ext cx="1389888" cy="123376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0" rtlCol="0" anchor="t"/>
            <a:lstStyle/>
            <a:p>
              <a:pPr algn="l"/>
              <a:r>
                <a:rPr lang="en-US" sz="1000" b="0" baseline="0">
                  <a:solidFill>
                    <a:schemeClr val="bg1"/>
                  </a:solidFill>
                </a:rPr>
                <a:t>Only use </a:t>
              </a:r>
              <a:r>
                <a:rPr lang="en-US" sz="1000" b="0" baseline="0">
                  <a:solidFill>
                    <a:srgbClr val="D6002A"/>
                  </a:solidFill>
                </a:rPr>
                <a:t>S&amp;P Global Red </a:t>
              </a:r>
              <a:r>
                <a:rPr lang="en-US" sz="1000" b="0" baseline="0">
                  <a:solidFill>
                    <a:schemeClr val="bg1"/>
                  </a:solidFill>
                </a:rPr>
                <a:t>for key text high-lights, not shapes or charts. </a:t>
              </a:r>
              <a:br>
                <a:rPr lang="en-US" sz="1000" b="0" baseline="0">
                  <a:solidFill>
                    <a:schemeClr val="bg1"/>
                  </a:solidFill>
                </a:rPr>
              </a:br>
              <a:r>
                <a:rPr lang="en-US" sz="1000" b="0" baseline="0">
                  <a:solidFill>
                    <a:schemeClr val="bg1"/>
                  </a:solidFill>
                </a:rPr>
                <a:t>It’s available in the custom color palette</a:t>
              </a:r>
              <a:r>
                <a:rPr lang="en-US" sz="1000" b="0" baseline="0">
                  <a:solidFill>
                    <a:schemeClr val="tx1"/>
                  </a:solidFill>
                </a:rPr>
                <a:t>. </a:t>
              </a:r>
            </a:p>
          </p:txBody>
        </p:sp>
        <p:sp>
          <p:nvSpPr>
            <p:cNvPr id="24" name="Rectangle 23"/>
            <p:cNvSpPr/>
            <p:nvPr userDrawn="1"/>
          </p:nvSpPr>
          <p:spPr>
            <a:xfrm>
              <a:off x="9264542" y="4042368"/>
              <a:ext cx="126397" cy="126397"/>
            </a:xfrm>
            <a:prstGeom prst="rect">
              <a:avLst/>
            </a:prstGeom>
            <a:solidFill>
              <a:srgbClr val="D60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pic>
        <p:nvPicPr>
          <p:cNvPr id="13" name="Platts"/>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67575" y="6081748"/>
            <a:ext cx="1255954" cy="713232"/>
          </a:xfrm>
          <a:prstGeom prst="rect">
            <a:avLst/>
          </a:prstGeom>
        </p:spPr>
      </p:pic>
      <p:sp>
        <p:nvSpPr>
          <p:cNvPr id="25" name="Rectangle 24"/>
          <p:cNvSpPr/>
          <p:nvPr userDrawn="1"/>
        </p:nvSpPr>
        <p:spPr>
          <a:xfrm>
            <a:off x="0" y="6874278"/>
            <a:ext cx="12192000" cy="34286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26" name="Straight Connector 25"/>
          <p:cNvCxnSpPr/>
          <p:nvPr userDrawn="1"/>
        </p:nvCxnSpPr>
        <p:spPr>
          <a:xfrm rot="5400000" flipH="1" flipV="1">
            <a:off x="5947642" y="7006358"/>
            <a:ext cx="296716" cy="0"/>
          </a:xfrm>
          <a:prstGeom prst="line">
            <a:avLst/>
          </a:prstGeom>
          <a:ln w="31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userDrawn="1"/>
        </p:nvCxnSpPr>
        <p:spPr>
          <a:xfrm rot="5400000" flipH="1" flipV="1">
            <a:off x="11637249" y="7006358"/>
            <a:ext cx="296716" cy="0"/>
          </a:xfrm>
          <a:prstGeom prst="line">
            <a:avLst/>
          </a:prstGeom>
          <a:ln w="31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28" name="Rectangle 27"/>
          <p:cNvSpPr/>
          <p:nvPr userDrawn="1"/>
        </p:nvSpPr>
        <p:spPr>
          <a:xfrm>
            <a:off x="6311590" y="6892980"/>
            <a:ext cx="5880409" cy="2866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45720" tIns="0" rIns="45720" bIns="0" rtlCol="0" anchor="ctr"/>
          <a:lstStyle/>
          <a:p>
            <a:pPr algn="l"/>
            <a:r>
              <a:rPr lang="en-US" sz="1000" b="1" baseline="0">
                <a:solidFill>
                  <a:schemeClr val="bg1"/>
                </a:solidFill>
              </a:rPr>
              <a:t>Footer :  </a:t>
            </a:r>
            <a:r>
              <a:rPr lang="en-US" sz="1000" baseline="0">
                <a:solidFill>
                  <a:schemeClr val="bg1"/>
                </a:solidFill>
                <a:sym typeface="Wingdings 3" panose="05040102010807070707" pitchFamily="18" charset="2"/>
              </a:rPr>
              <a:t>Never change the footer text on individual slides. Change, t</a:t>
            </a:r>
            <a:r>
              <a:rPr lang="en-US" sz="1000" baseline="0">
                <a:solidFill>
                  <a:schemeClr val="bg1"/>
                </a:solidFill>
              </a:rPr>
              <a:t>urn on or off footer by using </a:t>
            </a:r>
            <a:br>
              <a:rPr lang="en-US" sz="1000" baseline="0">
                <a:solidFill>
                  <a:schemeClr val="bg1"/>
                </a:solidFill>
              </a:rPr>
            </a:br>
            <a:r>
              <a:rPr lang="en-US" sz="1000" baseline="0">
                <a:solidFill>
                  <a:schemeClr val="bg1"/>
                </a:solidFill>
              </a:rPr>
              <a:t>Insert </a:t>
            </a:r>
            <a:r>
              <a:rPr lang="en-US" sz="1000" baseline="0">
                <a:solidFill>
                  <a:schemeClr val="bg1"/>
                </a:solidFill>
                <a:sym typeface="Wingdings 3" panose="05040102010807070707" pitchFamily="18" charset="2"/>
              </a:rPr>
              <a:t> Header &amp; Footer Enter / change text  Click Apply All. </a:t>
            </a:r>
            <a:endParaRPr lang="en-US" sz="1000" baseline="0">
              <a:solidFill>
                <a:schemeClr val="bg1"/>
              </a:solidFill>
            </a:endParaRPr>
          </a:p>
        </p:txBody>
      </p:sp>
      <p:sp>
        <p:nvSpPr>
          <p:cNvPr id="29" name="TextBox 28"/>
          <p:cNvSpPr txBox="1"/>
          <p:nvPr userDrawn="1"/>
        </p:nvSpPr>
        <p:spPr>
          <a:xfrm>
            <a:off x="55813" y="6883559"/>
            <a:ext cx="903163" cy="142555"/>
          </a:xfrm>
          <a:prstGeom prst="rect">
            <a:avLst/>
          </a:prstGeom>
          <a:noFill/>
        </p:spPr>
        <p:txBody>
          <a:bodyPr wrap="square" lIns="0" tIns="0" rIns="0" bIns="0" rtlCol="0">
            <a:noAutofit/>
          </a:bodyPr>
          <a:lstStyle/>
          <a:p>
            <a:pPr algn="l"/>
            <a:r>
              <a:rPr lang="en-US" sz="800">
                <a:solidFill>
                  <a:schemeClr val="bg1"/>
                </a:solidFill>
                <a:latin typeface="Arial Narrow" panose="020B0606020202030204" pitchFamily="34" charset="0"/>
              </a:rPr>
              <a:t>Data color order</a:t>
            </a:r>
            <a:r>
              <a:rPr lang="en-US" sz="800" baseline="0">
                <a:solidFill>
                  <a:schemeClr val="bg1"/>
                </a:solidFill>
                <a:latin typeface="Arial Narrow" panose="020B0606020202030204" pitchFamily="34" charset="0"/>
              </a:rPr>
              <a:t>:</a:t>
            </a:r>
            <a:endParaRPr lang="en-US" sz="800">
              <a:solidFill>
                <a:schemeClr val="bg1"/>
              </a:solidFill>
              <a:latin typeface="Arial Narrow" panose="020B0606020202030204" pitchFamily="34" charset="0"/>
            </a:endParaRPr>
          </a:p>
        </p:txBody>
      </p:sp>
      <p:sp>
        <p:nvSpPr>
          <p:cNvPr id="30" name="TextBox 29"/>
          <p:cNvSpPr txBox="1"/>
          <p:nvPr userDrawn="1"/>
        </p:nvSpPr>
        <p:spPr>
          <a:xfrm>
            <a:off x="2804797" y="7042641"/>
            <a:ext cx="1320629" cy="136444"/>
          </a:xfrm>
          <a:prstGeom prst="rect">
            <a:avLst/>
          </a:prstGeom>
          <a:noFill/>
        </p:spPr>
        <p:txBody>
          <a:bodyPr wrap="square" lIns="0" tIns="0" rIns="0" bIns="0" rtlCol="0">
            <a:noAutofit/>
          </a:bodyPr>
          <a:lstStyle/>
          <a:p>
            <a:pPr algn="l"/>
            <a:r>
              <a:rPr lang="en-US" sz="800">
                <a:solidFill>
                  <a:schemeClr val="bg1"/>
                </a:solidFill>
                <a:latin typeface="Arial Narrow" panose="020B0606020202030204" pitchFamily="34" charset="0"/>
              </a:rPr>
              <a:t>Used with accent colors: </a:t>
            </a:r>
          </a:p>
        </p:txBody>
      </p:sp>
      <p:grpSp>
        <p:nvGrpSpPr>
          <p:cNvPr id="31" name="Group 30"/>
          <p:cNvGrpSpPr/>
          <p:nvPr userDrawn="1"/>
        </p:nvGrpSpPr>
        <p:grpSpPr>
          <a:xfrm>
            <a:off x="731575" y="6907927"/>
            <a:ext cx="1601607" cy="100584"/>
            <a:chOff x="914339" y="6913770"/>
            <a:chExt cx="1558450" cy="100584"/>
          </a:xfrm>
        </p:grpSpPr>
        <p:sp>
          <p:nvSpPr>
            <p:cNvPr id="32" name="Rectangle 31"/>
            <p:cNvSpPr/>
            <p:nvPr/>
          </p:nvSpPr>
          <p:spPr>
            <a:xfrm>
              <a:off x="914339" y="6913770"/>
              <a:ext cx="100584" cy="100584"/>
            </a:xfrm>
            <a:prstGeom prst="rect">
              <a:avLst/>
            </a:prstGeom>
            <a:solidFill>
              <a:srgbClr val="4F99C1"/>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a:ln>
                  <a:noFill/>
                </a:ln>
                <a:solidFill>
                  <a:sysClr val="windowText" lastClr="000000"/>
                </a:solidFill>
                <a:effectLst/>
                <a:uLnTx/>
                <a:uFillTx/>
                <a:latin typeface="Akkurat Pro" pitchFamily="34" charset="0"/>
                <a:cs typeface="Arial"/>
              </a:endParaRPr>
            </a:p>
          </p:txBody>
        </p:sp>
        <p:sp>
          <p:nvSpPr>
            <p:cNvPr id="33" name="Rectangle 32"/>
            <p:cNvSpPr/>
            <p:nvPr/>
          </p:nvSpPr>
          <p:spPr>
            <a:xfrm>
              <a:off x="1138627" y="6913770"/>
              <a:ext cx="100584" cy="100584"/>
            </a:xfrm>
            <a:prstGeom prst="rect">
              <a:avLst/>
            </a:prstGeom>
            <a:solidFill>
              <a:srgbClr val="FCB316"/>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a:ln>
                  <a:noFill/>
                </a:ln>
                <a:solidFill>
                  <a:schemeClr val="bg1"/>
                </a:solidFill>
                <a:effectLst/>
                <a:uLnTx/>
                <a:uFillTx/>
                <a:latin typeface="Akkurat Pro" pitchFamily="34" charset="0"/>
                <a:cs typeface="Arial"/>
              </a:endParaRPr>
            </a:p>
          </p:txBody>
        </p:sp>
        <p:sp>
          <p:nvSpPr>
            <p:cNvPr id="34" name="Rectangle 33"/>
            <p:cNvSpPr/>
            <p:nvPr/>
          </p:nvSpPr>
          <p:spPr>
            <a:xfrm>
              <a:off x="1026483" y="6913770"/>
              <a:ext cx="100584" cy="100584"/>
            </a:xfrm>
            <a:prstGeom prst="rect">
              <a:avLst/>
            </a:prstGeom>
            <a:solidFill>
              <a:srgbClr val="002B5F"/>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a:ln>
                  <a:noFill/>
                </a:ln>
                <a:solidFill>
                  <a:sysClr val="windowText" lastClr="000000"/>
                </a:solidFill>
                <a:effectLst/>
                <a:uLnTx/>
                <a:uFillTx/>
                <a:latin typeface="Akkurat Pro" pitchFamily="34" charset="0"/>
                <a:cs typeface="Arial"/>
              </a:endParaRPr>
            </a:p>
          </p:txBody>
        </p:sp>
        <p:sp>
          <p:nvSpPr>
            <p:cNvPr id="35" name="Rectangle 34"/>
            <p:cNvSpPr/>
            <p:nvPr/>
          </p:nvSpPr>
          <p:spPr>
            <a:xfrm>
              <a:off x="1250771" y="6913770"/>
              <a:ext cx="100584" cy="100584"/>
            </a:xfrm>
            <a:prstGeom prst="rect">
              <a:avLst/>
            </a:prstGeom>
            <a:solidFill>
              <a:srgbClr val="50280A"/>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l-NL" sz="200" b="0" i="0" u="none" strike="noStrike" kern="0" cap="none" spc="0" normalizeH="0" baseline="0" noProof="0">
                <a:ln>
                  <a:noFill/>
                </a:ln>
                <a:solidFill>
                  <a:sysClr val="windowText" lastClr="000000"/>
                </a:solidFill>
                <a:effectLst/>
                <a:uLnTx/>
                <a:uFillTx/>
                <a:latin typeface="Akkurat Pro" pitchFamily="34" charset="0"/>
                <a:cs typeface="Arial"/>
              </a:endParaRPr>
            </a:p>
          </p:txBody>
        </p:sp>
        <p:sp>
          <p:nvSpPr>
            <p:cNvPr id="36" name="Rectangle 35"/>
            <p:cNvSpPr/>
            <p:nvPr/>
          </p:nvSpPr>
          <p:spPr>
            <a:xfrm>
              <a:off x="1362915" y="6913770"/>
              <a:ext cx="100584" cy="100584"/>
            </a:xfrm>
            <a:prstGeom prst="rect">
              <a:avLst/>
            </a:prstGeom>
            <a:solidFill>
              <a:srgbClr val="DE8BA4"/>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a:ln>
                  <a:noFill/>
                </a:ln>
                <a:solidFill>
                  <a:sysClr val="windowText" lastClr="000000"/>
                </a:solidFill>
                <a:effectLst/>
                <a:uLnTx/>
                <a:uFillTx/>
                <a:latin typeface="Akkurat Pro" pitchFamily="34" charset="0"/>
                <a:cs typeface="Arial"/>
              </a:endParaRPr>
            </a:p>
          </p:txBody>
        </p:sp>
        <p:sp>
          <p:nvSpPr>
            <p:cNvPr id="37" name="Rectangle 36"/>
            <p:cNvSpPr/>
            <p:nvPr/>
          </p:nvSpPr>
          <p:spPr>
            <a:xfrm>
              <a:off x="1475059" y="6913770"/>
              <a:ext cx="100584" cy="100584"/>
            </a:xfrm>
            <a:prstGeom prst="rect">
              <a:avLst/>
            </a:prstGeom>
            <a:solidFill>
              <a:srgbClr val="6A035C"/>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a:ln>
                  <a:noFill/>
                </a:ln>
                <a:solidFill>
                  <a:sysClr val="windowText" lastClr="000000"/>
                </a:solidFill>
                <a:effectLst/>
                <a:uLnTx/>
                <a:uFillTx/>
                <a:latin typeface="Akkurat Pro" pitchFamily="34" charset="0"/>
                <a:cs typeface="Arial"/>
              </a:endParaRPr>
            </a:p>
          </p:txBody>
        </p:sp>
        <p:sp>
          <p:nvSpPr>
            <p:cNvPr id="38" name="Rectangle 37"/>
            <p:cNvSpPr/>
            <p:nvPr/>
          </p:nvSpPr>
          <p:spPr>
            <a:xfrm>
              <a:off x="1587203" y="6913770"/>
              <a:ext cx="100584" cy="100584"/>
            </a:xfrm>
            <a:prstGeom prst="rect">
              <a:avLst/>
            </a:prstGeom>
            <a:solidFill>
              <a:srgbClr val="00B3A0"/>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a:ln>
                  <a:noFill/>
                </a:ln>
                <a:solidFill>
                  <a:sysClr val="windowText" lastClr="000000"/>
                </a:solidFill>
                <a:effectLst/>
                <a:uLnTx/>
                <a:uFillTx/>
                <a:latin typeface="Akkurat Pro" pitchFamily="34" charset="0"/>
                <a:cs typeface="Arial"/>
              </a:endParaRPr>
            </a:p>
          </p:txBody>
        </p:sp>
        <p:sp>
          <p:nvSpPr>
            <p:cNvPr id="39" name="Rectangle 38"/>
            <p:cNvSpPr/>
            <p:nvPr/>
          </p:nvSpPr>
          <p:spPr>
            <a:xfrm>
              <a:off x="1699347" y="6913770"/>
              <a:ext cx="100584" cy="100584"/>
            </a:xfrm>
            <a:prstGeom prst="rect">
              <a:avLst/>
            </a:prstGeom>
            <a:solidFill>
              <a:srgbClr val="004D47"/>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a:ln>
                  <a:noFill/>
                </a:ln>
                <a:solidFill>
                  <a:srgbClr val="712300"/>
                </a:solidFill>
                <a:effectLst/>
                <a:uLnTx/>
                <a:uFillTx/>
                <a:latin typeface="Akkurat Pro" pitchFamily="34" charset="0"/>
                <a:cs typeface="Arial"/>
              </a:endParaRPr>
            </a:p>
          </p:txBody>
        </p:sp>
        <p:sp>
          <p:nvSpPr>
            <p:cNvPr id="40" name="Rectangle 39"/>
            <p:cNvSpPr/>
            <p:nvPr/>
          </p:nvSpPr>
          <p:spPr>
            <a:xfrm>
              <a:off x="1811491" y="6913770"/>
              <a:ext cx="100584" cy="100584"/>
            </a:xfrm>
            <a:prstGeom prst="rect">
              <a:avLst/>
            </a:prstGeom>
            <a:solidFill>
              <a:srgbClr val="F79668"/>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pt-BR" sz="200" b="0" i="0" u="none" strike="noStrike" kern="0" cap="none" spc="0" normalizeH="0" baseline="0" noProof="0">
                <a:ln>
                  <a:noFill/>
                </a:ln>
                <a:solidFill>
                  <a:schemeClr val="bg1"/>
                </a:solidFill>
                <a:effectLst/>
                <a:uLnTx/>
                <a:uFillTx/>
                <a:latin typeface="Akkurat Pro" pitchFamily="34" charset="0"/>
                <a:cs typeface="Arial"/>
              </a:endParaRPr>
            </a:p>
          </p:txBody>
        </p:sp>
        <p:sp>
          <p:nvSpPr>
            <p:cNvPr id="41" name="Rectangle 40"/>
            <p:cNvSpPr/>
            <p:nvPr/>
          </p:nvSpPr>
          <p:spPr>
            <a:xfrm>
              <a:off x="1923635" y="6913770"/>
              <a:ext cx="100584" cy="100584"/>
            </a:xfrm>
            <a:prstGeom prst="rect">
              <a:avLst/>
            </a:prstGeom>
            <a:solidFill>
              <a:srgbClr val="712300"/>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a:ln>
                  <a:noFill/>
                </a:ln>
                <a:solidFill>
                  <a:srgbClr val="6A035C"/>
                </a:solidFill>
                <a:effectLst/>
                <a:uLnTx/>
                <a:uFillTx/>
                <a:latin typeface="Akkurat Pro" pitchFamily="34" charset="0"/>
                <a:cs typeface="Arial"/>
              </a:endParaRPr>
            </a:p>
          </p:txBody>
        </p:sp>
        <p:sp>
          <p:nvSpPr>
            <p:cNvPr id="42" name="Rectangle 41"/>
            <p:cNvSpPr/>
            <p:nvPr/>
          </p:nvSpPr>
          <p:spPr>
            <a:xfrm>
              <a:off x="2035779" y="6913770"/>
              <a:ext cx="100584" cy="100584"/>
            </a:xfrm>
            <a:prstGeom prst="rect">
              <a:avLst/>
            </a:prstGeom>
            <a:solidFill>
              <a:srgbClr val="908EC5"/>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a:ln>
                  <a:noFill/>
                </a:ln>
                <a:solidFill>
                  <a:sysClr val="windowText" lastClr="000000"/>
                </a:solidFill>
                <a:effectLst/>
                <a:uLnTx/>
                <a:uFillTx/>
                <a:latin typeface="Akkurat Pro" pitchFamily="34" charset="0"/>
                <a:cs typeface="Arial"/>
              </a:endParaRPr>
            </a:p>
          </p:txBody>
        </p:sp>
        <p:sp>
          <p:nvSpPr>
            <p:cNvPr id="43" name="Rectangle 42"/>
            <p:cNvSpPr/>
            <p:nvPr/>
          </p:nvSpPr>
          <p:spPr>
            <a:xfrm>
              <a:off x="2147923" y="6913770"/>
              <a:ext cx="100584" cy="100584"/>
            </a:xfrm>
            <a:prstGeom prst="rect">
              <a:avLst/>
            </a:prstGeom>
            <a:solidFill>
              <a:srgbClr val="37237B"/>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a:ln>
                  <a:noFill/>
                </a:ln>
                <a:solidFill>
                  <a:srgbClr val="712300"/>
                </a:solidFill>
                <a:effectLst/>
                <a:uLnTx/>
                <a:uFillTx/>
                <a:latin typeface="Akkurat Pro" pitchFamily="34" charset="0"/>
                <a:cs typeface="Arial"/>
              </a:endParaRPr>
            </a:p>
          </p:txBody>
        </p:sp>
        <p:sp>
          <p:nvSpPr>
            <p:cNvPr id="44" name="Rectangle 43"/>
            <p:cNvSpPr/>
            <p:nvPr/>
          </p:nvSpPr>
          <p:spPr>
            <a:xfrm>
              <a:off x="2260067" y="6913770"/>
              <a:ext cx="100584" cy="100584"/>
            </a:xfrm>
            <a:prstGeom prst="rect">
              <a:avLst/>
            </a:prstGeom>
            <a:solidFill>
              <a:srgbClr val="A4C032"/>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pt-BR" sz="200" b="0" i="0" u="none" strike="noStrike" kern="0" cap="none" spc="0" normalizeH="0" baseline="0" noProof="0">
                <a:ln>
                  <a:noFill/>
                </a:ln>
                <a:solidFill>
                  <a:schemeClr val="bg1"/>
                </a:solidFill>
                <a:effectLst/>
                <a:uLnTx/>
                <a:uFillTx/>
                <a:latin typeface="Akkurat Pro" pitchFamily="34" charset="0"/>
                <a:cs typeface="Arial"/>
              </a:endParaRPr>
            </a:p>
          </p:txBody>
        </p:sp>
        <p:sp>
          <p:nvSpPr>
            <p:cNvPr id="45" name="Rectangle 44"/>
            <p:cNvSpPr/>
            <p:nvPr/>
          </p:nvSpPr>
          <p:spPr>
            <a:xfrm>
              <a:off x="2372205" y="6913770"/>
              <a:ext cx="100584" cy="100584"/>
            </a:xfrm>
            <a:prstGeom prst="rect">
              <a:avLst/>
            </a:prstGeom>
            <a:solidFill>
              <a:srgbClr val="2C3B0D"/>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a:ln>
                  <a:noFill/>
                </a:ln>
                <a:solidFill>
                  <a:srgbClr val="6A035C"/>
                </a:solidFill>
                <a:effectLst/>
                <a:uLnTx/>
                <a:uFillTx/>
                <a:latin typeface="Akkurat Pro" pitchFamily="34" charset="0"/>
                <a:cs typeface="Arial"/>
              </a:endParaRPr>
            </a:p>
          </p:txBody>
        </p:sp>
      </p:grpSp>
      <p:sp>
        <p:nvSpPr>
          <p:cNvPr id="46" name="TextBox 45"/>
          <p:cNvSpPr txBox="1"/>
          <p:nvPr userDrawn="1"/>
        </p:nvSpPr>
        <p:spPr>
          <a:xfrm>
            <a:off x="2535078" y="6883559"/>
            <a:ext cx="907901" cy="142555"/>
          </a:xfrm>
          <a:prstGeom prst="rect">
            <a:avLst/>
          </a:prstGeom>
          <a:noFill/>
        </p:spPr>
        <p:txBody>
          <a:bodyPr wrap="square" lIns="0" tIns="0" rIns="0" bIns="0" rtlCol="0">
            <a:noAutofit/>
          </a:bodyPr>
          <a:lstStyle/>
          <a:p>
            <a:pPr algn="l"/>
            <a:r>
              <a:rPr lang="en-US" sz="800">
                <a:solidFill>
                  <a:schemeClr val="bg1"/>
                </a:solidFill>
                <a:latin typeface="Arial Narrow" panose="020B0606020202030204" pitchFamily="34" charset="0"/>
              </a:rPr>
              <a:t>Complimentary colors:</a:t>
            </a:r>
          </a:p>
        </p:txBody>
      </p:sp>
      <p:grpSp>
        <p:nvGrpSpPr>
          <p:cNvPr id="47" name="Group 46"/>
          <p:cNvGrpSpPr/>
          <p:nvPr userDrawn="1"/>
        </p:nvGrpSpPr>
        <p:grpSpPr>
          <a:xfrm>
            <a:off x="2551546" y="7022893"/>
            <a:ext cx="218964" cy="91440"/>
            <a:chOff x="2279174" y="7027888"/>
            <a:chExt cx="164223" cy="91440"/>
          </a:xfrm>
        </p:grpSpPr>
        <p:cxnSp>
          <p:nvCxnSpPr>
            <p:cNvPr id="48" name="Straight Arrow Connector 47"/>
            <p:cNvCxnSpPr>
              <a:cxnSpLocks/>
            </p:cNvCxnSpPr>
            <p:nvPr userDrawn="1"/>
          </p:nvCxnSpPr>
          <p:spPr>
            <a:xfrm>
              <a:off x="2279174" y="7114593"/>
              <a:ext cx="164223" cy="0"/>
            </a:xfrm>
            <a:prstGeom prst="straightConnector1">
              <a:avLst/>
            </a:prstGeom>
            <a:ln w="9525">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a:cxnSpLocks/>
            </p:cNvCxnSpPr>
            <p:nvPr userDrawn="1"/>
          </p:nvCxnSpPr>
          <p:spPr>
            <a:xfrm flipV="1">
              <a:off x="2281672" y="7027888"/>
              <a:ext cx="0" cy="9144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grpSp>
      <p:grpSp>
        <p:nvGrpSpPr>
          <p:cNvPr id="50" name="Group 49"/>
          <p:cNvGrpSpPr/>
          <p:nvPr userDrawn="1"/>
        </p:nvGrpSpPr>
        <p:grpSpPr>
          <a:xfrm>
            <a:off x="3760820" y="7063094"/>
            <a:ext cx="778165" cy="100584"/>
            <a:chOff x="1566748" y="7022234"/>
            <a:chExt cx="778165" cy="100584"/>
          </a:xfrm>
        </p:grpSpPr>
        <p:sp>
          <p:nvSpPr>
            <p:cNvPr id="51" name="Rectangle 50"/>
            <p:cNvSpPr/>
            <p:nvPr userDrawn="1"/>
          </p:nvSpPr>
          <p:spPr>
            <a:xfrm>
              <a:off x="1566748" y="7022234"/>
              <a:ext cx="100584" cy="100584"/>
            </a:xfrm>
            <a:prstGeom prst="rect">
              <a:avLst/>
            </a:prstGeom>
            <a:solidFill>
              <a:srgbClr val="007EAE"/>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a:ln>
                  <a:noFill/>
                </a:ln>
                <a:solidFill>
                  <a:sysClr val="windowText" lastClr="000000"/>
                </a:solidFill>
                <a:effectLst/>
                <a:uLnTx/>
                <a:uFillTx/>
                <a:latin typeface="Akkurat Pro" pitchFamily="34" charset="0"/>
                <a:cs typeface="Arial"/>
              </a:endParaRPr>
            </a:p>
          </p:txBody>
        </p:sp>
        <p:sp>
          <p:nvSpPr>
            <p:cNvPr id="52" name="Rectangle 51"/>
            <p:cNvSpPr/>
            <p:nvPr userDrawn="1"/>
          </p:nvSpPr>
          <p:spPr>
            <a:xfrm>
              <a:off x="1793022" y="7022234"/>
              <a:ext cx="100584" cy="100584"/>
            </a:xfrm>
            <a:prstGeom prst="rect">
              <a:avLst/>
            </a:prstGeom>
            <a:solidFill>
              <a:srgbClr val="C40067"/>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a:ln>
                  <a:noFill/>
                </a:ln>
                <a:solidFill>
                  <a:schemeClr val="bg1"/>
                </a:solidFill>
                <a:effectLst/>
                <a:uLnTx/>
                <a:uFillTx/>
                <a:latin typeface="Akkurat Pro" pitchFamily="34" charset="0"/>
                <a:cs typeface="Arial"/>
              </a:endParaRPr>
            </a:p>
          </p:txBody>
        </p:sp>
        <p:sp>
          <p:nvSpPr>
            <p:cNvPr id="53" name="Rectangle 52"/>
            <p:cNvSpPr/>
            <p:nvPr userDrawn="1"/>
          </p:nvSpPr>
          <p:spPr>
            <a:xfrm>
              <a:off x="1679885" y="7022234"/>
              <a:ext cx="100584" cy="100584"/>
            </a:xfrm>
            <a:prstGeom prst="rect">
              <a:avLst/>
            </a:prstGeom>
            <a:solidFill>
              <a:srgbClr val="FFAC17"/>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a:ln>
                  <a:noFill/>
                </a:ln>
                <a:solidFill>
                  <a:sysClr val="windowText" lastClr="000000"/>
                </a:solidFill>
                <a:effectLst/>
                <a:uLnTx/>
                <a:uFillTx/>
                <a:latin typeface="Akkurat Pro" pitchFamily="34" charset="0"/>
                <a:cs typeface="Arial"/>
              </a:endParaRPr>
            </a:p>
          </p:txBody>
        </p:sp>
        <p:sp>
          <p:nvSpPr>
            <p:cNvPr id="54" name="Rectangle 53"/>
            <p:cNvSpPr/>
            <p:nvPr userDrawn="1"/>
          </p:nvSpPr>
          <p:spPr>
            <a:xfrm>
              <a:off x="1906159" y="7022234"/>
              <a:ext cx="100584" cy="100584"/>
            </a:xfrm>
            <a:prstGeom prst="rect">
              <a:avLst/>
            </a:prstGeom>
            <a:solidFill>
              <a:srgbClr val="08C3A5"/>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l-NL" sz="200" b="0" i="0" u="none" strike="noStrike" kern="0" cap="none" spc="0" normalizeH="0" baseline="0" noProof="0">
                <a:ln>
                  <a:noFill/>
                </a:ln>
                <a:solidFill>
                  <a:sysClr val="windowText" lastClr="000000"/>
                </a:solidFill>
                <a:effectLst/>
                <a:uLnTx/>
                <a:uFillTx/>
                <a:latin typeface="Akkurat Pro" pitchFamily="34" charset="0"/>
                <a:cs typeface="Arial"/>
              </a:endParaRPr>
            </a:p>
          </p:txBody>
        </p:sp>
        <p:sp>
          <p:nvSpPr>
            <p:cNvPr id="55" name="Rectangle 54"/>
            <p:cNvSpPr/>
            <p:nvPr userDrawn="1"/>
          </p:nvSpPr>
          <p:spPr>
            <a:xfrm>
              <a:off x="2019296" y="7022234"/>
              <a:ext cx="100584" cy="100584"/>
            </a:xfrm>
            <a:prstGeom prst="rect">
              <a:avLst/>
            </a:prstGeom>
            <a:solidFill>
              <a:srgbClr val="F36C35"/>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a:ln>
                  <a:noFill/>
                </a:ln>
                <a:solidFill>
                  <a:sysClr val="windowText" lastClr="000000"/>
                </a:solidFill>
                <a:effectLst/>
                <a:uLnTx/>
                <a:uFillTx/>
                <a:latin typeface="Akkurat Pro" pitchFamily="34" charset="0"/>
                <a:cs typeface="Arial"/>
              </a:endParaRPr>
            </a:p>
          </p:txBody>
        </p:sp>
        <p:sp>
          <p:nvSpPr>
            <p:cNvPr id="56" name="Rectangle 55"/>
            <p:cNvSpPr/>
            <p:nvPr userDrawn="1"/>
          </p:nvSpPr>
          <p:spPr>
            <a:xfrm>
              <a:off x="2132432" y="7022234"/>
              <a:ext cx="100584" cy="100584"/>
            </a:xfrm>
            <a:prstGeom prst="rect">
              <a:avLst/>
            </a:prstGeom>
            <a:solidFill>
              <a:srgbClr val="6A6AB1"/>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a:ln>
                  <a:noFill/>
                </a:ln>
                <a:solidFill>
                  <a:sysClr val="windowText" lastClr="000000"/>
                </a:solidFill>
                <a:effectLst/>
                <a:uLnTx/>
                <a:uFillTx/>
                <a:latin typeface="Akkurat Pro" pitchFamily="34" charset="0"/>
                <a:cs typeface="Arial"/>
              </a:endParaRPr>
            </a:p>
          </p:txBody>
        </p:sp>
        <p:sp>
          <p:nvSpPr>
            <p:cNvPr id="57" name="Rectangle 56"/>
            <p:cNvSpPr/>
            <p:nvPr userDrawn="1"/>
          </p:nvSpPr>
          <p:spPr>
            <a:xfrm>
              <a:off x="2244329" y="7022234"/>
              <a:ext cx="100584" cy="100584"/>
            </a:xfrm>
            <a:prstGeom prst="rect">
              <a:avLst/>
            </a:prstGeom>
            <a:solidFill>
              <a:srgbClr val="A4C032"/>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a:ln>
                  <a:noFill/>
                </a:ln>
                <a:solidFill>
                  <a:sysClr val="windowText" lastClr="000000"/>
                </a:solidFill>
                <a:effectLst/>
                <a:uLnTx/>
                <a:uFillTx/>
                <a:latin typeface="Akkurat Pro" pitchFamily="34" charset="0"/>
                <a:cs typeface="Arial"/>
              </a:endParaRPr>
            </a:p>
          </p:txBody>
        </p:sp>
      </p:grpSp>
      <p:grpSp>
        <p:nvGrpSpPr>
          <p:cNvPr id="58" name="Group 57"/>
          <p:cNvGrpSpPr/>
          <p:nvPr userDrawn="1"/>
        </p:nvGrpSpPr>
        <p:grpSpPr>
          <a:xfrm>
            <a:off x="3475603" y="6905748"/>
            <a:ext cx="549776" cy="100584"/>
            <a:chOff x="3141899" y="6907927"/>
            <a:chExt cx="549776" cy="100584"/>
          </a:xfrm>
        </p:grpSpPr>
        <p:sp>
          <p:nvSpPr>
            <p:cNvPr id="59" name="Rectangle 58"/>
            <p:cNvSpPr/>
            <p:nvPr/>
          </p:nvSpPr>
          <p:spPr>
            <a:xfrm>
              <a:off x="3141899" y="6907927"/>
              <a:ext cx="100584" cy="100584"/>
            </a:xfrm>
            <a:prstGeom prst="rect">
              <a:avLst/>
            </a:prstGeom>
            <a:solidFill>
              <a:srgbClr val="000000"/>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a:ln>
                  <a:noFill/>
                </a:ln>
                <a:solidFill>
                  <a:sysClr val="windowText" lastClr="000000"/>
                </a:solidFill>
                <a:effectLst/>
                <a:uLnTx/>
                <a:uFillTx/>
                <a:latin typeface="Akkurat Pro" pitchFamily="34" charset="0"/>
                <a:cs typeface="Arial"/>
              </a:endParaRPr>
            </a:p>
          </p:txBody>
        </p:sp>
        <p:sp>
          <p:nvSpPr>
            <p:cNvPr id="60" name="Rectangle 59"/>
            <p:cNvSpPr/>
            <p:nvPr/>
          </p:nvSpPr>
          <p:spPr>
            <a:xfrm>
              <a:off x="3366495" y="6907927"/>
              <a:ext cx="100584" cy="100584"/>
            </a:xfrm>
            <a:prstGeom prst="rect">
              <a:avLst/>
            </a:prstGeom>
            <a:solidFill>
              <a:srgbClr val="666666"/>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a:ln>
                  <a:noFill/>
                </a:ln>
                <a:solidFill>
                  <a:schemeClr val="bg1"/>
                </a:solidFill>
                <a:effectLst/>
                <a:uLnTx/>
                <a:uFillTx/>
                <a:latin typeface="Akkurat Pro" pitchFamily="34" charset="0"/>
                <a:cs typeface="Arial"/>
              </a:endParaRPr>
            </a:p>
          </p:txBody>
        </p:sp>
        <p:sp>
          <p:nvSpPr>
            <p:cNvPr id="61" name="Rectangle 60"/>
            <p:cNvSpPr/>
            <p:nvPr/>
          </p:nvSpPr>
          <p:spPr>
            <a:xfrm>
              <a:off x="3254197" y="6907927"/>
              <a:ext cx="100584" cy="100584"/>
            </a:xfrm>
            <a:prstGeom prst="rect">
              <a:avLst/>
            </a:prstGeom>
            <a:solidFill>
              <a:srgbClr val="333333"/>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a:ln>
                  <a:noFill/>
                </a:ln>
                <a:solidFill>
                  <a:sysClr val="windowText" lastClr="000000"/>
                </a:solidFill>
                <a:effectLst/>
                <a:uLnTx/>
                <a:uFillTx/>
                <a:latin typeface="Akkurat Pro" pitchFamily="34" charset="0"/>
                <a:cs typeface="Arial"/>
              </a:endParaRPr>
            </a:p>
          </p:txBody>
        </p:sp>
        <p:sp>
          <p:nvSpPr>
            <p:cNvPr id="62" name="Rectangle 61"/>
            <p:cNvSpPr/>
            <p:nvPr/>
          </p:nvSpPr>
          <p:spPr>
            <a:xfrm>
              <a:off x="3478793" y="6907927"/>
              <a:ext cx="100584" cy="100584"/>
            </a:xfrm>
            <a:prstGeom prst="rect">
              <a:avLst/>
            </a:prstGeom>
            <a:solidFill>
              <a:srgbClr val="999999"/>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l-NL" sz="200" b="0" i="0" u="none" strike="noStrike" kern="0" cap="none" spc="0" normalizeH="0" baseline="0" noProof="0">
                <a:ln>
                  <a:noFill/>
                </a:ln>
                <a:solidFill>
                  <a:sysClr val="windowText" lastClr="000000"/>
                </a:solidFill>
                <a:effectLst/>
                <a:uLnTx/>
                <a:uFillTx/>
                <a:latin typeface="Akkurat Pro" pitchFamily="34" charset="0"/>
                <a:cs typeface="Arial"/>
              </a:endParaRPr>
            </a:p>
          </p:txBody>
        </p:sp>
        <p:sp>
          <p:nvSpPr>
            <p:cNvPr id="63" name="Rectangle 62"/>
            <p:cNvSpPr/>
            <p:nvPr/>
          </p:nvSpPr>
          <p:spPr>
            <a:xfrm>
              <a:off x="3591091" y="6907927"/>
              <a:ext cx="100584" cy="100584"/>
            </a:xfrm>
            <a:prstGeom prst="rect">
              <a:avLst/>
            </a:prstGeom>
            <a:solidFill>
              <a:srgbClr val="CCCCCC"/>
            </a:solidFill>
            <a:ln w="3175">
              <a:solidFill>
                <a:srgbClr val="A7A9AC"/>
              </a:solid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a:ln>
                  <a:noFill/>
                </a:ln>
                <a:solidFill>
                  <a:sysClr val="windowText" lastClr="000000"/>
                </a:solidFill>
                <a:effectLst/>
                <a:uLnTx/>
                <a:uFillTx/>
                <a:latin typeface="Akkurat Pro" pitchFamily="34" charset="0"/>
                <a:cs typeface="Arial"/>
              </a:endParaRPr>
            </a:p>
          </p:txBody>
        </p:sp>
      </p:grpSp>
      <p:grpSp>
        <p:nvGrpSpPr>
          <p:cNvPr id="64" name="Group 63"/>
          <p:cNvGrpSpPr/>
          <p:nvPr userDrawn="1"/>
        </p:nvGrpSpPr>
        <p:grpSpPr>
          <a:xfrm>
            <a:off x="4110314" y="6905748"/>
            <a:ext cx="549777" cy="100584"/>
            <a:chOff x="2057435" y="7026985"/>
            <a:chExt cx="549777" cy="100584"/>
          </a:xfrm>
        </p:grpSpPr>
        <p:sp>
          <p:nvSpPr>
            <p:cNvPr id="65" name="Rectangle 64"/>
            <p:cNvSpPr/>
            <p:nvPr/>
          </p:nvSpPr>
          <p:spPr>
            <a:xfrm>
              <a:off x="2057435" y="7026985"/>
              <a:ext cx="100584" cy="100584"/>
            </a:xfrm>
            <a:prstGeom prst="rect">
              <a:avLst/>
            </a:prstGeom>
            <a:solidFill>
              <a:srgbClr val="473729"/>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a:ln>
                  <a:noFill/>
                </a:ln>
                <a:solidFill>
                  <a:sysClr val="windowText" lastClr="000000"/>
                </a:solidFill>
                <a:effectLst/>
                <a:uLnTx/>
                <a:uFillTx/>
                <a:latin typeface="Akkurat Pro" pitchFamily="34" charset="0"/>
                <a:cs typeface="Arial"/>
              </a:endParaRPr>
            </a:p>
          </p:txBody>
        </p:sp>
        <p:sp>
          <p:nvSpPr>
            <p:cNvPr id="66" name="Rectangle 65"/>
            <p:cNvSpPr/>
            <p:nvPr/>
          </p:nvSpPr>
          <p:spPr>
            <a:xfrm>
              <a:off x="2282031" y="7026985"/>
              <a:ext cx="100584" cy="100584"/>
            </a:xfrm>
            <a:prstGeom prst="rect">
              <a:avLst/>
            </a:prstGeom>
            <a:solidFill>
              <a:srgbClr val="A39382"/>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a:ln>
                  <a:noFill/>
                </a:ln>
                <a:solidFill>
                  <a:schemeClr val="bg1"/>
                </a:solidFill>
                <a:effectLst/>
                <a:uLnTx/>
                <a:uFillTx/>
                <a:latin typeface="Akkurat Pro" pitchFamily="34" charset="0"/>
                <a:cs typeface="Arial"/>
              </a:endParaRPr>
            </a:p>
          </p:txBody>
        </p:sp>
        <p:sp>
          <p:nvSpPr>
            <p:cNvPr id="67" name="Rectangle 66"/>
            <p:cNvSpPr/>
            <p:nvPr/>
          </p:nvSpPr>
          <p:spPr>
            <a:xfrm>
              <a:off x="2169733" y="7026985"/>
              <a:ext cx="100584" cy="100584"/>
            </a:xfrm>
            <a:prstGeom prst="rect">
              <a:avLst/>
            </a:prstGeom>
            <a:solidFill>
              <a:srgbClr val="7A6855"/>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a:ln>
                  <a:noFill/>
                </a:ln>
                <a:solidFill>
                  <a:sysClr val="windowText" lastClr="000000"/>
                </a:solidFill>
                <a:effectLst/>
                <a:uLnTx/>
                <a:uFillTx/>
                <a:latin typeface="Akkurat Pro" pitchFamily="34" charset="0"/>
                <a:cs typeface="Arial"/>
              </a:endParaRPr>
            </a:p>
          </p:txBody>
        </p:sp>
        <p:sp>
          <p:nvSpPr>
            <p:cNvPr id="68" name="Rectangle 67"/>
            <p:cNvSpPr/>
            <p:nvPr/>
          </p:nvSpPr>
          <p:spPr>
            <a:xfrm>
              <a:off x="2394329" y="7026985"/>
              <a:ext cx="100584" cy="100584"/>
            </a:xfrm>
            <a:prstGeom prst="rect">
              <a:avLst/>
            </a:prstGeom>
            <a:solidFill>
              <a:srgbClr val="B7A99A"/>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l-NL" sz="200" b="0" i="0" u="none" strike="noStrike" kern="0" cap="none" spc="0" normalizeH="0" baseline="0" noProof="0">
                <a:ln>
                  <a:noFill/>
                </a:ln>
                <a:solidFill>
                  <a:sysClr val="windowText" lastClr="000000"/>
                </a:solidFill>
                <a:effectLst/>
                <a:uLnTx/>
                <a:uFillTx/>
                <a:latin typeface="Akkurat Pro" pitchFamily="34" charset="0"/>
                <a:cs typeface="Arial"/>
              </a:endParaRPr>
            </a:p>
          </p:txBody>
        </p:sp>
        <p:sp>
          <p:nvSpPr>
            <p:cNvPr id="69" name="Rectangle 68"/>
            <p:cNvSpPr/>
            <p:nvPr/>
          </p:nvSpPr>
          <p:spPr>
            <a:xfrm>
              <a:off x="2506628" y="7026985"/>
              <a:ext cx="100584" cy="100584"/>
            </a:xfrm>
            <a:prstGeom prst="rect">
              <a:avLst/>
            </a:prstGeom>
            <a:solidFill>
              <a:srgbClr val="CEC2B4"/>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a:ln>
                  <a:noFill/>
                </a:ln>
                <a:solidFill>
                  <a:sysClr val="windowText" lastClr="000000"/>
                </a:solidFill>
                <a:effectLst/>
                <a:uLnTx/>
                <a:uFillTx/>
                <a:latin typeface="Akkurat Pro" pitchFamily="34" charset="0"/>
                <a:cs typeface="Arial"/>
              </a:endParaRPr>
            </a:p>
          </p:txBody>
        </p:sp>
      </p:grpSp>
      <p:grpSp>
        <p:nvGrpSpPr>
          <p:cNvPr id="70" name="Group 69"/>
          <p:cNvGrpSpPr/>
          <p:nvPr userDrawn="1"/>
        </p:nvGrpSpPr>
        <p:grpSpPr>
          <a:xfrm>
            <a:off x="12229770" y="6237765"/>
            <a:ext cx="739028" cy="978343"/>
            <a:chOff x="9173426" y="6237765"/>
            <a:chExt cx="739028" cy="978343"/>
          </a:xfrm>
        </p:grpSpPr>
        <p:sp>
          <p:nvSpPr>
            <p:cNvPr id="71" name="Rectangle 70"/>
            <p:cNvSpPr/>
            <p:nvPr userDrawn="1"/>
          </p:nvSpPr>
          <p:spPr>
            <a:xfrm>
              <a:off x="9173426" y="6237765"/>
              <a:ext cx="739028" cy="97834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72" name="Group 71"/>
            <p:cNvGrpSpPr/>
            <p:nvPr userDrawn="1"/>
          </p:nvGrpSpPr>
          <p:grpSpPr>
            <a:xfrm>
              <a:off x="9218311" y="6565676"/>
              <a:ext cx="609784" cy="615127"/>
              <a:chOff x="9218311" y="6565676"/>
              <a:chExt cx="609784" cy="615127"/>
            </a:xfrm>
          </p:grpSpPr>
          <p:sp>
            <p:nvSpPr>
              <p:cNvPr id="74" name="Rectangle 73"/>
              <p:cNvSpPr/>
              <p:nvPr/>
            </p:nvSpPr>
            <p:spPr>
              <a:xfrm>
                <a:off x="9218311" y="6565676"/>
                <a:ext cx="100584" cy="100584"/>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a:ln>
                    <a:noFill/>
                  </a:ln>
                  <a:solidFill>
                    <a:sysClr val="windowText" lastClr="000000"/>
                  </a:solidFill>
                  <a:effectLst/>
                  <a:uLnTx/>
                  <a:uFillTx/>
                  <a:latin typeface="Akkurat Pro" pitchFamily="34" charset="0"/>
                  <a:cs typeface="Arial"/>
                </a:endParaRPr>
              </a:p>
            </p:txBody>
          </p:sp>
          <p:sp>
            <p:nvSpPr>
              <p:cNvPr id="75" name="Rectangle 74"/>
              <p:cNvSpPr/>
              <p:nvPr/>
            </p:nvSpPr>
            <p:spPr>
              <a:xfrm>
                <a:off x="9493231" y="6565676"/>
                <a:ext cx="100584" cy="100584"/>
              </a:xfrm>
              <a:prstGeom prst="rect">
                <a:avLst/>
              </a:prstGeom>
              <a:solidFill>
                <a:srgbClr val="7B9133"/>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a:ln>
                    <a:noFill/>
                  </a:ln>
                  <a:solidFill>
                    <a:schemeClr val="bg1"/>
                  </a:solidFill>
                  <a:effectLst/>
                  <a:uLnTx/>
                  <a:uFillTx/>
                  <a:latin typeface="Akkurat Pro" pitchFamily="34" charset="0"/>
                  <a:cs typeface="Arial"/>
                </a:endParaRPr>
              </a:p>
            </p:txBody>
          </p:sp>
          <p:sp>
            <p:nvSpPr>
              <p:cNvPr id="76" name="Rectangle 75"/>
              <p:cNvSpPr/>
              <p:nvPr/>
            </p:nvSpPr>
            <p:spPr>
              <a:xfrm>
                <a:off x="9376091" y="6565676"/>
                <a:ext cx="100584" cy="100584"/>
              </a:xfrm>
              <a:prstGeom prst="rect">
                <a:avLst/>
              </a:prstGeom>
              <a:solidFill>
                <a:srgbClr val="2B3B0D"/>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a:ln>
                    <a:noFill/>
                  </a:ln>
                  <a:solidFill>
                    <a:sysClr val="windowText" lastClr="000000"/>
                  </a:solidFill>
                  <a:effectLst/>
                  <a:uLnTx/>
                  <a:uFillTx/>
                  <a:latin typeface="Akkurat Pro" pitchFamily="34" charset="0"/>
                  <a:cs typeface="Arial"/>
                </a:endParaRPr>
              </a:p>
            </p:txBody>
          </p:sp>
          <p:sp>
            <p:nvSpPr>
              <p:cNvPr id="77" name="Rectangle 76"/>
              <p:cNvSpPr/>
              <p:nvPr/>
            </p:nvSpPr>
            <p:spPr>
              <a:xfrm>
                <a:off x="9610371" y="6565676"/>
                <a:ext cx="100584" cy="100584"/>
              </a:xfrm>
              <a:prstGeom prst="rect">
                <a:avLst/>
              </a:prstGeom>
              <a:solidFill>
                <a:srgbClr val="7B9133"/>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l-NL" sz="200" b="0" i="0" u="none" strike="noStrike" kern="0" cap="none" spc="0" normalizeH="0" baseline="0" noProof="0">
                  <a:ln>
                    <a:noFill/>
                  </a:ln>
                  <a:solidFill>
                    <a:sysClr val="windowText" lastClr="000000"/>
                  </a:solidFill>
                  <a:effectLst/>
                  <a:uLnTx/>
                  <a:uFillTx/>
                  <a:latin typeface="Akkurat Pro" pitchFamily="34" charset="0"/>
                  <a:cs typeface="Arial"/>
                </a:endParaRPr>
              </a:p>
            </p:txBody>
          </p:sp>
          <p:sp>
            <p:nvSpPr>
              <p:cNvPr id="78" name="Rectangle 77"/>
              <p:cNvSpPr/>
              <p:nvPr/>
            </p:nvSpPr>
            <p:spPr>
              <a:xfrm>
                <a:off x="9727511" y="6565676"/>
                <a:ext cx="100584" cy="100584"/>
              </a:xfrm>
              <a:prstGeom prst="rect">
                <a:avLst/>
              </a:prstGeom>
              <a:solidFill>
                <a:srgbClr val="C5D582"/>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a:ln>
                    <a:noFill/>
                  </a:ln>
                  <a:solidFill>
                    <a:sysClr val="windowText" lastClr="000000"/>
                  </a:solidFill>
                  <a:effectLst/>
                  <a:uLnTx/>
                  <a:uFillTx/>
                  <a:latin typeface="Akkurat Pro" pitchFamily="34" charset="0"/>
                  <a:cs typeface="Arial"/>
                </a:endParaRPr>
              </a:p>
            </p:txBody>
          </p:sp>
          <p:sp>
            <p:nvSpPr>
              <p:cNvPr id="79" name="Rectangle 78"/>
              <p:cNvSpPr/>
              <p:nvPr userDrawn="1"/>
            </p:nvSpPr>
            <p:spPr>
              <a:xfrm>
                <a:off x="9218311" y="6694312"/>
                <a:ext cx="100584" cy="100584"/>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a:ln>
                    <a:noFill/>
                  </a:ln>
                  <a:solidFill>
                    <a:sysClr val="windowText" lastClr="000000"/>
                  </a:solidFill>
                  <a:effectLst/>
                  <a:uLnTx/>
                  <a:uFillTx/>
                  <a:latin typeface="Akkurat Pro" pitchFamily="34" charset="0"/>
                  <a:cs typeface="Arial"/>
                </a:endParaRPr>
              </a:p>
            </p:txBody>
          </p:sp>
          <p:sp>
            <p:nvSpPr>
              <p:cNvPr id="80" name="Rectangle 79"/>
              <p:cNvSpPr/>
              <p:nvPr userDrawn="1"/>
            </p:nvSpPr>
            <p:spPr>
              <a:xfrm>
                <a:off x="9493231" y="6694312"/>
                <a:ext cx="100584" cy="100584"/>
              </a:xfrm>
              <a:prstGeom prst="rect">
                <a:avLst/>
              </a:prstGeom>
              <a:solidFill>
                <a:srgbClr val="D05883"/>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a:ln>
                    <a:noFill/>
                  </a:ln>
                  <a:solidFill>
                    <a:schemeClr val="bg1"/>
                  </a:solidFill>
                  <a:effectLst/>
                  <a:uLnTx/>
                  <a:uFillTx/>
                  <a:latin typeface="Akkurat Pro" pitchFamily="34" charset="0"/>
                  <a:cs typeface="Arial"/>
                </a:endParaRPr>
              </a:p>
            </p:txBody>
          </p:sp>
          <p:sp>
            <p:nvSpPr>
              <p:cNvPr id="81" name="Rectangle 80"/>
              <p:cNvSpPr/>
              <p:nvPr userDrawn="1"/>
            </p:nvSpPr>
            <p:spPr>
              <a:xfrm>
                <a:off x="9376091" y="6694312"/>
                <a:ext cx="100584" cy="100584"/>
              </a:xfrm>
              <a:prstGeom prst="rect">
                <a:avLst/>
              </a:prstGeom>
              <a:solidFill>
                <a:srgbClr val="69025C"/>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a:ln>
                    <a:noFill/>
                  </a:ln>
                  <a:solidFill>
                    <a:sysClr val="windowText" lastClr="000000"/>
                  </a:solidFill>
                  <a:effectLst/>
                  <a:uLnTx/>
                  <a:uFillTx/>
                  <a:latin typeface="Akkurat Pro" pitchFamily="34" charset="0"/>
                  <a:cs typeface="Arial"/>
                </a:endParaRPr>
              </a:p>
            </p:txBody>
          </p:sp>
          <p:sp>
            <p:nvSpPr>
              <p:cNvPr id="82" name="Rectangle 81"/>
              <p:cNvSpPr/>
              <p:nvPr userDrawn="1"/>
            </p:nvSpPr>
            <p:spPr>
              <a:xfrm>
                <a:off x="9610371" y="6694312"/>
                <a:ext cx="100584" cy="100584"/>
              </a:xfrm>
              <a:prstGeom prst="rect">
                <a:avLst/>
              </a:prstGeom>
              <a:solidFill>
                <a:srgbClr val="DD8BA4"/>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l-NL" sz="200" b="0" i="0" u="none" strike="noStrike" kern="0" cap="none" spc="0" normalizeH="0" baseline="0" noProof="0">
                  <a:ln>
                    <a:noFill/>
                  </a:ln>
                  <a:solidFill>
                    <a:sysClr val="windowText" lastClr="000000"/>
                  </a:solidFill>
                  <a:effectLst/>
                  <a:uLnTx/>
                  <a:uFillTx/>
                  <a:latin typeface="Akkurat Pro" pitchFamily="34" charset="0"/>
                  <a:cs typeface="Arial"/>
                </a:endParaRPr>
              </a:p>
            </p:txBody>
          </p:sp>
          <p:sp>
            <p:nvSpPr>
              <p:cNvPr id="83" name="Rectangle 82"/>
              <p:cNvSpPr/>
              <p:nvPr userDrawn="1"/>
            </p:nvSpPr>
            <p:spPr>
              <a:xfrm>
                <a:off x="9727511" y="6694312"/>
                <a:ext cx="100584" cy="100584"/>
              </a:xfrm>
              <a:prstGeom prst="rect">
                <a:avLst/>
              </a:prstGeom>
              <a:solidFill>
                <a:srgbClr val="ECC0CB"/>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a:ln>
                    <a:noFill/>
                  </a:ln>
                  <a:solidFill>
                    <a:sysClr val="windowText" lastClr="000000"/>
                  </a:solidFill>
                  <a:effectLst/>
                  <a:uLnTx/>
                  <a:uFillTx/>
                  <a:latin typeface="Akkurat Pro" pitchFamily="34" charset="0"/>
                  <a:cs typeface="Arial"/>
                </a:endParaRPr>
              </a:p>
            </p:txBody>
          </p:sp>
          <p:sp>
            <p:nvSpPr>
              <p:cNvPr id="84" name="Rectangle 83"/>
              <p:cNvSpPr/>
              <p:nvPr userDrawn="1"/>
            </p:nvSpPr>
            <p:spPr>
              <a:xfrm>
                <a:off x="9218311" y="6822948"/>
                <a:ext cx="100584" cy="10058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a:ln>
                    <a:noFill/>
                  </a:ln>
                  <a:solidFill>
                    <a:sysClr val="windowText" lastClr="000000"/>
                  </a:solidFill>
                  <a:effectLst/>
                  <a:uLnTx/>
                  <a:uFillTx/>
                  <a:latin typeface="Akkurat Pro" pitchFamily="34" charset="0"/>
                  <a:cs typeface="Arial"/>
                </a:endParaRPr>
              </a:p>
            </p:txBody>
          </p:sp>
          <p:sp>
            <p:nvSpPr>
              <p:cNvPr id="85" name="Rectangle 84"/>
              <p:cNvSpPr/>
              <p:nvPr userDrawn="1"/>
            </p:nvSpPr>
            <p:spPr>
              <a:xfrm>
                <a:off x="9493231" y="6822948"/>
                <a:ext cx="100584" cy="100584"/>
              </a:xfrm>
              <a:prstGeom prst="rect">
                <a:avLst/>
              </a:prstGeom>
              <a:solidFill>
                <a:srgbClr val="BD4618"/>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a:ln>
                    <a:noFill/>
                  </a:ln>
                  <a:solidFill>
                    <a:schemeClr val="bg1"/>
                  </a:solidFill>
                  <a:effectLst/>
                  <a:uLnTx/>
                  <a:uFillTx/>
                  <a:latin typeface="Akkurat Pro" pitchFamily="34" charset="0"/>
                  <a:cs typeface="Arial"/>
                </a:endParaRPr>
              </a:p>
            </p:txBody>
          </p:sp>
          <p:sp>
            <p:nvSpPr>
              <p:cNvPr id="86" name="Rectangle 85"/>
              <p:cNvSpPr/>
              <p:nvPr userDrawn="1"/>
            </p:nvSpPr>
            <p:spPr>
              <a:xfrm>
                <a:off x="9376091" y="6822948"/>
                <a:ext cx="100584" cy="100584"/>
              </a:xfrm>
              <a:prstGeom prst="rect">
                <a:avLst/>
              </a:prstGeom>
              <a:solidFill>
                <a:srgbClr val="712200"/>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a:ln>
                    <a:noFill/>
                  </a:ln>
                  <a:solidFill>
                    <a:sysClr val="windowText" lastClr="000000"/>
                  </a:solidFill>
                  <a:effectLst/>
                  <a:uLnTx/>
                  <a:uFillTx/>
                  <a:latin typeface="Akkurat Pro" pitchFamily="34" charset="0"/>
                  <a:cs typeface="Arial"/>
                </a:endParaRPr>
              </a:p>
            </p:txBody>
          </p:sp>
          <p:sp>
            <p:nvSpPr>
              <p:cNvPr id="87" name="Rectangle 86"/>
              <p:cNvSpPr/>
              <p:nvPr userDrawn="1"/>
            </p:nvSpPr>
            <p:spPr>
              <a:xfrm>
                <a:off x="9610371" y="6822948"/>
                <a:ext cx="100584" cy="100584"/>
              </a:xfrm>
              <a:prstGeom prst="rect">
                <a:avLst/>
              </a:prstGeom>
              <a:solidFill>
                <a:srgbClr val="F69567"/>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l-NL" sz="200" b="0" i="0" u="none" strike="noStrike" kern="0" cap="none" spc="0" normalizeH="0" baseline="0" noProof="0">
                  <a:ln>
                    <a:noFill/>
                  </a:ln>
                  <a:solidFill>
                    <a:sysClr val="windowText" lastClr="000000"/>
                  </a:solidFill>
                  <a:effectLst/>
                  <a:uLnTx/>
                  <a:uFillTx/>
                  <a:latin typeface="Akkurat Pro" pitchFamily="34" charset="0"/>
                  <a:cs typeface="Arial"/>
                </a:endParaRPr>
              </a:p>
            </p:txBody>
          </p:sp>
          <p:sp>
            <p:nvSpPr>
              <p:cNvPr id="88" name="Rectangle 87"/>
              <p:cNvSpPr/>
              <p:nvPr userDrawn="1"/>
            </p:nvSpPr>
            <p:spPr>
              <a:xfrm>
                <a:off x="9727511" y="6822948"/>
                <a:ext cx="100584" cy="100584"/>
              </a:xfrm>
              <a:prstGeom prst="rect">
                <a:avLst/>
              </a:prstGeom>
              <a:solidFill>
                <a:srgbClr val="FABD9B"/>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a:ln>
                    <a:noFill/>
                  </a:ln>
                  <a:solidFill>
                    <a:sysClr val="windowText" lastClr="000000"/>
                  </a:solidFill>
                  <a:effectLst/>
                  <a:uLnTx/>
                  <a:uFillTx/>
                  <a:latin typeface="Akkurat Pro" pitchFamily="34" charset="0"/>
                  <a:cs typeface="Arial"/>
                </a:endParaRPr>
              </a:p>
            </p:txBody>
          </p:sp>
          <p:sp>
            <p:nvSpPr>
              <p:cNvPr id="89" name="Rectangle 88"/>
              <p:cNvSpPr/>
              <p:nvPr userDrawn="1"/>
            </p:nvSpPr>
            <p:spPr>
              <a:xfrm>
                <a:off x="9218311" y="6951584"/>
                <a:ext cx="100584" cy="100584"/>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a:ln>
                    <a:noFill/>
                  </a:ln>
                  <a:solidFill>
                    <a:sysClr val="windowText" lastClr="000000"/>
                  </a:solidFill>
                  <a:effectLst/>
                  <a:uLnTx/>
                  <a:uFillTx/>
                  <a:latin typeface="Akkurat Pro" pitchFamily="34" charset="0"/>
                  <a:cs typeface="Arial"/>
                </a:endParaRPr>
              </a:p>
            </p:txBody>
          </p:sp>
          <p:sp>
            <p:nvSpPr>
              <p:cNvPr id="90" name="Rectangle 89"/>
              <p:cNvSpPr/>
              <p:nvPr userDrawn="1"/>
            </p:nvSpPr>
            <p:spPr>
              <a:xfrm>
                <a:off x="9493231" y="6951584"/>
                <a:ext cx="100584" cy="100584"/>
              </a:xfrm>
              <a:prstGeom prst="rect">
                <a:avLst/>
              </a:prstGeom>
              <a:solidFill>
                <a:srgbClr val="4F99C0"/>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a:ln>
                    <a:noFill/>
                  </a:ln>
                  <a:solidFill>
                    <a:schemeClr val="bg1"/>
                  </a:solidFill>
                  <a:effectLst/>
                  <a:uLnTx/>
                  <a:uFillTx/>
                  <a:latin typeface="Akkurat Pro" pitchFamily="34" charset="0"/>
                  <a:cs typeface="Arial"/>
                </a:endParaRPr>
              </a:p>
            </p:txBody>
          </p:sp>
          <p:sp>
            <p:nvSpPr>
              <p:cNvPr id="91" name="Rectangle 90"/>
              <p:cNvSpPr/>
              <p:nvPr userDrawn="1"/>
            </p:nvSpPr>
            <p:spPr>
              <a:xfrm>
                <a:off x="9376091" y="6951584"/>
                <a:ext cx="100584" cy="100584"/>
              </a:xfrm>
              <a:prstGeom prst="rect">
                <a:avLst/>
              </a:prstGeom>
              <a:solidFill>
                <a:srgbClr val="002B5E"/>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a:ln>
                    <a:noFill/>
                  </a:ln>
                  <a:solidFill>
                    <a:sysClr val="windowText" lastClr="000000"/>
                  </a:solidFill>
                  <a:effectLst/>
                  <a:uLnTx/>
                  <a:uFillTx/>
                  <a:latin typeface="Akkurat Pro" pitchFamily="34" charset="0"/>
                  <a:cs typeface="Arial"/>
                </a:endParaRPr>
              </a:p>
            </p:txBody>
          </p:sp>
          <p:sp>
            <p:nvSpPr>
              <p:cNvPr id="92" name="Rectangle 91"/>
              <p:cNvSpPr/>
              <p:nvPr userDrawn="1"/>
            </p:nvSpPr>
            <p:spPr>
              <a:xfrm>
                <a:off x="9610371" y="6951584"/>
                <a:ext cx="100584" cy="100584"/>
              </a:xfrm>
              <a:prstGeom prst="rect">
                <a:avLst/>
              </a:prstGeom>
              <a:solidFill>
                <a:srgbClr val="4F99C0"/>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l-NL" sz="200" b="0" i="0" u="none" strike="noStrike" kern="0" cap="none" spc="0" normalizeH="0" baseline="0" noProof="0">
                  <a:ln>
                    <a:noFill/>
                  </a:ln>
                  <a:solidFill>
                    <a:sysClr val="windowText" lastClr="000000"/>
                  </a:solidFill>
                  <a:effectLst/>
                  <a:uLnTx/>
                  <a:uFillTx/>
                  <a:latin typeface="Akkurat Pro" pitchFamily="34" charset="0"/>
                  <a:cs typeface="Arial"/>
                </a:endParaRPr>
              </a:p>
            </p:txBody>
          </p:sp>
          <p:sp>
            <p:nvSpPr>
              <p:cNvPr id="93" name="Rectangle 92"/>
              <p:cNvSpPr/>
              <p:nvPr userDrawn="1"/>
            </p:nvSpPr>
            <p:spPr>
              <a:xfrm>
                <a:off x="9727511" y="6951584"/>
                <a:ext cx="100584" cy="100584"/>
              </a:xfrm>
              <a:prstGeom prst="rect">
                <a:avLst/>
              </a:prstGeom>
              <a:solidFill>
                <a:srgbClr val="A0C3DA"/>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a:ln>
                    <a:noFill/>
                  </a:ln>
                  <a:solidFill>
                    <a:sysClr val="windowText" lastClr="000000"/>
                  </a:solidFill>
                  <a:effectLst/>
                  <a:uLnTx/>
                  <a:uFillTx/>
                  <a:latin typeface="Akkurat Pro" pitchFamily="34" charset="0"/>
                  <a:cs typeface="Arial"/>
                </a:endParaRPr>
              </a:p>
            </p:txBody>
          </p:sp>
          <p:sp>
            <p:nvSpPr>
              <p:cNvPr id="94" name="Rectangle 93"/>
              <p:cNvSpPr/>
              <p:nvPr userDrawn="1"/>
            </p:nvSpPr>
            <p:spPr>
              <a:xfrm>
                <a:off x="9218311" y="7080219"/>
                <a:ext cx="100584" cy="100584"/>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a:ln>
                    <a:noFill/>
                  </a:ln>
                  <a:solidFill>
                    <a:sysClr val="windowText" lastClr="000000"/>
                  </a:solidFill>
                  <a:effectLst/>
                  <a:uLnTx/>
                  <a:uFillTx/>
                  <a:latin typeface="Akkurat Pro" pitchFamily="34" charset="0"/>
                  <a:cs typeface="Arial"/>
                </a:endParaRPr>
              </a:p>
            </p:txBody>
          </p:sp>
          <p:sp>
            <p:nvSpPr>
              <p:cNvPr id="95" name="Rectangle 94"/>
              <p:cNvSpPr/>
              <p:nvPr userDrawn="1"/>
            </p:nvSpPr>
            <p:spPr>
              <a:xfrm>
                <a:off x="9493231" y="7080219"/>
                <a:ext cx="100584" cy="100584"/>
              </a:xfrm>
              <a:prstGeom prst="rect">
                <a:avLst/>
              </a:prstGeom>
              <a:solidFill>
                <a:srgbClr val="534F9E"/>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a:ln>
                    <a:noFill/>
                  </a:ln>
                  <a:solidFill>
                    <a:schemeClr val="bg1"/>
                  </a:solidFill>
                  <a:effectLst/>
                  <a:uLnTx/>
                  <a:uFillTx/>
                  <a:latin typeface="Akkurat Pro" pitchFamily="34" charset="0"/>
                  <a:cs typeface="Arial"/>
                </a:endParaRPr>
              </a:p>
            </p:txBody>
          </p:sp>
          <p:sp>
            <p:nvSpPr>
              <p:cNvPr id="96" name="Rectangle 95"/>
              <p:cNvSpPr/>
              <p:nvPr userDrawn="1"/>
            </p:nvSpPr>
            <p:spPr>
              <a:xfrm>
                <a:off x="9376091" y="7080219"/>
                <a:ext cx="100584" cy="100584"/>
              </a:xfrm>
              <a:prstGeom prst="rect">
                <a:avLst/>
              </a:prstGeom>
              <a:solidFill>
                <a:srgbClr val="37227A"/>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a:ln>
                    <a:noFill/>
                  </a:ln>
                  <a:solidFill>
                    <a:sysClr val="windowText" lastClr="000000"/>
                  </a:solidFill>
                  <a:effectLst/>
                  <a:uLnTx/>
                  <a:uFillTx/>
                  <a:latin typeface="Akkurat Pro" pitchFamily="34" charset="0"/>
                  <a:cs typeface="Arial"/>
                </a:endParaRPr>
              </a:p>
            </p:txBody>
          </p:sp>
          <p:sp>
            <p:nvSpPr>
              <p:cNvPr id="97" name="Rectangle 96"/>
              <p:cNvSpPr/>
              <p:nvPr userDrawn="1"/>
            </p:nvSpPr>
            <p:spPr>
              <a:xfrm>
                <a:off x="9610371" y="7080219"/>
                <a:ext cx="100584" cy="100584"/>
              </a:xfrm>
              <a:prstGeom prst="rect">
                <a:avLst/>
              </a:prstGeom>
              <a:solidFill>
                <a:srgbClr val="908DC5"/>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l-NL" sz="200" b="0" i="0" u="none" strike="noStrike" kern="0" cap="none" spc="0" normalizeH="0" baseline="0" noProof="0">
                  <a:ln>
                    <a:noFill/>
                  </a:ln>
                  <a:solidFill>
                    <a:sysClr val="windowText" lastClr="000000"/>
                  </a:solidFill>
                  <a:effectLst/>
                  <a:uLnTx/>
                  <a:uFillTx/>
                  <a:latin typeface="Akkurat Pro" pitchFamily="34" charset="0"/>
                  <a:cs typeface="Arial"/>
                </a:endParaRPr>
              </a:p>
            </p:txBody>
          </p:sp>
          <p:sp>
            <p:nvSpPr>
              <p:cNvPr id="98" name="Rectangle 97"/>
              <p:cNvSpPr/>
              <p:nvPr userDrawn="1"/>
            </p:nvSpPr>
            <p:spPr>
              <a:xfrm>
                <a:off x="9727511" y="7080219"/>
                <a:ext cx="100584" cy="100584"/>
              </a:xfrm>
              <a:prstGeom prst="rect">
                <a:avLst/>
              </a:prstGeom>
              <a:solidFill>
                <a:srgbClr val="BBB9DC"/>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a:ln>
                    <a:noFill/>
                  </a:ln>
                  <a:solidFill>
                    <a:sysClr val="windowText" lastClr="000000"/>
                  </a:solidFill>
                  <a:effectLst/>
                  <a:uLnTx/>
                  <a:uFillTx/>
                  <a:latin typeface="Akkurat Pro" pitchFamily="34" charset="0"/>
                  <a:cs typeface="Arial"/>
                </a:endParaRPr>
              </a:p>
            </p:txBody>
          </p:sp>
        </p:grpSp>
        <p:sp>
          <p:nvSpPr>
            <p:cNvPr id="73" name="TextBox 72"/>
            <p:cNvSpPr txBox="1"/>
            <p:nvPr userDrawn="1"/>
          </p:nvSpPr>
          <p:spPr>
            <a:xfrm>
              <a:off x="9203119" y="6283237"/>
              <a:ext cx="677372" cy="142555"/>
            </a:xfrm>
            <a:prstGeom prst="rect">
              <a:avLst/>
            </a:prstGeom>
            <a:noFill/>
          </p:spPr>
          <p:txBody>
            <a:bodyPr wrap="square" lIns="0" tIns="0" rIns="0" bIns="0" rtlCol="0">
              <a:noAutofit/>
            </a:bodyPr>
            <a:lstStyle/>
            <a:p>
              <a:pPr algn="l"/>
              <a:r>
                <a:rPr lang="en-US" sz="800">
                  <a:solidFill>
                    <a:schemeClr val="bg1"/>
                  </a:solidFill>
                  <a:latin typeface="Arial Narrow" panose="020B0606020202030204" pitchFamily="34" charset="0"/>
                </a:rPr>
                <a:t>Platts Commodity Colors: </a:t>
              </a:r>
            </a:p>
          </p:txBody>
        </p:sp>
      </p:grpSp>
    </p:spTree>
    <p:extLst>
      <p:ext uri="{BB962C8B-B14F-4D97-AF65-F5344CB8AC3E}">
        <p14:creationId xmlns:p14="http://schemas.microsoft.com/office/powerpoint/2010/main" val="4099221918"/>
      </p:ext>
    </p:extLst>
  </p:cSld>
  <p:clrMapOvr>
    <a:overrideClrMapping bg1="dk1" tx1="lt1" bg2="dk2" tx2="lt2" accent1="accent1" accent2="accent2" accent3="accent3" accent4="accent4" accent5="accent5" accent6="accent6" hlink="hlink" folHlink="folHlink"/>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Divider Image Big title">
    <p:spTree>
      <p:nvGrpSpPr>
        <p:cNvPr id="1" name=""/>
        <p:cNvGrpSpPr/>
        <p:nvPr/>
      </p:nvGrpSpPr>
      <p:grpSpPr>
        <a:xfrm>
          <a:off x="0" y="0"/>
          <a:ext cx="0" cy="0"/>
          <a:chOff x="0" y="0"/>
          <a:chExt cx="0" cy="0"/>
        </a:xfrm>
      </p:grpSpPr>
      <p:sp>
        <p:nvSpPr>
          <p:cNvPr id="2" name="Title 1"/>
          <p:cNvSpPr>
            <a:spLocks noGrp="1"/>
          </p:cNvSpPr>
          <p:nvPr>
            <p:ph type="title"/>
          </p:nvPr>
        </p:nvSpPr>
        <p:spPr>
          <a:xfrm>
            <a:off x="411480" y="206376"/>
            <a:ext cx="9490635" cy="2115484"/>
          </a:xfrm>
        </p:spPr>
        <p:txBody>
          <a:bodyPr tIns="0" anchor="t"/>
          <a:lstStyle>
            <a:lvl1pPr>
              <a:defRPr sz="4400" b="1"/>
            </a:lvl1pPr>
          </a:lstStyle>
          <a:p>
            <a:r>
              <a:rPr lang="en-US"/>
              <a:t>Click to edit Master title style</a:t>
            </a:r>
          </a:p>
        </p:txBody>
      </p:sp>
      <p:sp>
        <p:nvSpPr>
          <p:cNvPr id="5" name="Picture Placeholder 4"/>
          <p:cNvSpPr>
            <a:spLocks noGrp="1"/>
          </p:cNvSpPr>
          <p:nvPr>
            <p:ph type="pic" sz="quarter" idx="10" hasCustomPrompt="1"/>
          </p:nvPr>
        </p:nvSpPr>
        <p:spPr>
          <a:xfrm>
            <a:off x="411480" y="2411508"/>
            <a:ext cx="11379200" cy="3390900"/>
          </a:xfrm>
        </p:spPr>
        <p:txBody>
          <a:bodyPr anchor="ctr"/>
          <a:lstStyle>
            <a:lvl1pPr marL="0" indent="0" algn="ctr">
              <a:buNone/>
              <a:defRPr b="1"/>
            </a:lvl1pPr>
          </a:lstStyle>
          <a:p>
            <a:r>
              <a:rPr lang="en-US"/>
              <a:t>Click to add image</a:t>
            </a:r>
            <a:br>
              <a:rPr lang="en-US"/>
            </a:br>
            <a:r>
              <a:rPr lang="en-US"/>
              <a:t>– only use S&amp;P Global approved images for divider slides</a:t>
            </a:r>
          </a:p>
        </p:txBody>
      </p:sp>
      <p:sp>
        <p:nvSpPr>
          <p:cNvPr id="4" name="Rectangle 3"/>
          <p:cNvSpPr/>
          <p:nvPr userDrawn="1"/>
        </p:nvSpPr>
        <p:spPr>
          <a:xfrm>
            <a:off x="12287025" y="-4043"/>
            <a:ext cx="1386247" cy="243104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lstStyle/>
          <a:p>
            <a:pPr algn="l"/>
            <a:r>
              <a:rPr lang="en-US" sz="1000" b="1">
                <a:solidFill>
                  <a:schemeClr val="tx1"/>
                </a:solidFill>
              </a:rPr>
              <a:t>Divider + Image</a:t>
            </a:r>
            <a:endParaRPr lang="en-US" sz="1000" b="1" baseline="0">
              <a:solidFill>
                <a:schemeClr val="tx1"/>
              </a:solidFill>
            </a:endParaRPr>
          </a:p>
          <a:p>
            <a:pPr algn="l"/>
            <a:r>
              <a:rPr lang="en-US" sz="1000" baseline="0">
                <a:solidFill>
                  <a:schemeClr val="tx1"/>
                </a:solidFill>
              </a:rPr>
              <a:t>Click image icon to insert rectangular image. </a:t>
            </a:r>
            <a:endParaRPr lang="en-US" sz="1000">
              <a:solidFill>
                <a:schemeClr val="tx1"/>
              </a:solidFill>
            </a:endParaRPr>
          </a:p>
        </p:txBody>
      </p:sp>
      <p:grpSp>
        <p:nvGrpSpPr>
          <p:cNvPr id="7" name="Group 6"/>
          <p:cNvGrpSpPr/>
          <p:nvPr userDrawn="1"/>
        </p:nvGrpSpPr>
        <p:grpSpPr>
          <a:xfrm>
            <a:off x="12284310" y="2497574"/>
            <a:ext cx="1389888" cy="1233768"/>
            <a:chOff x="9215268" y="3023356"/>
            <a:chExt cx="1389888" cy="1233768"/>
          </a:xfrm>
        </p:grpSpPr>
        <p:sp>
          <p:nvSpPr>
            <p:cNvPr id="8" name="Rectangle 7"/>
            <p:cNvSpPr/>
            <p:nvPr userDrawn="1"/>
          </p:nvSpPr>
          <p:spPr>
            <a:xfrm>
              <a:off x="9215268" y="3023356"/>
              <a:ext cx="1389888" cy="123376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0" rtlCol="0" anchor="t"/>
            <a:lstStyle/>
            <a:p>
              <a:pPr algn="l"/>
              <a:r>
                <a:rPr lang="en-US" sz="1000" b="0" baseline="0">
                  <a:solidFill>
                    <a:schemeClr val="tx1"/>
                  </a:solidFill>
                </a:rPr>
                <a:t>Only use </a:t>
              </a:r>
              <a:r>
                <a:rPr lang="en-US" sz="1000" b="0" baseline="0">
                  <a:solidFill>
                    <a:srgbClr val="D6002A"/>
                  </a:solidFill>
                </a:rPr>
                <a:t>S&amp;P Global Red </a:t>
              </a:r>
              <a:r>
                <a:rPr lang="en-US" sz="1000" b="0" baseline="0">
                  <a:solidFill>
                    <a:schemeClr val="tx1"/>
                  </a:solidFill>
                </a:rPr>
                <a:t>for key text high-lights, not shapes or charts. </a:t>
              </a:r>
              <a:br>
                <a:rPr lang="en-US" sz="1000" b="0" baseline="0">
                  <a:solidFill>
                    <a:schemeClr val="tx1"/>
                  </a:solidFill>
                </a:rPr>
              </a:br>
              <a:r>
                <a:rPr lang="en-US" sz="1000" b="0" baseline="0">
                  <a:solidFill>
                    <a:schemeClr val="tx1"/>
                  </a:solidFill>
                </a:rPr>
                <a:t>It’s available in the custom color palette. </a:t>
              </a:r>
            </a:p>
          </p:txBody>
        </p:sp>
        <p:sp>
          <p:nvSpPr>
            <p:cNvPr id="9" name="Rectangle 8"/>
            <p:cNvSpPr/>
            <p:nvPr userDrawn="1"/>
          </p:nvSpPr>
          <p:spPr>
            <a:xfrm>
              <a:off x="9264542" y="4042368"/>
              <a:ext cx="126397" cy="126397"/>
            </a:xfrm>
            <a:prstGeom prst="rect">
              <a:avLst/>
            </a:prstGeom>
            <a:solidFill>
              <a:srgbClr val="D60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Tree>
    <p:extLst>
      <p:ext uri="{BB962C8B-B14F-4D97-AF65-F5344CB8AC3E}">
        <p14:creationId xmlns:p14="http://schemas.microsoft.com/office/powerpoint/2010/main" val="3392238393"/>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showMasterSp="0" preserve="1" userDrawn="1">
  <p:cSld name="Divider Black Image Small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11480" y="206376"/>
            <a:ext cx="9490635" cy="2115484"/>
          </a:xfrm>
        </p:spPr>
        <p:txBody>
          <a:bodyPr tIns="0" anchor="t"/>
          <a:lstStyle>
            <a:lvl1pPr>
              <a:defRPr sz="4400" b="1"/>
            </a:lvl1pPr>
          </a:lstStyle>
          <a:p>
            <a:r>
              <a:rPr lang="en-US"/>
              <a:t>Click to edit Master title style</a:t>
            </a:r>
          </a:p>
        </p:txBody>
      </p:sp>
      <p:sp>
        <p:nvSpPr>
          <p:cNvPr id="5" name="Picture Placeholder 4"/>
          <p:cNvSpPr>
            <a:spLocks noGrp="1"/>
          </p:cNvSpPr>
          <p:nvPr>
            <p:ph type="pic" sz="quarter" idx="10" hasCustomPrompt="1"/>
          </p:nvPr>
        </p:nvSpPr>
        <p:spPr>
          <a:xfrm>
            <a:off x="411480" y="2411508"/>
            <a:ext cx="11379200" cy="3390900"/>
          </a:xfrm>
        </p:spPr>
        <p:txBody>
          <a:bodyPr anchor="ctr"/>
          <a:lstStyle>
            <a:lvl1pPr marL="0" indent="0" algn="ctr">
              <a:buNone/>
              <a:defRPr b="1"/>
            </a:lvl1pPr>
          </a:lstStyle>
          <a:p>
            <a:r>
              <a:rPr lang="en-US"/>
              <a:t>Click to add image</a:t>
            </a:r>
            <a:br>
              <a:rPr lang="en-US"/>
            </a:br>
            <a:r>
              <a:rPr lang="en-US"/>
              <a:t>– only use S&amp;P Global approved images for divider slides</a:t>
            </a:r>
          </a:p>
        </p:txBody>
      </p:sp>
      <p:sp>
        <p:nvSpPr>
          <p:cNvPr id="8" name="Rectangle 7"/>
          <p:cNvSpPr/>
          <p:nvPr userDrawn="1"/>
        </p:nvSpPr>
        <p:spPr>
          <a:xfrm>
            <a:off x="12287025" y="-4043"/>
            <a:ext cx="1386247" cy="243104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lstStyle/>
          <a:p>
            <a:pPr algn="l"/>
            <a:r>
              <a:rPr lang="en-US" sz="1000" b="1">
                <a:solidFill>
                  <a:schemeClr val="bg1"/>
                </a:solidFill>
              </a:rPr>
              <a:t>Divider + Image</a:t>
            </a:r>
            <a:endParaRPr lang="en-US" sz="1000" b="1" baseline="0">
              <a:solidFill>
                <a:schemeClr val="bg1"/>
              </a:solidFill>
            </a:endParaRPr>
          </a:p>
          <a:p>
            <a:pPr algn="l"/>
            <a:r>
              <a:rPr lang="en-US" sz="1000" baseline="0">
                <a:solidFill>
                  <a:schemeClr val="bg1"/>
                </a:solidFill>
              </a:rPr>
              <a:t>Click image icon to insert rectangular image. </a:t>
            </a:r>
            <a:endParaRPr lang="en-US" sz="1000">
              <a:solidFill>
                <a:schemeClr val="bg1"/>
              </a:solidFill>
            </a:endParaRPr>
          </a:p>
        </p:txBody>
      </p:sp>
      <p:sp>
        <p:nvSpPr>
          <p:cNvPr id="10" name="Rectangle 9"/>
          <p:cNvSpPr/>
          <p:nvPr userDrawn="1"/>
        </p:nvSpPr>
        <p:spPr>
          <a:xfrm>
            <a:off x="-13251" y="6889455"/>
            <a:ext cx="12205252" cy="36774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a:solidFill>
                <a:schemeClr val="tx1"/>
              </a:solidFill>
            </a:endParaRPr>
          </a:p>
        </p:txBody>
      </p:sp>
      <p:sp>
        <p:nvSpPr>
          <p:cNvPr id="21" name="TextBox 20"/>
          <p:cNvSpPr txBox="1"/>
          <p:nvPr userDrawn="1"/>
        </p:nvSpPr>
        <p:spPr>
          <a:xfrm>
            <a:off x="12287024" y="5975774"/>
            <a:ext cx="1706880" cy="142555"/>
          </a:xfrm>
          <a:prstGeom prst="rect">
            <a:avLst/>
          </a:prstGeom>
          <a:noFill/>
        </p:spPr>
        <p:txBody>
          <a:bodyPr wrap="square" lIns="0" tIns="0" rIns="0" bIns="0" rtlCol="0">
            <a:noAutofit/>
          </a:bodyPr>
          <a:lstStyle/>
          <a:p>
            <a:pPr algn="l"/>
            <a:r>
              <a:rPr lang="en-US" sz="800">
                <a:solidFill>
                  <a:schemeClr val="tx1">
                    <a:lumMod val="65000"/>
                  </a:schemeClr>
                </a:solidFill>
                <a:latin typeface="Arial Narrow" panose="020B0606020202030204" pitchFamily="34" charset="0"/>
              </a:rPr>
              <a:t>No content below the line</a:t>
            </a:r>
          </a:p>
        </p:txBody>
      </p:sp>
      <p:sp>
        <p:nvSpPr>
          <p:cNvPr id="22" name="TextBox 21"/>
          <p:cNvSpPr txBox="1"/>
          <p:nvPr userDrawn="1"/>
        </p:nvSpPr>
        <p:spPr>
          <a:xfrm>
            <a:off x="-1786823" y="5987532"/>
            <a:ext cx="1706880" cy="142555"/>
          </a:xfrm>
          <a:prstGeom prst="rect">
            <a:avLst/>
          </a:prstGeom>
          <a:noFill/>
        </p:spPr>
        <p:txBody>
          <a:bodyPr wrap="square" lIns="0" tIns="0" rIns="0" bIns="0" rtlCol="0">
            <a:noAutofit/>
          </a:bodyPr>
          <a:lstStyle/>
          <a:p>
            <a:pPr algn="r"/>
            <a:r>
              <a:rPr lang="en-US" sz="800">
                <a:solidFill>
                  <a:schemeClr val="tx1">
                    <a:lumMod val="65000"/>
                  </a:schemeClr>
                </a:solidFill>
                <a:latin typeface="Arial Narrow" panose="020B0606020202030204" pitchFamily="34" charset="0"/>
              </a:rPr>
              <a:t>No content below the line</a:t>
            </a:r>
          </a:p>
        </p:txBody>
      </p:sp>
      <p:cxnSp>
        <p:nvCxnSpPr>
          <p:cNvPr id="23" name="Straight Connector 22"/>
          <p:cNvCxnSpPr/>
          <p:nvPr userDrawn="1"/>
        </p:nvCxnSpPr>
        <p:spPr>
          <a:xfrm>
            <a:off x="-395621" y="6090880"/>
            <a:ext cx="395621" cy="0"/>
          </a:xfrm>
          <a:prstGeom prst="line">
            <a:avLst/>
          </a:prstGeom>
          <a:ln w="3175">
            <a:solidFill>
              <a:schemeClr val="tx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userDrawn="1"/>
        </p:nvCxnSpPr>
        <p:spPr>
          <a:xfrm>
            <a:off x="12192000" y="6091822"/>
            <a:ext cx="395621" cy="0"/>
          </a:xfrm>
          <a:prstGeom prst="line">
            <a:avLst/>
          </a:prstGeom>
          <a:ln w="3175">
            <a:solidFill>
              <a:schemeClr val="tx1">
                <a:lumMod val="65000"/>
              </a:schemeClr>
            </a:solidFill>
          </a:ln>
        </p:spPr>
        <p:style>
          <a:lnRef idx="1">
            <a:schemeClr val="accent1"/>
          </a:lnRef>
          <a:fillRef idx="0">
            <a:schemeClr val="accent1"/>
          </a:fillRef>
          <a:effectRef idx="0">
            <a:schemeClr val="accent1"/>
          </a:effectRef>
          <a:fontRef idx="minor">
            <a:schemeClr val="tx1"/>
          </a:fontRef>
        </p:style>
      </p:cxnSp>
      <p:grpSp>
        <p:nvGrpSpPr>
          <p:cNvPr id="25" name="Group 24"/>
          <p:cNvGrpSpPr/>
          <p:nvPr userDrawn="1"/>
        </p:nvGrpSpPr>
        <p:grpSpPr>
          <a:xfrm>
            <a:off x="12284310" y="2497574"/>
            <a:ext cx="1389888" cy="1233768"/>
            <a:chOff x="9215268" y="3023356"/>
            <a:chExt cx="1389888" cy="1233768"/>
          </a:xfrm>
        </p:grpSpPr>
        <p:sp>
          <p:nvSpPr>
            <p:cNvPr id="26" name="Rectangle 25"/>
            <p:cNvSpPr/>
            <p:nvPr userDrawn="1"/>
          </p:nvSpPr>
          <p:spPr>
            <a:xfrm>
              <a:off x="9215268" y="3023356"/>
              <a:ext cx="1389888" cy="123376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0" rtlCol="0" anchor="t"/>
            <a:lstStyle/>
            <a:p>
              <a:pPr algn="l"/>
              <a:r>
                <a:rPr lang="en-US" sz="1000" b="0" baseline="0">
                  <a:solidFill>
                    <a:schemeClr val="bg1"/>
                  </a:solidFill>
                </a:rPr>
                <a:t>Only use </a:t>
              </a:r>
              <a:r>
                <a:rPr lang="en-US" sz="1000" b="0" baseline="0">
                  <a:solidFill>
                    <a:srgbClr val="D6002A"/>
                  </a:solidFill>
                </a:rPr>
                <a:t>S&amp;P Global Red </a:t>
              </a:r>
              <a:r>
                <a:rPr lang="en-US" sz="1000" b="0" baseline="0">
                  <a:solidFill>
                    <a:schemeClr val="bg1"/>
                  </a:solidFill>
                </a:rPr>
                <a:t>for key text high-lights, not shapes or charts. </a:t>
              </a:r>
              <a:br>
                <a:rPr lang="en-US" sz="1000" b="0" baseline="0">
                  <a:solidFill>
                    <a:schemeClr val="bg1"/>
                  </a:solidFill>
                </a:rPr>
              </a:br>
              <a:r>
                <a:rPr lang="en-US" sz="1000" b="0" baseline="0">
                  <a:solidFill>
                    <a:schemeClr val="bg1"/>
                  </a:solidFill>
                </a:rPr>
                <a:t>It’s available in the custom color palette</a:t>
              </a:r>
              <a:r>
                <a:rPr lang="en-US" sz="1000" b="0" baseline="0">
                  <a:solidFill>
                    <a:schemeClr val="tx1"/>
                  </a:solidFill>
                </a:rPr>
                <a:t>. </a:t>
              </a:r>
            </a:p>
          </p:txBody>
        </p:sp>
        <p:sp>
          <p:nvSpPr>
            <p:cNvPr id="27" name="Rectangle 26"/>
            <p:cNvSpPr/>
            <p:nvPr userDrawn="1"/>
          </p:nvSpPr>
          <p:spPr>
            <a:xfrm>
              <a:off x="9264542" y="4042368"/>
              <a:ext cx="126397" cy="126397"/>
            </a:xfrm>
            <a:prstGeom prst="rect">
              <a:avLst/>
            </a:prstGeom>
            <a:solidFill>
              <a:srgbClr val="D60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pic>
        <p:nvPicPr>
          <p:cNvPr id="17" name="Platts"/>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67575" y="6081748"/>
            <a:ext cx="1255954" cy="713232"/>
          </a:xfrm>
          <a:prstGeom prst="rect">
            <a:avLst/>
          </a:prstGeom>
        </p:spPr>
      </p:pic>
      <p:sp>
        <p:nvSpPr>
          <p:cNvPr id="19" name="Rectangle 18"/>
          <p:cNvSpPr/>
          <p:nvPr userDrawn="1"/>
        </p:nvSpPr>
        <p:spPr>
          <a:xfrm>
            <a:off x="-13251" y="6878697"/>
            <a:ext cx="12205252" cy="36774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a:solidFill>
                <a:schemeClr val="tx1"/>
              </a:solidFill>
            </a:endParaRPr>
          </a:p>
        </p:txBody>
      </p:sp>
      <p:sp>
        <p:nvSpPr>
          <p:cNvPr id="28" name="Rectangle 27"/>
          <p:cNvSpPr/>
          <p:nvPr userDrawn="1"/>
        </p:nvSpPr>
        <p:spPr>
          <a:xfrm>
            <a:off x="0" y="6874278"/>
            <a:ext cx="12192000" cy="34286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29" name="Straight Connector 28"/>
          <p:cNvCxnSpPr/>
          <p:nvPr userDrawn="1"/>
        </p:nvCxnSpPr>
        <p:spPr>
          <a:xfrm rot="5400000" flipH="1" flipV="1">
            <a:off x="5947642" y="7006358"/>
            <a:ext cx="296716" cy="0"/>
          </a:xfrm>
          <a:prstGeom prst="line">
            <a:avLst/>
          </a:prstGeom>
          <a:ln w="31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userDrawn="1"/>
        </p:nvCxnSpPr>
        <p:spPr>
          <a:xfrm rot="5400000" flipH="1" flipV="1">
            <a:off x="11637249" y="7006358"/>
            <a:ext cx="296716" cy="0"/>
          </a:xfrm>
          <a:prstGeom prst="line">
            <a:avLst/>
          </a:prstGeom>
          <a:ln w="31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31" name="Rectangle 30"/>
          <p:cNvSpPr/>
          <p:nvPr userDrawn="1"/>
        </p:nvSpPr>
        <p:spPr>
          <a:xfrm>
            <a:off x="6311590" y="6892980"/>
            <a:ext cx="5880409" cy="2866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45720" tIns="0" rIns="45720" bIns="0" rtlCol="0" anchor="ctr"/>
          <a:lstStyle/>
          <a:p>
            <a:pPr algn="l"/>
            <a:r>
              <a:rPr lang="en-US" sz="1000" b="1" baseline="0">
                <a:solidFill>
                  <a:schemeClr val="bg1"/>
                </a:solidFill>
              </a:rPr>
              <a:t>Footer :  </a:t>
            </a:r>
            <a:r>
              <a:rPr lang="en-US" sz="1000" baseline="0">
                <a:solidFill>
                  <a:schemeClr val="bg1"/>
                </a:solidFill>
                <a:sym typeface="Wingdings 3" panose="05040102010807070707" pitchFamily="18" charset="2"/>
              </a:rPr>
              <a:t>Never change the footer text on individual slides. Change, t</a:t>
            </a:r>
            <a:r>
              <a:rPr lang="en-US" sz="1000" baseline="0">
                <a:solidFill>
                  <a:schemeClr val="bg1"/>
                </a:solidFill>
              </a:rPr>
              <a:t>urn on or off footer by using </a:t>
            </a:r>
            <a:br>
              <a:rPr lang="en-US" sz="1000" baseline="0">
                <a:solidFill>
                  <a:schemeClr val="bg1"/>
                </a:solidFill>
              </a:rPr>
            </a:br>
            <a:r>
              <a:rPr lang="en-US" sz="1000" baseline="0">
                <a:solidFill>
                  <a:schemeClr val="bg1"/>
                </a:solidFill>
              </a:rPr>
              <a:t>Insert </a:t>
            </a:r>
            <a:r>
              <a:rPr lang="en-US" sz="1000" baseline="0">
                <a:solidFill>
                  <a:schemeClr val="bg1"/>
                </a:solidFill>
                <a:sym typeface="Wingdings 3" panose="05040102010807070707" pitchFamily="18" charset="2"/>
              </a:rPr>
              <a:t> Header &amp; Footer Enter / change text  Click Apply All. </a:t>
            </a:r>
            <a:endParaRPr lang="en-US" sz="1000" baseline="0">
              <a:solidFill>
                <a:schemeClr val="bg1"/>
              </a:solidFill>
            </a:endParaRPr>
          </a:p>
        </p:txBody>
      </p:sp>
      <p:sp>
        <p:nvSpPr>
          <p:cNvPr id="32" name="TextBox 31"/>
          <p:cNvSpPr txBox="1"/>
          <p:nvPr userDrawn="1"/>
        </p:nvSpPr>
        <p:spPr>
          <a:xfrm>
            <a:off x="55813" y="6883559"/>
            <a:ext cx="903163" cy="142555"/>
          </a:xfrm>
          <a:prstGeom prst="rect">
            <a:avLst/>
          </a:prstGeom>
          <a:noFill/>
        </p:spPr>
        <p:txBody>
          <a:bodyPr wrap="square" lIns="0" tIns="0" rIns="0" bIns="0" rtlCol="0">
            <a:noAutofit/>
          </a:bodyPr>
          <a:lstStyle/>
          <a:p>
            <a:pPr algn="l"/>
            <a:r>
              <a:rPr lang="en-US" sz="800">
                <a:solidFill>
                  <a:schemeClr val="bg1"/>
                </a:solidFill>
                <a:latin typeface="Arial Narrow" panose="020B0606020202030204" pitchFamily="34" charset="0"/>
              </a:rPr>
              <a:t>Data color order</a:t>
            </a:r>
            <a:r>
              <a:rPr lang="en-US" sz="800" baseline="0">
                <a:solidFill>
                  <a:schemeClr val="bg1"/>
                </a:solidFill>
                <a:latin typeface="Arial Narrow" panose="020B0606020202030204" pitchFamily="34" charset="0"/>
              </a:rPr>
              <a:t>:</a:t>
            </a:r>
            <a:endParaRPr lang="en-US" sz="800">
              <a:solidFill>
                <a:schemeClr val="bg1"/>
              </a:solidFill>
              <a:latin typeface="Arial Narrow" panose="020B0606020202030204" pitchFamily="34" charset="0"/>
            </a:endParaRPr>
          </a:p>
        </p:txBody>
      </p:sp>
      <p:sp>
        <p:nvSpPr>
          <p:cNvPr id="33" name="TextBox 32"/>
          <p:cNvSpPr txBox="1"/>
          <p:nvPr userDrawn="1"/>
        </p:nvSpPr>
        <p:spPr>
          <a:xfrm>
            <a:off x="2804797" y="7042641"/>
            <a:ext cx="1320629" cy="136444"/>
          </a:xfrm>
          <a:prstGeom prst="rect">
            <a:avLst/>
          </a:prstGeom>
          <a:noFill/>
        </p:spPr>
        <p:txBody>
          <a:bodyPr wrap="square" lIns="0" tIns="0" rIns="0" bIns="0" rtlCol="0">
            <a:noAutofit/>
          </a:bodyPr>
          <a:lstStyle/>
          <a:p>
            <a:pPr algn="l"/>
            <a:r>
              <a:rPr lang="en-US" sz="800">
                <a:solidFill>
                  <a:schemeClr val="bg1"/>
                </a:solidFill>
                <a:latin typeface="Arial Narrow" panose="020B0606020202030204" pitchFamily="34" charset="0"/>
              </a:rPr>
              <a:t>Used with accent colors: </a:t>
            </a:r>
          </a:p>
        </p:txBody>
      </p:sp>
      <p:grpSp>
        <p:nvGrpSpPr>
          <p:cNvPr id="34" name="Group 33"/>
          <p:cNvGrpSpPr/>
          <p:nvPr userDrawn="1"/>
        </p:nvGrpSpPr>
        <p:grpSpPr>
          <a:xfrm>
            <a:off x="731575" y="6907927"/>
            <a:ext cx="1601607" cy="100584"/>
            <a:chOff x="914339" y="6913770"/>
            <a:chExt cx="1558450" cy="100584"/>
          </a:xfrm>
        </p:grpSpPr>
        <p:sp>
          <p:nvSpPr>
            <p:cNvPr id="35" name="Rectangle 34"/>
            <p:cNvSpPr/>
            <p:nvPr/>
          </p:nvSpPr>
          <p:spPr>
            <a:xfrm>
              <a:off x="914339" y="6913770"/>
              <a:ext cx="100584" cy="100584"/>
            </a:xfrm>
            <a:prstGeom prst="rect">
              <a:avLst/>
            </a:prstGeom>
            <a:solidFill>
              <a:srgbClr val="4F99C1"/>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a:ln>
                  <a:noFill/>
                </a:ln>
                <a:solidFill>
                  <a:sysClr val="windowText" lastClr="000000"/>
                </a:solidFill>
                <a:effectLst/>
                <a:uLnTx/>
                <a:uFillTx/>
                <a:latin typeface="Akkurat Pro" pitchFamily="34" charset="0"/>
                <a:cs typeface="Arial"/>
              </a:endParaRPr>
            </a:p>
          </p:txBody>
        </p:sp>
        <p:sp>
          <p:nvSpPr>
            <p:cNvPr id="36" name="Rectangle 35"/>
            <p:cNvSpPr/>
            <p:nvPr/>
          </p:nvSpPr>
          <p:spPr>
            <a:xfrm>
              <a:off x="1138627" y="6913770"/>
              <a:ext cx="100584" cy="100584"/>
            </a:xfrm>
            <a:prstGeom prst="rect">
              <a:avLst/>
            </a:prstGeom>
            <a:solidFill>
              <a:srgbClr val="FCB316"/>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a:ln>
                  <a:noFill/>
                </a:ln>
                <a:solidFill>
                  <a:schemeClr val="bg1"/>
                </a:solidFill>
                <a:effectLst/>
                <a:uLnTx/>
                <a:uFillTx/>
                <a:latin typeface="Akkurat Pro" pitchFamily="34" charset="0"/>
                <a:cs typeface="Arial"/>
              </a:endParaRPr>
            </a:p>
          </p:txBody>
        </p:sp>
        <p:sp>
          <p:nvSpPr>
            <p:cNvPr id="37" name="Rectangle 36"/>
            <p:cNvSpPr/>
            <p:nvPr/>
          </p:nvSpPr>
          <p:spPr>
            <a:xfrm>
              <a:off x="1026483" y="6913770"/>
              <a:ext cx="100584" cy="100584"/>
            </a:xfrm>
            <a:prstGeom prst="rect">
              <a:avLst/>
            </a:prstGeom>
            <a:solidFill>
              <a:srgbClr val="002B5F"/>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a:ln>
                  <a:noFill/>
                </a:ln>
                <a:solidFill>
                  <a:sysClr val="windowText" lastClr="000000"/>
                </a:solidFill>
                <a:effectLst/>
                <a:uLnTx/>
                <a:uFillTx/>
                <a:latin typeface="Akkurat Pro" pitchFamily="34" charset="0"/>
                <a:cs typeface="Arial"/>
              </a:endParaRPr>
            </a:p>
          </p:txBody>
        </p:sp>
        <p:sp>
          <p:nvSpPr>
            <p:cNvPr id="38" name="Rectangle 37"/>
            <p:cNvSpPr/>
            <p:nvPr/>
          </p:nvSpPr>
          <p:spPr>
            <a:xfrm>
              <a:off x="1250771" y="6913770"/>
              <a:ext cx="100584" cy="100584"/>
            </a:xfrm>
            <a:prstGeom prst="rect">
              <a:avLst/>
            </a:prstGeom>
            <a:solidFill>
              <a:srgbClr val="50280A"/>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l-NL" sz="200" b="0" i="0" u="none" strike="noStrike" kern="0" cap="none" spc="0" normalizeH="0" baseline="0" noProof="0">
                <a:ln>
                  <a:noFill/>
                </a:ln>
                <a:solidFill>
                  <a:sysClr val="windowText" lastClr="000000"/>
                </a:solidFill>
                <a:effectLst/>
                <a:uLnTx/>
                <a:uFillTx/>
                <a:latin typeface="Akkurat Pro" pitchFamily="34" charset="0"/>
                <a:cs typeface="Arial"/>
              </a:endParaRPr>
            </a:p>
          </p:txBody>
        </p:sp>
        <p:sp>
          <p:nvSpPr>
            <p:cNvPr id="39" name="Rectangle 38"/>
            <p:cNvSpPr/>
            <p:nvPr/>
          </p:nvSpPr>
          <p:spPr>
            <a:xfrm>
              <a:off x="1362915" y="6913770"/>
              <a:ext cx="100584" cy="100584"/>
            </a:xfrm>
            <a:prstGeom prst="rect">
              <a:avLst/>
            </a:prstGeom>
            <a:solidFill>
              <a:srgbClr val="DE8BA4"/>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a:ln>
                  <a:noFill/>
                </a:ln>
                <a:solidFill>
                  <a:sysClr val="windowText" lastClr="000000"/>
                </a:solidFill>
                <a:effectLst/>
                <a:uLnTx/>
                <a:uFillTx/>
                <a:latin typeface="Akkurat Pro" pitchFamily="34" charset="0"/>
                <a:cs typeface="Arial"/>
              </a:endParaRPr>
            </a:p>
          </p:txBody>
        </p:sp>
        <p:sp>
          <p:nvSpPr>
            <p:cNvPr id="40" name="Rectangle 39"/>
            <p:cNvSpPr/>
            <p:nvPr/>
          </p:nvSpPr>
          <p:spPr>
            <a:xfrm>
              <a:off x="1475059" y="6913770"/>
              <a:ext cx="100584" cy="100584"/>
            </a:xfrm>
            <a:prstGeom prst="rect">
              <a:avLst/>
            </a:prstGeom>
            <a:solidFill>
              <a:srgbClr val="6A035C"/>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a:ln>
                  <a:noFill/>
                </a:ln>
                <a:solidFill>
                  <a:sysClr val="windowText" lastClr="000000"/>
                </a:solidFill>
                <a:effectLst/>
                <a:uLnTx/>
                <a:uFillTx/>
                <a:latin typeface="Akkurat Pro" pitchFamily="34" charset="0"/>
                <a:cs typeface="Arial"/>
              </a:endParaRPr>
            </a:p>
          </p:txBody>
        </p:sp>
        <p:sp>
          <p:nvSpPr>
            <p:cNvPr id="41" name="Rectangle 40"/>
            <p:cNvSpPr/>
            <p:nvPr/>
          </p:nvSpPr>
          <p:spPr>
            <a:xfrm>
              <a:off x="1587203" y="6913770"/>
              <a:ext cx="100584" cy="100584"/>
            </a:xfrm>
            <a:prstGeom prst="rect">
              <a:avLst/>
            </a:prstGeom>
            <a:solidFill>
              <a:srgbClr val="00B3A0"/>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a:ln>
                  <a:noFill/>
                </a:ln>
                <a:solidFill>
                  <a:sysClr val="windowText" lastClr="000000"/>
                </a:solidFill>
                <a:effectLst/>
                <a:uLnTx/>
                <a:uFillTx/>
                <a:latin typeface="Akkurat Pro" pitchFamily="34" charset="0"/>
                <a:cs typeface="Arial"/>
              </a:endParaRPr>
            </a:p>
          </p:txBody>
        </p:sp>
        <p:sp>
          <p:nvSpPr>
            <p:cNvPr id="42" name="Rectangle 41"/>
            <p:cNvSpPr/>
            <p:nvPr/>
          </p:nvSpPr>
          <p:spPr>
            <a:xfrm>
              <a:off x="1699347" y="6913770"/>
              <a:ext cx="100584" cy="100584"/>
            </a:xfrm>
            <a:prstGeom prst="rect">
              <a:avLst/>
            </a:prstGeom>
            <a:solidFill>
              <a:srgbClr val="004D47"/>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a:ln>
                  <a:noFill/>
                </a:ln>
                <a:solidFill>
                  <a:srgbClr val="712300"/>
                </a:solidFill>
                <a:effectLst/>
                <a:uLnTx/>
                <a:uFillTx/>
                <a:latin typeface="Akkurat Pro" pitchFamily="34" charset="0"/>
                <a:cs typeface="Arial"/>
              </a:endParaRPr>
            </a:p>
          </p:txBody>
        </p:sp>
        <p:sp>
          <p:nvSpPr>
            <p:cNvPr id="43" name="Rectangle 42"/>
            <p:cNvSpPr/>
            <p:nvPr/>
          </p:nvSpPr>
          <p:spPr>
            <a:xfrm>
              <a:off x="1811491" y="6913770"/>
              <a:ext cx="100584" cy="100584"/>
            </a:xfrm>
            <a:prstGeom prst="rect">
              <a:avLst/>
            </a:prstGeom>
            <a:solidFill>
              <a:srgbClr val="F79668"/>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pt-BR" sz="200" b="0" i="0" u="none" strike="noStrike" kern="0" cap="none" spc="0" normalizeH="0" baseline="0" noProof="0">
                <a:ln>
                  <a:noFill/>
                </a:ln>
                <a:solidFill>
                  <a:schemeClr val="bg1"/>
                </a:solidFill>
                <a:effectLst/>
                <a:uLnTx/>
                <a:uFillTx/>
                <a:latin typeface="Akkurat Pro" pitchFamily="34" charset="0"/>
                <a:cs typeface="Arial"/>
              </a:endParaRPr>
            </a:p>
          </p:txBody>
        </p:sp>
        <p:sp>
          <p:nvSpPr>
            <p:cNvPr id="44" name="Rectangle 43"/>
            <p:cNvSpPr/>
            <p:nvPr/>
          </p:nvSpPr>
          <p:spPr>
            <a:xfrm>
              <a:off x="1923635" y="6913770"/>
              <a:ext cx="100584" cy="100584"/>
            </a:xfrm>
            <a:prstGeom prst="rect">
              <a:avLst/>
            </a:prstGeom>
            <a:solidFill>
              <a:srgbClr val="712300"/>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a:ln>
                  <a:noFill/>
                </a:ln>
                <a:solidFill>
                  <a:srgbClr val="6A035C"/>
                </a:solidFill>
                <a:effectLst/>
                <a:uLnTx/>
                <a:uFillTx/>
                <a:latin typeface="Akkurat Pro" pitchFamily="34" charset="0"/>
                <a:cs typeface="Arial"/>
              </a:endParaRPr>
            </a:p>
          </p:txBody>
        </p:sp>
        <p:sp>
          <p:nvSpPr>
            <p:cNvPr id="45" name="Rectangle 44"/>
            <p:cNvSpPr/>
            <p:nvPr/>
          </p:nvSpPr>
          <p:spPr>
            <a:xfrm>
              <a:off x="2035779" y="6913770"/>
              <a:ext cx="100584" cy="100584"/>
            </a:xfrm>
            <a:prstGeom prst="rect">
              <a:avLst/>
            </a:prstGeom>
            <a:solidFill>
              <a:srgbClr val="908EC5"/>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a:ln>
                  <a:noFill/>
                </a:ln>
                <a:solidFill>
                  <a:sysClr val="windowText" lastClr="000000"/>
                </a:solidFill>
                <a:effectLst/>
                <a:uLnTx/>
                <a:uFillTx/>
                <a:latin typeface="Akkurat Pro" pitchFamily="34" charset="0"/>
                <a:cs typeface="Arial"/>
              </a:endParaRPr>
            </a:p>
          </p:txBody>
        </p:sp>
        <p:sp>
          <p:nvSpPr>
            <p:cNvPr id="46" name="Rectangle 45"/>
            <p:cNvSpPr/>
            <p:nvPr/>
          </p:nvSpPr>
          <p:spPr>
            <a:xfrm>
              <a:off x="2147923" y="6913770"/>
              <a:ext cx="100584" cy="100584"/>
            </a:xfrm>
            <a:prstGeom prst="rect">
              <a:avLst/>
            </a:prstGeom>
            <a:solidFill>
              <a:srgbClr val="37237B"/>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a:ln>
                  <a:noFill/>
                </a:ln>
                <a:solidFill>
                  <a:srgbClr val="712300"/>
                </a:solidFill>
                <a:effectLst/>
                <a:uLnTx/>
                <a:uFillTx/>
                <a:latin typeface="Akkurat Pro" pitchFamily="34" charset="0"/>
                <a:cs typeface="Arial"/>
              </a:endParaRPr>
            </a:p>
          </p:txBody>
        </p:sp>
        <p:sp>
          <p:nvSpPr>
            <p:cNvPr id="47" name="Rectangle 46"/>
            <p:cNvSpPr/>
            <p:nvPr/>
          </p:nvSpPr>
          <p:spPr>
            <a:xfrm>
              <a:off x="2260067" y="6913770"/>
              <a:ext cx="100584" cy="100584"/>
            </a:xfrm>
            <a:prstGeom prst="rect">
              <a:avLst/>
            </a:prstGeom>
            <a:solidFill>
              <a:srgbClr val="A4C032"/>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pt-BR" sz="200" b="0" i="0" u="none" strike="noStrike" kern="0" cap="none" spc="0" normalizeH="0" baseline="0" noProof="0">
                <a:ln>
                  <a:noFill/>
                </a:ln>
                <a:solidFill>
                  <a:schemeClr val="bg1"/>
                </a:solidFill>
                <a:effectLst/>
                <a:uLnTx/>
                <a:uFillTx/>
                <a:latin typeface="Akkurat Pro" pitchFamily="34" charset="0"/>
                <a:cs typeface="Arial"/>
              </a:endParaRPr>
            </a:p>
          </p:txBody>
        </p:sp>
        <p:sp>
          <p:nvSpPr>
            <p:cNvPr id="48" name="Rectangle 47"/>
            <p:cNvSpPr/>
            <p:nvPr/>
          </p:nvSpPr>
          <p:spPr>
            <a:xfrm>
              <a:off x="2372205" y="6913770"/>
              <a:ext cx="100584" cy="100584"/>
            </a:xfrm>
            <a:prstGeom prst="rect">
              <a:avLst/>
            </a:prstGeom>
            <a:solidFill>
              <a:srgbClr val="2C3B0D"/>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a:ln>
                  <a:noFill/>
                </a:ln>
                <a:solidFill>
                  <a:srgbClr val="6A035C"/>
                </a:solidFill>
                <a:effectLst/>
                <a:uLnTx/>
                <a:uFillTx/>
                <a:latin typeface="Akkurat Pro" pitchFamily="34" charset="0"/>
                <a:cs typeface="Arial"/>
              </a:endParaRPr>
            </a:p>
          </p:txBody>
        </p:sp>
      </p:grpSp>
      <p:sp>
        <p:nvSpPr>
          <p:cNvPr id="49" name="TextBox 48"/>
          <p:cNvSpPr txBox="1"/>
          <p:nvPr userDrawn="1"/>
        </p:nvSpPr>
        <p:spPr>
          <a:xfrm>
            <a:off x="2535078" y="6883559"/>
            <a:ext cx="907901" cy="142555"/>
          </a:xfrm>
          <a:prstGeom prst="rect">
            <a:avLst/>
          </a:prstGeom>
          <a:noFill/>
        </p:spPr>
        <p:txBody>
          <a:bodyPr wrap="square" lIns="0" tIns="0" rIns="0" bIns="0" rtlCol="0">
            <a:noAutofit/>
          </a:bodyPr>
          <a:lstStyle/>
          <a:p>
            <a:pPr algn="l"/>
            <a:r>
              <a:rPr lang="en-US" sz="800">
                <a:solidFill>
                  <a:schemeClr val="bg1"/>
                </a:solidFill>
                <a:latin typeface="Arial Narrow" panose="020B0606020202030204" pitchFamily="34" charset="0"/>
              </a:rPr>
              <a:t>Complimentary colors:</a:t>
            </a:r>
          </a:p>
        </p:txBody>
      </p:sp>
      <p:grpSp>
        <p:nvGrpSpPr>
          <p:cNvPr id="50" name="Group 49"/>
          <p:cNvGrpSpPr/>
          <p:nvPr userDrawn="1"/>
        </p:nvGrpSpPr>
        <p:grpSpPr>
          <a:xfrm>
            <a:off x="2551546" y="7022893"/>
            <a:ext cx="218964" cy="91440"/>
            <a:chOff x="2279174" y="7027888"/>
            <a:chExt cx="164223" cy="91440"/>
          </a:xfrm>
        </p:grpSpPr>
        <p:cxnSp>
          <p:nvCxnSpPr>
            <p:cNvPr id="51" name="Straight Arrow Connector 50"/>
            <p:cNvCxnSpPr>
              <a:cxnSpLocks/>
            </p:cNvCxnSpPr>
            <p:nvPr userDrawn="1"/>
          </p:nvCxnSpPr>
          <p:spPr>
            <a:xfrm>
              <a:off x="2279174" y="7114593"/>
              <a:ext cx="164223" cy="0"/>
            </a:xfrm>
            <a:prstGeom prst="straightConnector1">
              <a:avLst/>
            </a:prstGeom>
            <a:ln w="9525">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a:cxnSpLocks/>
            </p:cNvCxnSpPr>
            <p:nvPr userDrawn="1"/>
          </p:nvCxnSpPr>
          <p:spPr>
            <a:xfrm flipV="1">
              <a:off x="2281672" y="7027888"/>
              <a:ext cx="0" cy="9144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grpSp>
      <p:grpSp>
        <p:nvGrpSpPr>
          <p:cNvPr id="53" name="Group 52"/>
          <p:cNvGrpSpPr/>
          <p:nvPr userDrawn="1"/>
        </p:nvGrpSpPr>
        <p:grpSpPr>
          <a:xfrm>
            <a:off x="3760820" y="7063094"/>
            <a:ext cx="778165" cy="100584"/>
            <a:chOff x="1566748" y="7022234"/>
            <a:chExt cx="778165" cy="100584"/>
          </a:xfrm>
        </p:grpSpPr>
        <p:sp>
          <p:nvSpPr>
            <p:cNvPr id="54" name="Rectangle 53"/>
            <p:cNvSpPr/>
            <p:nvPr userDrawn="1"/>
          </p:nvSpPr>
          <p:spPr>
            <a:xfrm>
              <a:off x="1566748" y="7022234"/>
              <a:ext cx="100584" cy="100584"/>
            </a:xfrm>
            <a:prstGeom prst="rect">
              <a:avLst/>
            </a:prstGeom>
            <a:solidFill>
              <a:srgbClr val="007EAE"/>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a:ln>
                  <a:noFill/>
                </a:ln>
                <a:solidFill>
                  <a:sysClr val="windowText" lastClr="000000"/>
                </a:solidFill>
                <a:effectLst/>
                <a:uLnTx/>
                <a:uFillTx/>
                <a:latin typeface="Akkurat Pro" pitchFamily="34" charset="0"/>
                <a:cs typeface="Arial"/>
              </a:endParaRPr>
            </a:p>
          </p:txBody>
        </p:sp>
        <p:sp>
          <p:nvSpPr>
            <p:cNvPr id="55" name="Rectangle 54"/>
            <p:cNvSpPr/>
            <p:nvPr userDrawn="1"/>
          </p:nvSpPr>
          <p:spPr>
            <a:xfrm>
              <a:off x="1793022" y="7022234"/>
              <a:ext cx="100584" cy="100584"/>
            </a:xfrm>
            <a:prstGeom prst="rect">
              <a:avLst/>
            </a:prstGeom>
            <a:solidFill>
              <a:srgbClr val="C40067"/>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a:ln>
                  <a:noFill/>
                </a:ln>
                <a:solidFill>
                  <a:schemeClr val="bg1"/>
                </a:solidFill>
                <a:effectLst/>
                <a:uLnTx/>
                <a:uFillTx/>
                <a:latin typeface="Akkurat Pro" pitchFamily="34" charset="0"/>
                <a:cs typeface="Arial"/>
              </a:endParaRPr>
            </a:p>
          </p:txBody>
        </p:sp>
        <p:sp>
          <p:nvSpPr>
            <p:cNvPr id="56" name="Rectangle 55"/>
            <p:cNvSpPr/>
            <p:nvPr userDrawn="1"/>
          </p:nvSpPr>
          <p:spPr>
            <a:xfrm>
              <a:off x="1679885" y="7022234"/>
              <a:ext cx="100584" cy="100584"/>
            </a:xfrm>
            <a:prstGeom prst="rect">
              <a:avLst/>
            </a:prstGeom>
            <a:solidFill>
              <a:srgbClr val="FFAC17"/>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a:ln>
                  <a:noFill/>
                </a:ln>
                <a:solidFill>
                  <a:sysClr val="windowText" lastClr="000000"/>
                </a:solidFill>
                <a:effectLst/>
                <a:uLnTx/>
                <a:uFillTx/>
                <a:latin typeface="Akkurat Pro" pitchFamily="34" charset="0"/>
                <a:cs typeface="Arial"/>
              </a:endParaRPr>
            </a:p>
          </p:txBody>
        </p:sp>
        <p:sp>
          <p:nvSpPr>
            <p:cNvPr id="57" name="Rectangle 56"/>
            <p:cNvSpPr/>
            <p:nvPr userDrawn="1"/>
          </p:nvSpPr>
          <p:spPr>
            <a:xfrm>
              <a:off x="1906159" y="7022234"/>
              <a:ext cx="100584" cy="100584"/>
            </a:xfrm>
            <a:prstGeom prst="rect">
              <a:avLst/>
            </a:prstGeom>
            <a:solidFill>
              <a:srgbClr val="08C3A5"/>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l-NL" sz="200" b="0" i="0" u="none" strike="noStrike" kern="0" cap="none" spc="0" normalizeH="0" baseline="0" noProof="0">
                <a:ln>
                  <a:noFill/>
                </a:ln>
                <a:solidFill>
                  <a:sysClr val="windowText" lastClr="000000"/>
                </a:solidFill>
                <a:effectLst/>
                <a:uLnTx/>
                <a:uFillTx/>
                <a:latin typeface="Akkurat Pro" pitchFamily="34" charset="0"/>
                <a:cs typeface="Arial"/>
              </a:endParaRPr>
            </a:p>
          </p:txBody>
        </p:sp>
        <p:sp>
          <p:nvSpPr>
            <p:cNvPr id="58" name="Rectangle 57"/>
            <p:cNvSpPr/>
            <p:nvPr userDrawn="1"/>
          </p:nvSpPr>
          <p:spPr>
            <a:xfrm>
              <a:off x="2019296" y="7022234"/>
              <a:ext cx="100584" cy="100584"/>
            </a:xfrm>
            <a:prstGeom prst="rect">
              <a:avLst/>
            </a:prstGeom>
            <a:solidFill>
              <a:srgbClr val="F36C35"/>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a:ln>
                  <a:noFill/>
                </a:ln>
                <a:solidFill>
                  <a:sysClr val="windowText" lastClr="000000"/>
                </a:solidFill>
                <a:effectLst/>
                <a:uLnTx/>
                <a:uFillTx/>
                <a:latin typeface="Akkurat Pro" pitchFamily="34" charset="0"/>
                <a:cs typeface="Arial"/>
              </a:endParaRPr>
            </a:p>
          </p:txBody>
        </p:sp>
        <p:sp>
          <p:nvSpPr>
            <p:cNvPr id="59" name="Rectangle 58"/>
            <p:cNvSpPr/>
            <p:nvPr userDrawn="1"/>
          </p:nvSpPr>
          <p:spPr>
            <a:xfrm>
              <a:off x="2132432" y="7022234"/>
              <a:ext cx="100584" cy="100584"/>
            </a:xfrm>
            <a:prstGeom prst="rect">
              <a:avLst/>
            </a:prstGeom>
            <a:solidFill>
              <a:srgbClr val="6A6AB1"/>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a:ln>
                  <a:noFill/>
                </a:ln>
                <a:solidFill>
                  <a:sysClr val="windowText" lastClr="000000"/>
                </a:solidFill>
                <a:effectLst/>
                <a:uLnTx/>
                <a:uFillTx/>
                <a:latin typeface="Akkurat Pro" pitchFamily="34" charset="0"/>
                <a:cs typeface="Arial"/>
              </a:endParaRPr>
            </a:p>
          </p:txBody>
        </p:sp>
        <p:sp>
          <p:nvSpPr>
            <p:cNvPr id="60" name="Rectangle 59"/>
            <p:cNvSpPr/>
            <p:nvPr userDrawn="1"/>
          </p:nvSpPr>
          <p:spPr>
            <a:xfrm>
              <a:off x="2244329" y="7022234"/>
              <a:ext cx="100584" cy="100584"/>
            </a:xfrm>
            <a:prstGeom prst="rect">
              <a:avLst/>
            </a:prstGeom>
            <a:solidFill>
              <a:srgbClr val="A4C032"/>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a:ln>
                  <a:noFill/>
                </a:ln>
                <a:solidFill>
                  <a:sysClr val="windowText" lastClr="000000"/>
                </a:solidFill>
                <a:effectLst/>
                <a:uLnTx/>
                <a:uFillTx/>
                <a:latin typeface="Akkurat Pro" pitchFamily="34" charset="0"/>
                <a:cs typeface="Arial"/>
              </a:endParaRPr>
            </a:p>
          </p:txBody>
        </p:sp>
      </p:grpSp>
      <p:grpSp>
        <p:nvGrpSpPr>
          <p:cNvPr id="61" name="Group 60"/>
          <p:cNvGrpSpPr/>
          <p:nvPr userDrawn="1"/>
        </p:nvGrpSpPr>
        <p:grpSpPr>
          <a:xfrm>
            <a:off x="3475603" y="6905748"/>
            <a:ext cx="549776" cy="100584"/>
            <a:chOff x="3141899" y="6907927"/>
            <a:chExt cx="549776" cy="100584"/>
          </a:xfrm>
        </p:grpSpPr>
        <p:sp>
          <p:nvSpPr>
            <p:cNvPr id="62" name="Rectangle 61"/>
            <p:cNvSpPr/>
            <p:nvPr/>
          </p:nvSpPr>
          <p:spPr>
            <a:xfrm>
              <a:off x="3141899" y="6907927"/>
              <a:ext cx="100584" cy="100584"/>
            </a:xfrm>
            <a:prstGeom prst="rect">
              <a:avLst/>
            </a:prstGeom>
            <a:solidFill>
              <a:srgbClr val="000000"/>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a:ln>
                  <a:noFill/>
                </a:ln>
                <a:solidFill>
                  <a:sysClr val="windowText" lastClr="000000"/>
                </a:solidFill>
                <a:effectLst/>
                <a:uLnTx/>
                <a:uFillTx/>
                <a:latin typeface="Akkurat Pro" pitchFamily="34" charset="0"/>
                <a:cs typeface="Arial"/>
              </a:endParaRPr>
            </a:p>
          </p:txBody>
        </p:sp>
        <p:sp>
          <p:nvSpPr>
            <p:cNvPr id="63" name="Rectangle 62"/>
            <p:cNvSpPr/>
            <p:nvPr/>
          </p:nvSpPr>
          <p:spPr>
            <a:xfrm>
              <a:off x="3366495" y="6907927"/>
              <a:ext cx="100584" cy="100584"/>
            </a:xfrm>
            <a:prstGeom prst="rect">
              <a:avLst/>
            </a:prstGeom>
            <a:solidFill>
              <a:srgbClr val="666666"/>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a:ln>
                  <a:noFill/>
                </a:ln>
                <a:solidFill>
                  <a:schemeClr val="bg1"/>
                </a:solidFill>
                <a:effectLst/>
                <a:uLnTx/>
                <a:uFillTx/>
                <a:latin typeface="Akkurat Pro" pitchFamily="34" charset="0"/>
                <a:cs typeface="Arial"/>
              </a:endParaRPr>
            </a:p>
          </p:txBody>
        </p:sp>
        <p:sp>
          <p:nvSpPr>
            <p:cNvPr id="64" name="Rectangle 63"/>
            <p:cNvSpPr/>
            <p:nvPr/>
          </p:nvSpPr>
          <p:spPr>
            <a:xfrm>
              <a:off x="3254197" y="6907927"/>
              <a:ext cx="100584" cy="100584"/>
            </a:xfrm>
            <a:prstGeom prst="rect">
              <a:avLst/>
            </a:prstGeom>
            <a:solidFill>
              <a:srgbClr val="333333"/>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a:ln>
                  <a:noFill/>
                </a:ln>
                <a:solidFill>
                  <a:sysClr val="windowText" lastClr="000000"/>
                </a:solidFill>
                <a:effectLst/>
                <a:uLnTx/>
                <a:uFillTx/>
                <a:latin typeface="Akkurat Pro" pitchFamily="34" charset="0"/>
                <a:cs typeface="Arial"/>
              </a:endParaRPr>
            </a:p>
          </p:txBody>
        </p:sp>
        <p:sp>
          <p:nvSpPr>
            <p:cNvPr id="65" name="Rectangle 64"/>
            <p:cNvSpPr/>
            <p:nvPr/>
          </p:nvSpPr>
          <p:spPr>
            <a:xfrm>
              <a:off x="3478793" y="6907927"/>
              <a:ext cx="100584" cy="100584"/>
            </a:xfrm>
            <a:prstGeom prst="rect">
              <a:avLst/>
            </a:prstGeom>
            <a:solidFill>
              <a:srgbClr val="999999"/>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l-NL" sz="200" b="0" i="0" u="none" strike="noStrike" kern="0" cap="none" spc="0" normalizeH="0" baseline="0" noProof="0">
                <a:ln>
                  <a:noFill/>
                </a:ln>
                <a:solidFill>
                  <a:sysClr val="windowText" lastClr="000000"/>
                </a:solidFill>
                <a:effectLst/>
                <a:uLnTx/>
                <a:uFillTx/>
                <a:latin typeface="Akkurat Pro" pitchFamily="34" charset="0"/>
                <a:cs typeface="Arial"/>
              </a:endParaRPr>
            </a:p>
          </p:txBody>
        </p:sp>
        <p:sp>
          <p:nvSpPr>
            <p:cNvPr id="66" name="Rectangle 65"/>
            <p:cNvSpPr/>
            <p:nvPr/>
          </p:nvSpPr>
          <p:spPr>
            <a:xfrm>
              <a:off x="3591091" y="6907927"/>
              <a:ext cx="100584" cy="100584"/>
            </a:xfrm>
            <a:prstGeom prst="rect">
              <a:avLst/>
            </a:prstGeom>
            <a:solidFill>
              <a:srgbClr val="CCCCCC"/>
            </a:solidFill>
            <a:ln w="3175">
              <a:solidFill>
                <a:srgbClr val="A7A9AC"/>
              </a:solid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a:ln>
                  <a:noFill/>
                </a:ln>
                <a:solidFill>
                  <a:sysClr val="windowText" lastClr="000000"/>
                </a:solidFill>
                <a:effectLst/>
                <a:uLnTx/>
                <a:uFillTx/>
                <a:latin typeface="Akkurat Pro" pitchFamily="34" charset="0"/>
                <a:cs typeface="Arial"/>
              </a:endParaRPr>
            </a:p>
          </p:txBody>
        </p:sp>
      </p:grpSp>
      <p:grpSp>
        <p:nvGrpSpPr>
          <p:cNvPr id="67" name="Group 66"/>
          <p:cNvGrpSpPr/>
          <p:nvPr userDrawn="1"/>
        </p:nvGrpSpPr>
        <p:grpSpPr>
          <a:xfrm>
            <a:off x="4110314" y="6905748"/>
            <a:ext cx="549777" cy="100584"/>
            <a:chOff x="2057435" y="7026985"/>
            <a:chExt cx="549777" cy="100584"/>
          </a:xfrm>
        </p:grpSpPr>
        <p:sp>
          <p:nvSpPr>
            <p:cNvPr id="68" name="Rectangle 67"/>
            <p:cNvSpPr/>
            <p:nvPr/>
          </p:nvSpPr>
          <p:spPr>
            <a:xfrm>
              <a:off x="2057435" y="7026985"/>
              <a:ext cx="100584" cy="100584"/>
            </a:xfrm>
            <a:prstGeom prst="rect">
              <a:avLst/>
            </a:prstGeom>
            <a:solidFill>
              <a:srgbClr val="473729"/>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a:ln>
                  <a:noFill/>
                </a:ln>
                <a:solidFill>
                  <a:sysClr val="windowText" lastClr="000000"/>
                </a:solidFill>
                <a:effectLst/>
                <a:uLnTx/>
                <a:uFillTx/>
                <a:latin typeface="Akkurat Pro" pitchFamily="34" charset="0"/>
                <a:cs typeface="Arial"/>
              </a:endParaRPr>
            </a:p>
          </p:txBody>
        </p:sp>
        <p:sp>
          <p:nvSpPr>
            <p:cNvPr id="69" name="Rectangle 68"/>
            <p:cNvSpPr/>
            <p:nvPr/>
          </p:nvSpPr>
          <p:spPr>
            <a:xfrm>
              <a:off x="2282031" y="7026985"/>
              <a:ext cx="100584" cy="100584"/>
            </a:xfrm>
            <a:prstGeom prst="rect">
              <a:avLst/>
            </a:prstGeom>
            <a:solidFill>
              <a:srgbClr val="A39382"/>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a:ln>
                  <a:noFill/>
                </a:ln>
                <a:solidFill>
                  <a:schemeClr val="bg1"/>
                </a:solidFill>
                <a:effectLst/>
                <a:uLnTx/>
                <a:uFillTx/>
                <a:latin typeface="Akkurat Pro" pitchFamily="34" charset="0"/>
                <a:cs typeface="Arial"/>
              </a:endParaRPr>
            </a:p>
          </p:txBody>
        </p:sp>
        <p:sp>
          <p:nvSpPr>
            <p:cNvPr id="70" name="Rectangle 69"/>
            <p:cNvSpPr/>
            <p:nvPr/>
          </p:nvSpPr>
          <p:spPr>
            <a:xfrm>
              <a:off x="2169733" y="7026985"/>
              <a:ext cx="100584" cy="100584"/>
            </a:xfrm>
            <a:prstGeom prst="rect">
              <a:avLst/>
            </a:prstGeom>
            <a:solidFill>
              <a:srgbClr val="7A6855"/>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a:ln>
                  <a:noFill/>
                </a:ln>
                <a:solidFill>
                  <a:sysClr val="windowText" lastClr="000000"/>
                </a:solidFill>
                <a:effectLst/>
                <a:uLnTx/>
                <a:uFillTx/>
                <a:latin typeface="Akkurat Pro" pitchFamily="34" charset="0"/>
                <a:cs typeface="Arial"/>
              </a:endParaRPr>
            </a:p>
          </p:txBody>
        </p:sp>
        <p:sp>
          <p:nvSpPr>
            <p:cNvPr id="71" name="Rectangle 70"/>
            <p:cNvSpPr/>
            <p:nvPr/>
          </p:nvSpPr>
          <p:spPr>
            <a:xfrm>
              <a:off x="2394329" y="7026985"/>
              <a:ext cx="100584" cy="100584"/>
            </a:xfrm>
            <a:prstGeom prst="rect">
              <a:avLst/>
            </a:prstGeom>
            <a:solidFill>
              <a:srgbClr val="B7A99A"/>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l-NL" sz="200" b="0" i="0" u="none" strike="noStrike" kern="0" cap="none" spc="0" normalizeH="0" baseline="0" noProof="0">
                <a:ln>
                  <a:noFill/>
                </a:ln>
                <a:solidFill>
                  <a:sysClr val="windowText" lastClr="000000"/>
                </a:solidFill>
                <a:effectLst/>
                <a:uLnTx/>
                <a:uFillTx/>
                <a:latin typeface="Akkurat Pro" pitchFamily="34" charset="0"/>
                <a:cs typeface="Arial"/>
              </a:endParaRPr>
            </a:p>
          </p:txBody>
        </p:sp>
        <p:sp>
          <p:nvSpPr>
            <p:cNvPr id="72" name="Rectangle 71"/>
            <p:cNvSpPr/>
            <p:nvPr/>
          </p:nvSpPr>
          <p:spPr>
            <a:xfrm>
              <a:off x="2506628" y="7026985"/>
              <a:ext cx="100584" cy="100584"/>
            </a:xfrm>
            <a:prstGeom prst="rect">
              <a:avLst/>
            </a:prstGeom>
            <a:solidFill>
              <a:srgbClr val="CEC2B4"/>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a:ln>
                  <a:noFill/>
                </a:ln>
                <a:solidFill>
                  <a:sysClr val="windowText" lastClr="000000"/>
                </a:solidFill>
                <a:effectLst/>
                <a:uLnTx/>
                <a:uFillTx/>
                <a:latin typeface="Akkurat Pro" pitchFamily="34" charset="0"/>
                <a:cs typeface="Arial"/>
              </a:endParaRPr>
            </a:p>
          </p:txBody>
        </p:sp>
      </p:grpSp>
      <p:grpSp>
        <p:nvGrpSpPr>
          <p:cNvPr id="73" name="Group 72"/>
          <p:cNvGrpSpPr/>
          <p:nvPr userDrawn="1"/>
        </p:nvGrpSpPr>
        <p:grpSpPr>
          <a:xfrm>
            <a:off x="12229770" y="6237765"/>
            <a:ext cx="739028" cy="978343"/>
            <a:chOff x="9173426" y="6237765"/>
            <a:chExt cx="739028" cy="978343"/>
          </a:xfrm>
        </p:grpSpPr>
        <p:sp>
          <p:nvSpPr>
            <p:cNvPr id="74" name="Rectangle 73"/>
            <p:cNvSpPr/>
            <p:nvPr userDrawn="1"/>
          </p:nvSpPr>
          <p:spPr>
            <a:xfrm>
              <a:off x="9173426" y="6237765"/>
              <a:ext cx="739028" cy="97834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75" name="Group 74"/>
            <p:cNvGrpSpPr/>
            <p:nvPr userDrawn="1"/>
          </p:nvGrpSpPr>
          <p:grpSpPr>
            <a:xfrm>
              <a:off x="9218311" y="6565676"/>
              <a:ext cx="609784" cy="615127"/>
              <a:chOff x="9218311" y="6565676"/>
              <a:chExt cx="609784" cy="615127"/>
            </a:xfrm>
          </p:grpSpPr>
          <p:sp>
            <p:nvSpPr>
              <p:cNvPr id="77" name="Rectangle 76"/>
              <p:cNvSpPr/>
              <p:nvPr/>
            </p:nvSpPr>
            <p:spPr>
              <a:xfrm>
                <a:off x="9218311" y="6565676"/>
                <a:ext cx="100584" cy="100584"/>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a:ln>
                    <a:noFill/>
                  </a:ln>
                  <a:solidFill>
                    <a:sysClr val="windowText" lastClr="000000"/>
                  </a:solidFill>
                  <a:effectLst/>
                  <a:uLnTx/>
                  <a:uFillTx/>
                  <a:latin typeface="Akkurat Pro" pitchFamily="34" charset="0"/>
                  <a:cs typeface="Arial"/>
                </a:endParaRPr>
              </a:p>
            </p:txBody>
          </p:sp>
          <p:sp>
            <p:nvSpPr>
              <p:cNvPr id="78" name="Rectangle 77"/>
              <p:cNvSpPr/>
              <p:nvPr/>
            </p:nvSpPr>
            <p:spPr>
              <a:xfrm>
                <a:off x="9493231" y="6565676"/>
                <a:ext cx="100584" cy="100584"/>
              </a:xfrm>
              <a:prstGeom prst="rect">
                <a:avLst/>
              </a:prstGeom>
              <a:solidFill>
                <a:srgbClr val="7B9133"/>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a:ln>
                    <a:noFill/>
                  </a:ln>
                  <a:solidFill>
                    <a:schemeClr val="bg1"/>
                  </a:solidFill>
                  <a:effectLst/>
                  <a:uLnTx/>
                  <a:uFillTx/>
                  <a:latin typeface="Akkurat Pro" pitchFamily="34" charset="0"/>
                  <a:cs typeface="Arial"/>
                </a:endParaRPr>
              </a:p>
            </p:txBody>
          </p:sp>
          <p:sp>
            <p:nvSpPr>
              <p:cNvPr id="79" name="Rectangle 78"/>
              <p:cNvSpPr/>
              <p:nvPr/>
            </p:nvSpPr>
            <p:spPr>
              <a:xfrm>
                <a:off x="9376091" y="6565676"/>
                <a:ext cx="100584" cy="100584"/>
              </a:xfrm>
              <a:prstGeom prst="rect">
                <a:avLst/>
              </a:prstGeom>
              <a:solidFill>
                <a:srgbClr val="2B3B0D"/>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a:ln>
                    <a:noFill/>
                  </a:ln>
                  <a:solidFill>
                    <a:sysClr val="windowText" lastClr="000000"/>
                  </a:solidFill>
                  <a:effectLst/>
                  <a:uLnTx/>
                  <a:uFillTx/>
                  <a:latin typeface="Akkurat Pro" pitchFamily="34" charset="0"/>
                  <a:cs typeface="Arial"/>
                </a:endParaRPr>
              </a:p>
            </p:txBody>
          </p:sp>
          <p:sp>
            <p:nvSpPr>
              <p:cNvPr id="80" name="Rectangle 79"/>
              <p:cNvSpPr/>
              <p:nvPr/>
            </p:nvSpPr>
            <p:spPr>
              <a:xfrm>
                <a:off x="9610371" y="6565676"/>
                <a:ext cx="100584" cy="100584"/>
              </a:xfrm>
              <a:prstGeom prst="rect">
                <a:avLst/>
              </a:prstGeom>
              <a:solidFill>
                <a:srgbClr val="7B9133"/>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l-NL" sz="200" b="0" i="0" u="none" strike="noStrike" kern="0" cap="none" spc="0" normalizeH="0" baseline="0" noProof="0">
                  <a:ln>
                    <a:noFill/>
                  </a:ln>
                  <a:solidFill>
                    <a:sysClr val="windowText" lastClr="000000"/>
                  </a:solidFill>
                  <a:effectLst/>
                  <a:uLnTx/>
                  <a:uFillTx/>
                  <a:latin typeface="Akkurat Pro" pitchFamily="34" charset="0"/>
                  <a:cs typeface="Arial"/>
                </a:endParaRPr>
              </a:p>
            </p:txBody>
          </p:sp>
          <p:sp>
            <p:nvSpPr>
              <p:cNvPr id="81" name="Rectangle 80"/>
              <p:cNvSpPr/>
              <p:nvPr/>
            </p:nvSpPr>
            <p:spPr>
              <a:xfrm>
                <a:off x="9727511" y="6565676"/>
                <a:ext cx="100584" cy="100584"/>
              </a:xfrm>
              <a:prstGeom prst="rect">
                <a:avLst/>
              </a:prstGeom>
              <a:solidFill>
                <a:srgbClr val="C5D582"/>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a:ln>
                    <a:noFill/>
                  </a:ln>
                  <a:solidFill>
                    <a:sysClr val="windowText" lastClr="000000"/>
                  </a:solidFill>
                  <a:effectLst/>
                  <a:uLnTx/>
                  <a:uFillTx/>
                  <a:latin typeface="Akkurat Pro" pitchFamily="34" charset="0"/>
                  <a:cs typeface="Arial"/>
                </a:endParaRPr>
              </a:p>
            </p:txBody>
          </p:sp>
          <p:sp>
            <p:nvSpPr>
              <p:cNvPr id="82" name="Rectangle 81"/>
              <p:cNvSpPr/>
              <p:nvPr userDrawn="1"/>
            </p:nvSpPr>
            <p:spPr>
              <a:xfrm>
                <a:off x="9218311" y="6694312"/>
                <a:ext cx="100584" cy="100584"/>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a:ln>
                    <a:noFill/>
                  </a:ln>
                  <a:solidFill>
                    <a:sysClr val="windowText" lastClr="000000"/>
                  </a:solidFill>
                  <a:effectLst/>
                  <a:uLnTx/>
                  <a:uFillTx/>
                  <a:latin typeface="Akkurat Pro" pitchFamily="34" charset="0"/>
                  <a:cs typeface="Arial"/>
                </a:endParaRPr>
              </a:p>
            </p:txBody>
          </p:sp>
          <p:sp>
            <p:nvSpPr>
              <p:cNvPr id="83" name="Rectangle 82"/>
              <p:cNvSpPr/>
              <p:nvPr userDrawn="1"/>
            </p:nvSpPr>
            <p:spPr>
              <a:xfrm>
                <a:off x="9493231" y="6694312"/>
                <a:ext cx="100584" cy="100584"/>
              </a:xfrm>
              <a:prstGeom prst="rect">
                <a:avLst/>
              </a:prstGeom>
              <a:solidFill>
                <a:srgbClr val="D05883"/>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a:ln>
                    <a:noFill/>
                  </a:ln>
                  <a:solidFill>
                    <a:schemeClr val="bg1"/>
                  </a:solidFill>
                  <a:effectLst/>
                  <a:uLnTx/>
                  <a:uFillTx/>
                  <a:latin typeface="Akkurat Pro" pitchFamily="34" charset="0"/>
                  <a:cs typeface="Arial"/>
                </a:endParaRPr>
              </a:p>
            </p:txBody>
          </p:sp>
          <p:sp>
            <p:nvSpPr>
              <p:cNvPr id="84" name="Rectangle 83"/>
              <p:cNvSpPr/>
              <p:nvPr userDrawn="1"/>
            </p:nvSpPr>
            <p:spPr>
              <a:xfrm>
                <a:off x="9376091" y="6694312"/>
                <a:ext cx="100584" cy="100584"/>
              </a:xfrm>
              <a:prstGeom prst="rect">
                <a:avLst/>
              </a:prstGeom>
              <a:solidFill>
                <a:srgbClr val="69025C"/>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a:ln>
                    <a:noFill/>
                  </a:ln>
                  <a:solidFill>
                    <a:sysClr val="windowText" lastClr="000000"/>
                  </a:solidFill>
                  <a:effectLst/>
                  <a:uLnTx/>
                  <a:uFillTx/>
                  <a:latin typeface="Akkurat Pro" pitchFamily="34" charset="0"/>
                  <a:cs typeface="Arial"/>
                </a:endParaRPr>
              </a:p>
            </p:txBody>
          </p:sp>
          <p:sp>
            <p:nvSpPr>
              <p:cNvPr id="85" name="Rectangle 84"/>
              <p:cNvSpPr/>
              <p:nvPr userDrawn="1"/>
            </p:nvSpPr>
            <p:spPr>
              <a:xfrm>
                <a:off x="9610371" y="6694312"/>
                <a:ext cx="100584" cy="100584"/>
              </a:xfrm>
              <a:prstGeom prst="rect">
                <a:avLst/>
              </a:prstGeom>
              <a:solidFill>
                <a:srgbClr val="DD8BA4"/>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l-NL" sz="200" b="0" i="0" u="none" strike="noStrike" kern="0" cap="none" spc="0" normalizeH="0" baseline="0" noProof="0">
                  <a:ln>
                    <a:noFill/>
                  </a:ln>
                  <a:solidFill>
                    <a:sysClr val="windowText" lastClr="000000"/>
                  </a:solidFill>
                  <a:effectLst/>
                  <a:uLnTx/>
                  <a:uFillTx/>
                  <a:latin typeface="Akkurat Pro" pitchFamily="34" charset="0"/>
                  <a:cs typeface="Arial"/>
                </a:endParaRPr>
              </a:p>
            </p:txBody>
          </p:sp>
          <p:sp>
            <p:nvSpPr>
              <p:cNvPr id="86" name="Rectangle 85"/>
              <p:cNvSpPr/>
              <p:nvPr userDrawn="1"/>
            </p:nvSpPr>
            <p:spPr>
              <a:xfrm>
                <a:off x="9727511" y="6694312"/>
                <a:ext cx="100584" cy="100584"/>
              </a:xfrm>
              <a:prstGeom prst="rect">
                <a:avLst/>
              </a:prstGeom>
              <a:solidFill>
                <a:srgbClr val="ECC0CB"/>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a:ln>
                    <a:noFill/>
                  </a:ln>
                  <a:solidFill>
                    <a:sysClr val="windowText" lastClr="000000"/>
                  </a:solidFill>
                  <a:effectLst/>
                  <a:uLnTx/>
                  <a:uFillTx/>
                  <a:latin typeface="Akkurat Pro" pitchFamily="34" charset="0"/>
                  <a:cs typeface="Arial"/>
                </a:endParaRPr>
              </a:p>
            </p:txBody>
          </p:sp>
          <p:sp>
            <p:nvSpPr>
              <p:cNvPr id="87" name="Rectangle 86"/>
              <p:cNvSpPr/>
              <p:nvPr userDrawn="1"/>
            </p:nvSpPr>
            <p:spPr>
              <a:xfrm>
                <a:off x="9218311" y="6822948"/>
                <a:ext cx="100584" cy="10058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a:ln>
                    <a:noFill/>
                  </a:ln>
                  <a:solidFill>
                    <a:sysClr val="windowText" lastClr="000000"/>
                  </a:solidFill>
                  <a:effectLst/>
                  <a:uLnTx/>
                  <a:uFillTx/>
                  <a:latin typeface="Akkurat Pro" pitchFamily="34" charset="0"/>
                  <a:cs typeface="Arial"/>
                </a:endParaRPr>
              </a:p>
            </p:txBody>
          </p:sp>
          <p:sp>
            <p:nvSpPr>
              <p:cNvPr id="88" name="Rectangle 87"/>
              <p:cNvSpPr/>
              <p:nvPr userDrawn="1"/>
            </p:nvSpPr>
            <p:spPr>
              <a:xfrm>
                <a:off x="9493231" y="6822948"/>
                <a:ext cx="100584" cy="100584"/>
              </a:xfrm>
              <a:prstGeom prst="rect">
                <a:avLst/>
              </a:prstGeom>
              <a:solidFill>
                <a:srgbClr val="BD4618"/>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a:ln>
                    <a:noFill/>
                  </a:ln>
                  <a:solidFill>
                    <a:schemeClr val="bg1"/>
                  </a:solidFill>
                  <a:effectLst/>
                  <a:uLnTx/>
                  <a:uFillTx/>
                  <a:latin typeface="Akkurat Pro" pitchFamily="34" charset="0"/>
                  <a:cs typeface="Arial"/>
                </a:endParaRPr>
              </a:p>
            </p:txBody>
          </p:sp>
          <p:sp>
            <p:nvSpPr>
              <p:cNvPr id="89" name="Rectangle 88"/>
              <p:cNvSpPr/>
              <p:nvPr userDrawn="1"/>
            </p:nvSpPr>
            <p:spPr>
              <a:xfrm>
                <a:off x="9376091" y="6822948"/>
                <a:ext cx="100584" cy="100584"/>
              </a:xfrm>
              <a:prstGeom prst="rect">
                <a:avLst/>
              </a:prstGeom>
              <a:solidFill>
                <a:srgbClr val="712200"/>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a:ln>
                    <a:noFill/>
                  </a:ln>
                  <a:solidFill>
                    <a:sysClr val="windowText" lastClr="000000"/>
                  </a:solidFill>
                  <a:effectLst/>
                  <a:uLnTx/>
                  <a:uFillTx/>
                  <a:latin typeface="Akkurat Pro" pitchFamily="34" charset="0"/>
                  <a:cs typeface="Arial"/>
                </a:endParaRPr>
              </a:p>
            </p:txBody>
          </p:sp>
          <p:sp>
            <p:nvSpPr>
              <p:cNvPr id="90" name="Rectangle 89"/>
              <p:cNvSpPr/>
              <p:nvPr userDrawn="1"/>
            </p:nvSpPr>
            <p:spPr>
              <a:xfrm>
                <a:off x="9610371" y="6822948"/>
                <a:ext cx="100584" cy="100584"/>
              </a:xfrm>
              <a:prstGeom prst="rect">
                <a:avLst/>
              </a:prstGeom>
              <a:solidFill>
                <a:srgbClr val="F69567"/>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l-NL" sz="200" b="0" i="0" u="none" strike="noStrike" kern="0" cap="none" spc="0" normalizeH="0" baseline="0" noProof="0">
                  <a:ln>
                    <a:noFill/>
                  </a:ln>
                  <a:solidFill>
                    <a:sysClr val="windowText" lastClr="000000"/>
                  </a:solidFill>
                  <a:effectLst/>
                  <a:uLnTx/>
                  <a:uFillTx/>
                  <a:latin typeface="Akkurat Pro" pitchFamily="34" charset="0"/>
                  <a:cs typeface="Arial"/>
                </a:endParaRPr>
              </a:p>
            </p:txBody>
          </p:sp>
          <p:sp>
            <p:nvSpPr>
              <p:cNvPr id="91" name="Rectangle 90"/>
              <p:cNvSpPr/>
              <p:nvPr userDrawn="1"/>
            </p:nvSpPr>
            <p:spPr>
              <a:xfrm>
                <a:off x="9727511" y="6822948"/>
                <a:ext cx="100584" cy="100584"/>
              </a:xfrm>
              <a:prstGeom prst="rect">
                <a:avLst/>
              </a:prstGeom>
              <a:solidFill>
                <a:srgbClr val="FABD9B"/>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a:ln>
                    <a:noFill/>
                  </a:ln>
                  <a:solidFill>
                    <a:sysClr val="windowText" lastClr="000000"/>
                  </a:solidFill>
                  <a:effectLst/>
                  <a:uLnTx/>
                  <a:uFillTx/>
                  <a:latin typeface="Akkurat Pro" pitchFamily="34" charset="0"/>
                  <a:cs typeface="Arial"/>
                </a:endParaRPr>
              </a:p>
            </p:txBody>
          </p:sp>
          <p:sp>
            <p:nvSpPr>
              <p:cNvPr id="92" name="Rectangle 91"/>
              <p:cNvSpPr/>
              <p:nvPr userDrawn="1"/>
            </p:nvSpPr>
            <p:spPr>
              <a:xfrm>
                <a:off x="9218311" y="6951584"/>
                <a:ext cx="100584" cy="100584"/>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a:ln>
                    <a:noFill/>
                  </a:ln>
                  <a:solidFill>
                    <a:sysClr val="windowText" lastClr="000000"/>
                  </a:solidFill>
                  <a:effectLst/>
                  <a:uLnTx/>
                  <a:uFillTx/>
                  <a:latin typeface="Akkurat Pro" pitchFamily="34" charset="0"/>
                  <a:cs typeface="Arial"/>
                </a:endParaRPr>
              </a:p>
            </p:txBody>
          </p:sp>
          <p:sp>
            <p:nvSpPr>
              <p:cNvPr id="93" name="Rectangle 92"/>
              <p:cNvSpPr/>
              <p:nvPr userDrawn="1"/>
            </p:nvSpPr>
            <p:spPr>
              <a:xfrm>
                <a:off x="9493231" y="6951584"/>
                <a:ext cx="100584" cy="100584"/>
              </a:xfrm>
              <a:prstGeom prst="rect">
                <a:avLst/>
              </a:prstGeom>
              <a:solidFill>
                <a:srgbClr val="4F99C0"/>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a:ln>
                    <a:noFill/>
                  </a:ln>
                  <a:solidFill>
                    <a:schemeClr val="bg1"/>
                  </a:solidFill>
                  <a:effectLst/>
                  <a:uLnTx/>
                  <a:uFillTx/>
                  <a:latin typeface="Akkurat Pro" pitchFamily="34" charset="0"/>
                  <a:cs typeface="Arial"/>
                </a:endParaRPr>
              </a:p>
            </p:txBody>
          </p:sp>
          <p:sp>
            <p:nvSpPr>
              <p:cNvPr id="94" name="Rectangle 93"/>
              <p:cNvSpPr/>
              <p:nvPr userDrawn="1"/>
            </p:nvSpPr>
            <p:spPr>
              <a:xfrm>
                <a:off x="9376091" y="6951584"/>
                <a:ext cx="100584" cy="100584"/>
              </a:xfrm>
              <a:prstGeom prst="rect">
                <a:avLst/>
              </a:prstGeom>
              <a:solidFill>
                <a:srgbClr val="002B5E"/>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a:ln>
                    <a:noFill/>
                  </a:ln>
                  <a:solidFill>
                    <a:sysClr val="windowText" lastClr="000000"/>
                  </a:solidFill>
                  <a:effectLst/>
                  <a:uLnTx/>
                  <a:uFillTx/>
                  <a:latin typeface="Akkurat Pro" pitchFamily="34" charset="0"/>
                  <a:cs typeface="Arial"/>
                </a:endParaRPr>
              </a:p>
            </p:txBody>
          </p:sp>
          <p:sp>
            <p:nvSpPr>
              <p:cNvPr id="95" name="Rectangle 94"/>
              <p:cNvSpPr/>
              <p:nvPr userDrawn="1"/>
            </p:nvSpPr>
            <p:spPr>
              <a:xfrm>
                <a:off x="9610371" y="6951584"/>
                <a:ext cx="100584" cy="100584"/>
              </a:xfrm>
              <a:prstGeom prst="rect">
                <a:avLst/>
              </a:prstGeom>
              <a:solidFill>
                <a:srgbClr val="4F99C0"/>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l-NL" sz="200" b="0" i="0" u="none" strike="noStrike" kern="0" cap="none" spc="0" normalizeH="0" baseline="0" noProof="0">
                  <a:ln>
                    <a:noFill/>
                  </a:ln>
                  <a:solidFill>
                    <a:sysClr val="windowText" lastClr="000000"/>
                  </a:solidFill>
                  <a:effectLst/>
                  <a:uLnTx/>
                  <a:uFillTx/>
                  <a:latin typeface="Akkurat Pro" pitchFamily="34" charset="0"/>
                  <a:cs typeface="Arial"/>
                </a:endParaRPr>
              </a:p>
            </p:txBody>
          </p:sp>
          <p:sp>
            <p:nvSpPr>
              <p:cNvPr id="96" name="Rectangle 95"/>
              <p:cNvSpPr/>
              <p:nvPr userDrawn="1"/>
            </p:nvSpPr>
            <p:spPr>
              <a:xfrm>
                <a:off x="9727511" y="6951584"/>
                <a:ext cx="100584" cy="100584"/>
              </a:xfrm>
              <a:prstGeom prst="rect">
                <a:avLst/>
              </a:prstGeom>
              <a:solidFill>
                <a:srgbClr val="A0C3DA"/>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a:ln>
                    <a:noFill/>
                  </a:ln>
                  <a:solidFill>
                    <a:sysClr val="windowText" lastClr="000000"/>
                  </a:solidFill>
                  <a:effectLst/>
                  <a:uLnTx/>
                  <a:uFillTx/>
                  <a:latin typeface="Akkurat Pro" pitchFamily="34" charset="0"/>
                  <a:cs typeface="Arial"/>
                </a:endParaRPr>
              </a:p>
            </p:txBody>
          </p:sp>
          <p:sp>
            <p:nvSpPr>
              <p:cNvPr id="97" name="Rectangle 96"/>
              <p:cNvSpPr/>
              <p:nvPr userDrawn="1"/>
            </p:nvSpPr>
            <p:spPr>
              <a:xfrm>
                <a:off x="9218311" y="7080219"/>
                <a:ext cx="100584" cy="100584"/>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a:ln>
                    <a:noFill/>
                  </a:ln>
                  <a:solidFill>
                    <a:sysClr val="windowText" lastClr="000000"/>
                  </a:solidFill>
                  <a:effectLst/>
                  <a:uLnTx/>
                  <a:uFillTx/>
                  <a:latin typeface="Akkurat Pro" pitchFamily="34" charset="0"/>
                  <a:cs typeface="Arial"/>
                </a:endParaRPr>
              </a:p>
            </p:txBody>
          </p:sp>
          <p:sp>
            <p:nvSpPr>
              <p:cNvPr id="98" name="Rectangle 97"/>
              <p:cNvSpPr/>
              <p:nvPr userDrawn="1"/>
            </p:nvSpPr>
            <p:spPr>
              <a:xfrm>
                <a:off x="9493231" y="7080219"/>
                <a:ext cx="100584" cy="100584"/>
              </a:xfrm>
              <a:prstGeom prst="rect">
                <a:avLst/>
              </a:prstGeom>
              <a:solidFill>
                <a:srgbClr val="534F9E"/>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a:ln>
                    <a:noFill/>
                  </a:ln>
                  <a:solidFill>
                    <a:schemeClr val="bg1"/>
                  </a:solidFill>
                  <a:effectLst/>
                  <a:uLnTx/>
                  <a:uFillTx/>
                  <a:latin typeface="Akkurat Pro" pitchFamily="34" charset="0"/>
                  <a:cs typeface="Arial"/>
                </a:endParaRPr>
              </a:p>
            </p:txBody>
          </p:sp>
          <p:sp>
            <p:nvSpPr>
              <p:cNvPr id="99" name="Rectangle 98"/>
              <p:cNvSpPr/>
              <p:nvPr userDrawn="1"/>
            </p:nvSpPr>
            <p:spPr>
              <a:xfrm>
                <a:off x="9376091" y="7080219"/>
                <a:ext cx="100584" cy="100584"/>
              </a:xfrm>
              <a:prstGeom prst="rect">
                <a:avLst/>
              </a:prstGeom>
              <a:solidFill>
                <a:srgbClr val="37227A"/>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a:ln>
                    <a:noFill/>
                  </a:ln>
                  <a:solidFill>
                    <a:sysClr val="windowText" lastClr="000000"/>
                  </a:solidFill>
                  <a:effectLst/>
                  <a:uLnTx/>
                  <a:uFillTx/>
                  <a:latin typeface="Akkurat Pro" pitchFamily="34" charset="0"/>
                  <a:cs typeface="Arial"/>
                </a:endParaRPr>
              </a:p>
            </p:txBody>
          </p:sp>
          <p:sp>
            <p:nvSpPr>
              <p:cNvPr id="100" name="Rectangle 99"/>
              <p:cNvSpPr/>
              <p:nvPr userDrawn="1"/>
            </p:nvSpPr>
            <p:spPr>
              <a:xfrm>
                <a:off x="9610371" y="7080219"/>
                <a:ext cx="100584" cy="100584"/>
              </a:xfrm>
              <a:prstGeom prst="rect">
                <a:avLst/>
              </a:prstGeom>
              <a:solidFill>
                <a:srgbClr val="908DC5"/>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l-NL" sz="200" b="0" i="0" u="none" strike="noStrike" kern="0" cap="none" spc="0" normalizeH="0" baseline="0" noProof="0">
                  <a:ln>
                    <a:noFill/>
                  </a:ln>
                  <a:solidFill>
                    <a:sysClr val="windowText" lastClr="000000"/>
                  </a:solidFill>
                  <a:effectLst/>
                  <a:uLnTx/>
                  <a:uFillTx/>
                  <a:latin typeface="Akkurat Pro" pitchFamily="34" charset="0"/>
                  <a:cs typeface="Arial"/>
                </a:endParaRPr>
              </a:p>
            </p:txBody>
          </p:sp>
          <p:sp>
            <p:nvSpPr>
              <p:cNvPr id="101" name="Rectangle 100"/>
              <p:cNvSpPr/>
              <p:nvPr userDrawn="1"/>
            </p:nvSpPr>
            <p:spPr>
              <a:xfrm>
                <a:off x="9727511" y="7080219"/>
                <a:ext cx="100584" cy="100584"/>
              </a:xfrm>
              <a:prstGeom prst="rect">
                <a:avLst/>
              </a:prstGeom>
              <a:solidFill>
                <a:srgbClr val="BBB9DC"/>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a:ln>
                    <a:noFill/>
                  </a:ln>
                  <a:solidFill>
                    <a:sysClr val="windowText" lastClr="000000"/>
                  </a:solidFill>
                  <a:effectLst/>
                  <a:uLnTx/>
                  <a:uFillTx/>
                  <a:latin typeface="Akkurat Pro" pitchFamily="34" charset="0"/>
                  <a:cs typeface="Arial"/>
                </a:endParaRPr>
              </a:p>
            </p:txBody>
          </p:sp>
        </p:grpSp>
        <p:sp>
          <p:nvSpPr>
            <p:cNvPr id="76" name="TextBox 75"/>
            <p:cNvSpPr txBox="1"/>
            <p:nvPr userDrawn="1"/>
          </p:nvSpPr>
          <p:spPr>
            <a:xfrm>
              <a:off x="9203119" y="6283237"/>
              <a:ext cx="677372" cy="142555"/>
            </a:xfrm>
            <a:prstGeom prst="rect">
              <a:avLst/>
            </a:prstGeom>
            <a:noFill/>
          </p:spPr>
          <p:txBody>
            <a:bodyPr wrap="square" lIns="0" tIns="0" rIns="0" bIns="0" rtlCol="0">
              <a:noAutofit/>
            </a:bodyPr>
            <a:lstStyle/>
            <a:p>
              <a:pPr algn="l"/>
              <a:r>
                <a:rPr lang="en-US" sz="800">
                  <a:solidFill>
                    <a:schemeClr val="bg1"/>
                  </a:solidFill>
                  <a:latin typeface="Arial Narrow" panose="020B0606020202030204" pitchFamily="34" charset="0"/>
                </a:rPr>
                <a:t>Platts Commodity Colors: </a:t>
              </a:r>
            </a:p>
          </p:txBody>
        </p:sp>
      </p:grpSp>
    </p:spTree>
    <p:extLst>
      <p:ext uri="{BB962C8B-B14F-4D97-AF65-F5344CB8AC3E}">
        <p14:creationId xmlns:p14="http://schemas.microsoft.com/office/powerpoint/2010/main" val="1765033539"/>
      </p:ext>
    </p:extLst>
  </p:cSld>
  <p:clrMapOvr>
    <a:overrideClrMapping bg1="dk1" tx1="lt1" bg2="dk2" tx2="lt2" accent1="accent1" accent2="accent2" accent3="accent3" accent4="accent4" accent5="accent5" accent6="accent6" hlink="hlink" folHlink="folHlink"/>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Content - no sub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vl1pPr>
          </a:lstStyle>
          <a:p>
            <a:r>
              <a:rPr lang="en-US"/>
              <a:t>Click to edit Master title style</a:t>
            </a:r>
          </a:p>
        </p:txBody>
      </p:sp>
      <p:sp>
        <p:nvSpPr>
          <p:cNvPr id="3" name="Content Placeholder 2"/>
          <p:cNvSpPr>
            <a:spLocks noGrp="1"/>
          </p:cNvSpPr>
          <p:nvPr>
            <p:ph idx="1"/>
          </p:nvPr>
        </p:nvSpPr>
        <p:spPr>
          <a:xfrm>
            <a:off x="414528" y="1371600"/>
            <a:ext cx="11367253" cy="43005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9D4449E-738C-4310-B0DA-0C94B7EFF2F8}" type="datetime1">
              <a:rPr lang="en-US" smtClean="0"/>
              <a:t>10/4/2021</a:t>
            </a:fld>
            <a:endParaRPr lang="en-US"/>
          </a:p>
        </p:txBody>
      </p:sp>
      <p:sp>
        <p:nvSpPr>
          <p:cNvPr id="5" name="Footer Placeholder 4"/>
          <p:cNvSpPr>
            <a:spLocks noGrp="1"/>
          </p:cNvSpPr>
          <p:nvPr>
            <p:ph type="ftr" sz="quarter" idx="11"/>
          </p:nvPr>
        </p:nvSpPr>
        <p:spPr/>
        <p:txBody>
          <a:bodyPr/>
          <a:lstStyle/>
          <a:p>
            <a:r>
              <a:rPr lang="en-US"/>
              <a:t>To change, turn on or off footer: Inset &gt; Header &amp; Footer &gt; Enter / change text &gt; Click Apply All. </a:t>
            </a:r>
          </a:p>
        </p:txBody>
      </p:sp>
      <p:sp>
        <p:nvSpPr>
          <p:cNvPr id="6" name="Slide Number Placeholder 5"/>
          <p:cNvSpPr>
            <a:spLocks noGrp="1"/>
          </p:cNvSpPr>
          <p:nvPr>
            <p:ph type="sldNum" sz="quarter" idx="12"/>
          </p:nvPr>
        </p:nvSpPr>
        <p:spPr/>
        <p:txBody>
          <a:bodyPr/>
          <a:lstStyle/>
          <a:p>
            <a:fld id="{5246FB18-5DF1-419A-B975-14AFDDD65B9F}" type="slidenum">
              <a:rPr lang="en-US" smtClean="0"/>
              <a:t>‹#›</a:t>
            </a:fld>
            <a:endParaRPr lang="en-US"/>
          </a:p>
        </p:txBody>
      </p:sp>
      <p:sp>
        <p:nvSpPr>
          <p:cNvPr id="8" name="Rectangle 7"/>
          <p:cNvSpPr/>
          <p:nvPr userDrawn="1"/>
        </p:nvSpPr>
        <p:spPr>
          <a:xfrm>
            <a:off x="12287025" y="-4042"/>
            <a:ext cx="1386247" cy="313517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lstStyle/>
          <a:p>
            <a:pPr algn="l"/>
            <a:r>
              <a:rPr lang="en-US" sz="1000" b="1">
                <a:solidFill>
                  <a:schemeClr val="tx1"/>
                </a:solidFill>
              </a:rPr>
              <a:t>Content – No subtitle</a:t>
            </a:r>
          </a:p>
          <a:p>
            <a:pPr algn="l"/>
            <a:r>
              <a:rPr lang="en-US" sz="1000" b="0" baseline="0">
                <a:solidFill>
                  <a:schemeClr val="tx1"/>
                </a:solidFill>
              </a:rPr>
              <a:t>Level 1 has a bullet turned on –you can turn bullets off by marking the Level 1 text and unclick the bullet icon on the Home Tab. </a:t>
            </a:r>
          </a:p>
          <a:p>
            <a:pPr algn="l"/>
            <a:endParaRPr lang="en-US" sz="1000" b="0" baseline="0">
              <a:solidFill>
                <a:schemeClr val="tx1"/>
              </a:solidFill>
            </a:endParaRPr>
          </a:p>
          <a:p>
            <a:pPr algn="l"/>
            <a:endParaRPr lang="en-US" sz="1000" b="0" baseline="0">
              <a:solidFill>
                <a:schemeClr val="tx1"/>
              </a:solidFill>
            </a:endParaRPr>
          </a:p>
          <a:p>
            <a:pPr algn="l"/>
            <a:r>
              <a:rPr lang="en-US" sz="1000" b="0" baseline="0">
                <a:solidFill>
                  <a:schemeClr val="tx1"/>
                </a:solidFill>
              </a:rPr>
              <a:t>To get to the next bullet level, use “Increase List level” on the Home Tab. </a:t>
            </a:r>
          </a:p>
        </p:txBody>
      </p:sp>
      <p:sp>
        <p:nvSpPr>
          <p:cNvPr id="9" name="Text Placeholder 11"/>
          <p:cNvSpPr>
            <a:spLocks noGrp="1"/>
          </p:cNvSpPr>
          <p:nvPr>
            <p:ph type="body" sz="quarter" idx="15"/>
          </p:nvPr>
        </p:nvSpPr>
        <p:spPr>
          <a:xfrm>
            <a:off x="414529" y="5672139"/>
            <a:ext cx="11358880" cy="418782"/>
          </a:xfrm>
        </p:spPr>
        <p:txBody>
          <a:bodyPr tIns="0" bIns="0" anchor="b"/>
          <a:lstStyle>
            <a:lvl1pPr marL="0" indent="0">
              <a:lnSpc>
                <a:spcPct val="70000"/>
              </a:lnSpc>
              <a:spcBef>
                <a:spcPts val="0"/>
              </a:spcBef>
              <a:spcAft>
                <a:spcPts val="200"/>
              </a:spcAft>
              <a:buSzPct val="25000"/>
              <a:buFont typeface="Arial" panose="020B0604020202020204" pitchFamily="34" charset="0"/>
              <a:buChar char=" "/>
              <a:defRPr sz="900">
                <a:latin typeface="Arial Narrow" panose="020B0606020202030204" pitchFamily="34" charset="0"/>
              </a:defRPr>
            </a:lvl1pPr>
            <a:lvl2pPr marL="169863" indent="-112713">
              <a:lnSpc>
                <a:spcPct val="70000"/>
              </a:lnSpc>
              <a:spcBef>
                <a:spcPts val="0"/>
              </a:spcBef>
              <a:buFont typeface="Arial" panose="020B0604020202020204" pitchFamily="34" charset="0"/>
              <a:buChar char="•"/>
              <a:defRPr sz="900">
                <a:latin typeface="Arial Narrow" panose="020B0606020202030204" pitchFamily="34" charset="0"/>
              </a:defRPr>
            </a:lvl2pPr>
            <a:lvl3pPr marL="341312" indent="0">
              <a:buNone/>
              <a:defRPr/>
            </a:lvl3pPr>
          </a:lstStyle>
          <a:p>
            <a:pPr lvl="0"/>
            <a:r>
              <a:rPr lang="en-US"/>
              <a:t>Click to edit Master text styles</a:t>
            </a:r>
          </a:p>
          <a:p>
            <a:pPr lvl="1"/>
            <a:r>
              <a:rPr lang="en-US"/>
              <a:t>Second level</a:t>
            </a:r>
          </a:p>
        </p:txBody>
      </p:sp>
      <p:pic>
        <p:nvPicPr>
          <p:cNvPr id="13" name="bullets"/>
          <p:cNvPicPr>
            <a:picLocks noChangeAspect="1"/>
          </p:cNvPicPr>
          <p:nvPr userDrawn="1"/>
        </p:nvPicPr>
        <p:blipFill rotWithShape="1">
          <a:blip r:embed="rId2" cstate="print">
            <a:extLst>
              <a:ext uri="{28A0092B-C50C-407E-A947-70E740481C1C}">
                <a14:useLocalDpi xmlns:a14="http://schemas.microsoft.com/office/drawing/2010/main"/>
              </a:ext>
            </a:extLst>
          </a:blip>
          <a:srcRect l="3717" t="5566" r="8072" b="8645"/>
          <a:stretch/>
        </p:blipFill>
        <p:spPr>
          <a:xfrm>
            <a:off x="12345151" y="1307765"/>
            <a:ext cx="277342" cy="241890"/>
          </a:xfrm>
          <a:prstGeom prst="rect">
            <a:avLst/>
          </a:prstGeom>
          <a:ln>
            <a:noFill/>
          </a:ln>
        </p:spPr>
      </p:pic>
      <p:pic>
        <p:nvPicPr>
          <p:cNvPr id="14" name="increase list level"/>
          <p:cNvPicPr>
            <a:picLocks noChangeAspect="1"/>
          </p:cNvPicPr>
          <p:nvPr userDrawn="1"/>
        </p:nvPicPr>
        <p:blipFill rotWithShape="1">
          <a:blip r:embed="rId3" cstate="print">
            <a:extLst>
              <a:ext uri="{28A0092B-C50C-407E-A947-70E740481C1C}">
                <a14:useLocalDpi xmlns:a14="http://schemas.microsoft.com/office/drawing/2010/main"/>
              </a:ext>
            </a:extLst>
          </a:blip>
          <a:srcRect l="3946" t="825" r="7728" b="5818"/>
          <a:stretch/>
        </p:blipFill>
        <p:spPr>
          <a:xfrm>
            <a:off x="12342987" y="2222893"/>
            <a:ext cx="391318" cy="241890"/>
          </a:xfrm>
          <a:prstGeom prst="rect">
            <a:avLst/>
          </a:prstGeom>
        </p:spPr>
      </p:pic>
      <p:grpSp>
        <p:nvGrpSpPr>
          <p:cNvPr id="15" name="Group 14"/>
          <p:cNvGrpSpPr/>
          <p:nvPr userDrawn="1"/>
        </p:nvGrpSpPr>
        <p:grpSpPr>
          <a:xfrm>
            <a:off x="12284310" y="3212874"/>
            <a:ext cx="1389888" cy="1233768"/>
            <a:chOff x="9215268" y="3023356"/>
            <a:chExt cx="1389888" cy="1233768"/>
          </a:xfrm>
        </p:grpSpPr>
        <p:sp>
          <p:nvSpPr>
            <p:cNvPr id="16" name="Rectangle 15"/>
            <p:cNvSpPr/>
            <p:nvPr userDrawn="1"/>
          </p:nvSpPr>
          <p:spPr>
            <a:xfrm>
              <a:off x="9215268" y="3023356"/>
              <a:ext cx="1389888" cy="123376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0" rtlCol="0" anchor="t"/>
            <a:lstStyle/>
            <a:p>
              <a:pPr algn="l"/>
              <a:r>
                <a:rPr lang="en-US" sz="1000" b="0" baseline="0">
                  <a:solidFill>
                    <a:schemeClr val="tx1"/>
                  </a:solidFill>
                </a:rPr>
                <a:t>Only use </a:t>
              </a:r>
              <a:r>
                <a:rPr lang="en-US" sz="1000" b="0" baseline="0">
                  <a:solidFill>
                    <a:srgbClr val="D6002A"/>
                  </a:solidFill>
                </a:rPr>
                <a:t>S&amp;P Global Red </a:t>
              </a:r>
              <a:r>
                <a:rPr lang="en-US" sz="1000" b="0" baseline="0">
                  <a:solidFill>
                    <a:schemeClr val="tx1"/>
                  </a:solidFill>
                </a:rPr>
                <a:t>for key text high-lights, not shapes or charts. </a:t>
              </a:r>
              <a:br>
                <a:rPr lang="en-US" sz="1000" b="0" baseline="0">
                  <a:solidFill>
                    <a:schemeClr val="tx1"/>
                  </a:solidFill>
                </a:rPr>
              </a:br>
              <a:r>
                <a:rPr lang="en-US" sz="1000" b="0" baseline="0">
                  <a:solidFill>
                    <a:schemeClr val="tx1"/>
                  </a:solidFill>
                </a:rPr>
                <a:t>It’s available in the custom color palette. </a:t>
              </a:r>
            </a:p>
          </p:txBody>
        </p:sp>
        <p:sp>
          <p:nvSpPr>
            <p:cNvPr id="17" name="Rectangle 16"/>
            <p:cNvSpPr/>
            <p:nvPr userDrawn="1"/>
          </p:nvSpPr>
          <p:spPr>
            <a:xfrm>
              <a:off x="9264542" y="4042368"/>
              <a:ext cx="126397" cy="126397"/>
            </a:xfrm>
            <a:prstGeom prst="rect">
              <a:avLst/>
            </a:prstGeom>
            <a:solidFill>
              <a:srgbClr val="D60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Tree>
    <p:extLst>
      <p:ext uri="{BB962C8B-B14F-4D97-AF65-F5344CB8AC3E}">
        <p14:creationId xmlns:p14="http://schemas.microsoft.com/office/powerpoint/2010/main" val="2811375701"/>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Content 2 columns - no sub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11480" y="1371601"/>
            <a:ext cx="5491389" cy="4300539"/>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99206" y="1371601"/>
            <a:ext cx="5491389" cy="4300539"/>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64DC261-5B0B-468A-A0D3-EE40557AF1AE}" type="datetime1">
              <a:rPr lang="en-US" smtClean="0"/>
              <a:t>10/4/2021</a:t>
            </a:fld>
            <a:endParaRPr lang="en-US"/>
          </a:p>
        </p:txBody>
      </p:sp>
      <p:sp>
        <p:nvSpPr>
          <p:cNvPr id="6" name="Footer Placeholder 5"/>
          <p:cNvSpPr>
            <a:spLocks noGrp="1"/>
          </p:cNvSpPr>
          <p:nvPr>
            <p:ph type="ftr" sz="quarter" idx="11"/>
          </p:nvPr>
        </p:nvSpPr>
        <p:spPr/>
        <p:txBody>
          <a:bodyPr/>
          <a:lstStyle/>
          <a:p>
            <a:r>
              <a:rPr lang="en-US"/>
              <a:t>To change, turn on or off footer: Inset &gt; Header &amp; Footer &gt; Enter / change text &gt; Click Apply All. </a:t>
            </a:r>
          </a:p>
        </p:txBody>
      </p:sp>
      <p:sp>
        <p:nvSpPr>
          <p:cNvPr id="7" name="Slide Number Placeholder 6"/>
          <p:cNvSpPr>
            <a:spLocks noGrp="1"/>
          </p:cNvSpPr>
          <p:nvPr>
            <p:ph type="sldNum" sz="quarter" idx="12"/>
          </p:nvPr>
        </p:nvSpPr>
        <p:spPr/>
        <p:txBody>
          <a:bodyPr/>
          <a:lstStyle/>
          <a:p>
            <a:fld id="{5246FB18-5DF1-419A-B975-14AFDDD65B9F}" type="slidenum">
              <a:rPr lang="en-US" smtClean="0"/>
              <a:t>‹#›</a:t>
            </a:fld>
            <a:endParaRPr lang="en-US"/>
          </a:p>
        </p:txBody>
      </p:sp>
      <p:sp>
        <p:nvSpPr>
          <p:cNvPr id="10" name="Rectangle 9"/>
          <p:cNvSpPr/>
          <p:nvPr userDrawn="1"/>
        </p:nvSpPr>
        <p:spPr>
          <a:xfrm>
            <a:off x="12287025" y="-4042"/>
            <a:ext cx="1386247" cy="313517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lstStyle/>
          <a:p>
            <a:pPr algn="l"/>
            <a:r>
              <a:rPr lang="en-US" sz="1000" b="1">
                <a:solidFill>
                  <a:schemeClr val="tx1"/>
                </a:solidFill>
              </a:rPr>
              <a:t>Content 2</a:t>
            </a:r>
            <a:r>
              <a:rPr lang="en-US" sz="1000" b="1" baseline="0">
                <a:solidFill>
                  <a:schemeClr val="tx1"/>
                </a:solidFill>
              </a:rPr>
              <a:t> columns</a:t>
            </a:r>
            <a:endParaRPr lang="en-US" sz="1000" b="1">
              <a:solidFill>
                <a:schemeClr val="tx1"/>
              </a:solidFill>
            </a:endParaRPr>
          </a:p>
          <a:p>
            <a:pPr algn="l"/>
            <a:r>
              <a:rPr lang="en-US" sz="1000" b="0" baseline="0">
                <a:solidFill>
                  <a:schemeClr val="tx1"/>
                </a:solidFill>
              </a:rPr>
              <a:t>Level 1 has a bullet turned on –you can turn bullets off by marking the Level 1 text and unclick the bullet icon on the Home Tab. </a:t>
            </a:r>
          </a:p>
          <a:p>
            <a:pPr algn="l"/>
            <a:endParaRPr lang="en-US" sz="1000" b="0" baseline="0">
              <a:solidFill>
                <a:schemeClr val="tx1"/>
              </a:solidFill>
            </a:endParaRPr>
          </a:p>
          <a:p>
            <a:pPr algn="l"/>
            <a:endParaRPr lang="en-US" sz="1000" b="0" baseline="0">
              <a:solidFill>
                <a:schemeClr val="tx1"/>
              </a:solidFill>
            </a:endParaRPr>
          </a:p>
          <a:p>
            <a:pPr algn="l"/>
            <a:r>
              <a:rPr lang="en-US" sz="1000" b="0" baseline="0">
                <a:solidFill>
                  <a:schemeClr val="tx1"/>
                </a:solidFill>
              </a:rPr>
              <a:t>To get to the next bullet level, use “Increase List level” on the Home Tab. </a:t>
            </a:r>
          </a:p>
        </p:txBody>
      </p:sp>
      <p:sp>
        <p:nvSpPr>
          <p:cNvPr id="14" name="Text Placeholder 11"/>
          <p:cNvSpPr>
            <a:spLocks noGrp="1"/>
          </p:cNvSpPr>
          <p:nvPr>
            <p:ph type="body" sz="quarter" idx="15"/>
          </p:nvPr>
        </p:nvSpPr>
        <p:spPr>
          <a:xfrm>
            <a:off x="414529" y="5672139"/>
            <a:ext cx="11358880" cy="418782"/>
          </a:xfrm>
        </p:spPr>
        <p:txBody>
          <a:bodyPr tIns="0" bIns="0" anchor="b"/>
          <a:lstStyle>
            <a:lvl1pPr marL="0" indent="0">
              <a:lnSpc>
                <a:spcPct val="70000"/>
              </a:lnSpc>
              <a:spcBef>
                <a:spcPts val="0"/>
              </a:spcBef>
              <a:spcAft>
                <a:spcPts val="200"/>
              </a:spcAft>
              <a:buSzPct val="25000"/>
              <a:buFont typeface="Arial" panose="020B0604020202020204" pitchFamily="34" charset="0"/>
              <a:buChar char=" "/>
              <a:defRPr sz="900">
                <a:latin typeface="Arial Narrow" panose="020B0606020202030204" pitchFamily="34" charset="0"/>
              </a:defRPr>
            </a:lvl1pPr>
            <a:lvl2pPr marL="169863" indent="-112713">
              <a:lnSpc>
                <a:spcPct val="70000"/>
              </a:lnSpc>
              <a:spcBef>
                <a:spcPts val="0"/>
              </a:spcBef>
              <a:buFont typeface="Arial" panose="020B0604020202020204" pitchFamily="34" charset="0"/>
              <a:buChar char="•"/>
              <a:defRPr sz="900">
                <a:latin typeface="Arial Narrow" panose="020B0606020202030204" pitchFamily="34" charset="0"/>
              </a:defRPr>
            </a:lvl2pPr>
            <a:lvl3pPr marL="341312" indent="0">
              <a:buNone/>
              <a:defRPr/>
            </a:lvl3pPr>
          </a:lstStyle>
          <a:p>
            <a:pPr lvl="0"/>
            <a:r>
              <a:rPr lang="en-US"/>
              <a:t>Click to edit Master text styles</a:t>
            </a:r>
          </a:p>
          <a:p>
            <a:pPr lvl="1"/>
            <a:r>
              <a:rPr lang="en-US"/>
              <a:t>Second level</a:t>
            </a:r>
          </a:p>
        </p:txBody>
      </p:sp>
      <p:pic>
        <p:nvPicPr>
          <p:cNvPr id="15" name="bullets"/>
          <p:cNvPicPr>
            <a:picLocks noChangeAspect="1"/>
          </p:cNvPicPr>
          <p:nvPr userDrawn="1"/>
        </p:nvPicPr>
        <p:blipFill rotWithShape="1">
          <a:blip r:embed="rId2" cstate="print">
            <a:extLst>
              <a:ext uri="{28A0092B-C50C-407E-A947-70E740481C1C}">
                <a14:useLocalDpi xmlns:a14="http://schemas.microsoft.com/office/drawing/2010/main"/>
              </a:ext>
            </a:extLst>
          </a:blip>
          <a:srcRect l="3717" t="5566" r="8072" b="8645"/>
          <a:stretch/>
        </p:blipFill>
        <p:spPr>
          <a:xfrm>
            <a:off x="12345151" y="1307765"/>
            <a:ext cx="277342" cy="241890"/>
          </a:xfrm>
          <a:prstGeom prst="rect">
            <a:avLst/>
          </a:prstGeom>
          <a:ln>
            <a:noFill/>
          </a:ln>
        </p:spPr>
      </p:pic>
      <p:pic>
        <p:nvPicPr>
          <p:cNvPr id="16" name="increase list level"/>
          <p:cNvPicPr>
            <a:picLocks noChangeAspect="1"/>
          </p:cNvPicPr>
          <p:nvPr userDrawn="1"/>
        </p:nvPicPr>
        <p:blipFill rotWithShape="1">
          <a:blip r:embed="rId3" cstate="print">
            <a:extLst>
              <a:ext uri="{28A0092B-C50C-407E-A947-70E740481C1C}">
                <a14:useLocalDpi xmlns:a14="http://schemas.microsoft.com/office/drawing/2010/main"/>
              </a:ext>
            </a:extLst>
          </a:blip>
          <a:srcRect l="3946" t="825" r="7728" b="5818"/>
          <a:stretch/>
        </p:blipFill>
        <p:spPr>
          <a:xfrm>
            <a:off x="12342987" y="2222893"/>
            <a:ext cx="391318" cy="241890"/>
          </a:xfrm>
          <a:prstGeom prst="rect">
            <a:avLst/>
          </a:prstGeom>
        </p:spPr>
      </p:pic>
      <p:grpSp>
        <p:nvGrpSpPr>
          <p:cNvPr id="17" name="Group 16"/>
          <p:cNvGrpSpPr/>
          <p:nvPr userDrawn="1"/>
        </p:nvGrpSpPr>
        <p:grpSpPr>
          <a:xfrm>
            <a:off x="12284310" y="3212874"/>
            <a:ext cx="1389888" cy="1233768"/>
            <a:chOff x="9215268" y="3023356"/>
            <a:chExt cx="1389888" cy="1233768"/>
          </a:xfrm>
        </p:grpSpPr>
        <p:sp>
          <p:nvSpPr>
            <p:cNvPr id="18" name="Rectangle 17"/>
            <p:cNvSpPr/>
            <p:nvPr userDrawn="1"/>
          </p:nvSpPr>
          <p:spPr>
            <a:xfrm>
              <a:off x="9215268" y="3023356"/>
              <a:ext cx="1389888" cy="123376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0" rtlCol="0" anchor="t"/>
            <a:lstStyle/>
            <a:p>
              <a:pPr algn="l"/>
              <a:r>
                <a:rPr lang="en-US" sz="1000" b="0" baseline="0">
                  <a:solidFill>
                    <a:schemeClr val="tx1"/>
                  </a:solidFill>
                </a:rPr>
                <a:t>Only use </a:t>
              </a:r>
              <a:r>
                <a:rPr lang="en-US" sz="1000" b="0" baseline="0">
                  <a:solidFill>
                    <a:srgbClr val="D6002A"/>
                  </a:solidFill>
                </a:rPr>
                <a:t>S&amp;P Global Red </a:t>
              </a:r>
              <a:r>
                <a:rPr lang="en-US" sz="1000" b="0" baseline="0">
                  <a:solidFill>
                    <a:schemeClr val="tx1"/>
                  </a:solidFill>
                </a:rPr>
                <a:t>for key text high-lights, not shapes or charts. </a:t>
              </a:r>
              <a:br>
                <a:rPr lang="en-US" sz="1000" b="0" baseline="0">
                  <a:solidFill>
                    <a:schemeClr val="tx1"/>
                  </a:solidFill>
                </a:rPr>
              </a:br>
              <a:r>
                <a:rPr lang="en-US" sz="1000" b="0" baseline="0">
                  <a:solidFill>
                    <a:schemeClr val="tx1"/>
                  </a:solidFill>
                </a:rPr>
                <a:t>It’s available in the custom color palette. </a:t>
              </a:r>
            </a:p>
          </p:txBody>
        </p:sp>
        <p:sp>
          <p:nvSpPr>
            <p:cNvPr id="19" name="Rectangle 18"/>
            <p:cNvSpPr/>
            <p:nvPr userDrawn="1"/>
          </p:nvSpPr>
          <p:spPr>
            <a:xfrm>
              <a:off x="9264542" y="4042368"/>
              <a:ext cx="126397" cy="126397"/>
            </a:xfrm>
            <a:prstGeom prst="rect">
              <a:avLst/>
            </a:prstGeom>
            <a:solidFill>
              <a:srgbClr val="D60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Tree>
    <p:extLst>
      <p:ext uri="{BB962C8B-B14F-4D97-AF65-F5344CB8AC3E}">
        <p14:creationId xmlns:p14="http://schemas.microsoft.com/office/powerpoint/2010/main" val="820349933"/>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Agenda - Takeaway ">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8324DE0-CC00-47DF-BF82-205B7A8B3FF5}" type="datetime1">
              <a:rPr lang="en-US" smtClean="0"/>
              <a:t>10/4/2021</a:t>
            </a:fld>
            <a:endParaRPr lang="en-US"/>
          </a:p>
        </p:txBody>
      </p:sp>
      <p:sp>
        <p:nvSpPr>
          <p:cNvPr id="4" name="Footer Placeholder 3"/>
          <p:cNvSpPr>
            <a:spLocks noGrp="1"/>
          </p:cNvSpPr>
          <p:nvPr>
            <p:ph type="ftr" sz="quarter" idx="11"/>
          </p:nvPr>
        </p:nvSpPr>
        <p:spPr/>
        <p:txBody>
          <a:bodyPr/>
          <a:lstStyle/>
          <a:p>
            <a:r>
              <a:rPr lang="en-US"/>
              <a:t>To change, turn on or off footer: Inset &gt; Header &amp; Footer &gt; Enter / change text &gt; Click Apply All. </a:t>
            </a:r>
          </a:p>
        </p:txBody>
      </p:sp>
      <p:sp>
        <p:nvSpPr>
          <p:cNvPr id="5" name="Slide Number Placeholder 4"/>
          <p:cNvSpPr>
            <a:spLocks noGrp="1"/>
          </p:cNvSpPr>
          <p:nvPr>
            <p:ph type="sldNum" sz="quarter" idx="12"/>
          </p:nvPr>
        </p:nvSpPr>
        <p:spPr/>
        <p:txBody>
          <a:bodyPr/>
          <a:lstStyle/>
          <a:p>
            <a:fld id="{5246FB18-5DF1-419A-B975-14AFDDD65B9F}" type="slidenum">
              <a:rPr lang="en-US" smtClean="0"/>
              <a:t>‹#›</a:t>
            </a:fld>
            <a:endParaRPr lang="en-US"/>
          </a:p>
        </p:txBody>
      </p:sp>
      <p:sp>
        <p:nvSpPr>
          <p:cNvPr id="9" name="Text Placeholder 8"/>
          <p:cNvSpPr>
            <a:spLocks noGrp="1"/>
          </p:cNvSpPr>
          <p:nvPr>
            <p:ph type="body" sz="quarter" idx="16" hasCustomPrompt="1"/>
          </p:nvPr>
        </p:nvSpPr>
        <p:spPr>
          <a:xfrm>
            <a:off x="1046787" y="1814929"/>
            <a:ext cx="10738812" cy="558010"/>
          </a:xfrm>
        </p:spPr>
        <p:txBody>
          <a:bodyPr tIns="0" rIns="0" bIns="0" anchor="ctr"/>
          <a:lstStyle>
            <a:lvl1pPr marL="0" indent="0">
              <a:spcBef>
                <a:spcPts val="200"/>
              </a:spcBef>
              <a:spcAft>
                <a:spcPts val="0"/>
              </a:spcAft>
              <a:buFont typeface="Arial" panose="020B0604020202020204" pitchFamily="34" charset="0"/>
              <a:buNone/>
              <a:defRPr sz="1800" b="1" baseline="0"/>
            </a:lvl1pPr>
            <a:lvl2pPr marL="0" indent="0">
              <a:spcBef>
                <a:spcPts val="0"/>
              </a:spcBef>
              <a:spcAft>
                <a:spcPts val="0"/>
              </a:spcAft>
              <a:buFont typeface="Arial" panose="020B0604020202020204" pitchFamily="34" charset="0"/>
              <a:buNone/>
              <a:defRPr sz="1800"/>
            </a:lvl2pPr>
          </a:lstStyle>
          <a:p>
            <a:pPr lvl="0"/>
            <a:r>
              <a:rPr lang="en-US"/>
              <a:t>Click to add agenda item/takeaway/text – max two rows</a:t>
            </a:r>
          </a:p>
          <a:p>
            <a:pPr lvl="1"/>
            <a:r>
              <a:rPr lang="en-US"/>
              <a:t>Second level</a:t>
            </a:r>
          </a:p>
        </p:txBody>
      </p:sp>
      <p:sp>
        <p:nvSpPr>
          <p:cNvPr id="11" name="Text Placeholder 10"/>
          <p:cNvSpPr>
            <a:spLocks noGrp="1"/>
          </p:cNvSpPr>
          <p:nvPr>
            <p:ph type="body" sz="quarter" idx="17" hasCustomPrompt="1"/>
          </p:nvPr>
        </p:nvSpPr>
        <p:spPr>
          <a:xfrm>
            <a:off x="406401" y="1814930"/>
            <a:ext cx="490071" cy="558009"/>
          </a:xfrm>
        </p:spPr>
        <p:txBody>
          <a:bodyPr tIns="0" rIns="0" bIns="0"/>
          <a:lstStyle>
            <a:lvl1pPr marL="0" indent="0">
              <a:buNone/>
              <a:defRPr sz="4400" b="1"/>
            </a:lvl1pPr>
            <a:lvl2pPr marL="169862" indent="0">
              <a:buNone/>
              <a:defRPr/>
            </a:lvl2pPr>
          </a:lstStyle>
          <a:p>
            <a:pPr lvl="0"/>
            <a:r>
              <a:rPr lang="en-US"/>
              <a:t>#</a:t>
            </a:r>
          </a:p>
        </p:txBody>
      </p:sp>
      <p:sp>
        <p:nvSpPr>
          <p:cNvPr id="12" name="Text Placeholder 10"/>
          <p:cNvSpPr>
            <a:spLocks noGrp="1"/>
          </p:cNvSpPr>
          <p:nvPr>
            <p:ph type="body" sz="quarter" idx="18" hasCustomPrompt="1"/>
          </p:nvPr>
        </p:nvSpPr>
        <p:spPr>
          <a:xfrm>
            <a:off x="406399" y="2558590"/>
            <a:ext cx="490071" cy="558009"/>
          </a:xfrm>
        </p:spPr>
        <p:txBody>
          <a:bodyPr tIns="0" rIns="0" bIns="0"/>
          <a:lstStyle>
            <a:lvl1pPr marL="0" indent="0">
              <a:buNone/>
              <a:defRPr sz="4400" b="1"/>
            </a:lvl1pPr>
            <a:lvl2pPr marL="169862" indent="0">
              <a:buNone/>
              <a:defRPr/>
            </a:lvl2pPr>
          </a:lstStyle>
          <a:p>
            <a:pPr lvl="0"/>
            <a:r>
              <a:rPr lang="en-US"/>
              <a:t>#</a:t>
            </a:r>
          </a:p>
        </p:txBody>
      </p:sp>
      <p:sp>
        <p:nvSpPr>
          <p:cNvPr id="13" name="Text Placeholder 10"/>
          <p:cNvSpPr>
            <a:spLocks noGrp="1"/>
          </p:cNvSpPr>
          <p:nvPr>
            <p:ph type="body" sz="quarter" idx="19" hasCustomPrompt="1"/>
          </p:nvPr>
        </p:nvSpPr>
        <p:spPr>
          <a:xfrm>
            <a:off x="406401" y="3302250"/>
            <a:ext cx="490071" cy="558009"/>
          </a:xfrm>
        </p:spPr>
        <p:txBody>
          <a:bodyPr tIns="0" rIns="0" bIns="0"/>
          <a:lstStyle>
            <a:lvl1pPr marL="0" indent="0">
              <a:buNone/>
              <a:defRPr sz="4400" b="1"/>
            </a:lvl1pPr>
            <a:lvl2pPr marL="169862" indent="0">
              <a:buNone/>
              <a:defRPr/>
            </a:lvl2pPr>
          </a:lstStyle>
          <a:p>
            <a:pPr lvl="0"/>
            <a:r>
              <a:rPr lang="en-US"/>
              <a:t>#</a:t>
            </a:r>
          </a:p>
        </p:txBody>
      </p:sp>
      <p:sp>
        <p:nvSpPr>
          <p:cNvPr id="14" name="Text Placeholder 10"/>
          <p:cNvSpPr>
            <a:spLocks noGrp="1"/>
          </p:cNvSpPr>
          <p:nvPr>
            <p:ph type="body" sz="quarter" idx="20" hasCustomPrompt="1"/>
          </p:nvPr>
        </p:nvSpPr>
        <p:spPr>
          <a:xfrm>
            <a:off x="406398" y="4045910"/>
            <a:ext cx="490071" cy="558009"/>
          </a:xfrm>
        </p:spPr>
        <p:txBody>
          <a:bodyPr tIns="0" rIns="0" bIns="0"/>
          <a:lstStyle>
            <a:lvl1pPr marL="0" indent="0">
              <a:buNone/>
              <a:defRPr sz="4400" b="1"/>
            </a:lvl1pPr>
            <a:lvl2pPr marL="169862" indent="0">
              <a:buNone/>
              <a:defRPr/>
            </a:lvl2pPr>
          </a:lstStyle>
          <a:p>
            <a:pPr lvl="0"/>
            <a:r>
              <a:rPr lang="en-US"/>
              <a:t>#</a:t>
            </a:r>
          </a:p>
        </p:txBody>
      </p:sp>
      <p:sp>
        <p:nvSpPr>
          <p:cNvPr id="15" name="Text Placeholder 8"/>
          <p:cNvSpPr>
            <a:spLocks noGrp="1"/>
          </p:cNvSpPr>
          <p:nvPr>
            <p:ph type="body" sz="quarter" idx="21" hasCustomPrompt="1"/>
          </p:nvPr>
        </p:nvSpPr>
        <p:spPr>
          <a:xfrm>
            <a:off x="1046787" y="2558589"/>
            <a:ext cx="10738812" cy="558010"/>
          </a:xfrm>
        </p:spPr>
        <p:txBody>
          <a:bodyPr tIns="0" rIns="0" bIns="0" anchor="ctr"/>
          <a:lstStyle>
            <a:lvl1pPr marL="0" indent="0">
              <a:spcBef>
                <a:spcPts val="200"/>
              </a:spcBef>
              <a:spcAft>
                <a:spcPts val="0"/>
              </a:spcAft>
              <a:buFont typeface="Arial" panose="020B0604020202020204" pitchFamily="34" charset="0"/>
              <a:buNone/>
              <a:defRPr sz="1800" b="1"/>
            </a:lvl1pPr>
            <a:lvl2pPr marL="0" indent="0">
              <a:spcBef>
                <a:spcPts val="0"/>
              </a:spcBef>
              <a:spcAft>
                <a:spcPts val="0"/>
              </a:spcAft>
              <a:buFont typeface="Arial" panose="020B0604020202020204" pitchFamily="34" charset="0"/>
              <a:buNone/>
              <a:defRPr sz="1800"/>
            </a:lvl2pPr>
          </a:lstStyle>
          <a:p>
            <a:pPr lvl="0"/>
            <a:r>
              <a:rPr lang="en-US"/>
              <a:t>Click to add agenda item/takeaway/text – max two rows</a:t>
            </a:r>
          </a:p>
          <a:p>
            <a:pPr lvl="1"/>
            <a:r>
              <a:rPr lang="en-US"/>
              <a:t>Second level</a:t>
            </a:r>
          </a:p>
        </p:txBody>
      </p:sp>
      <p:sp>
        <p:nvSpPr>
          <p:cNvPr id="16" name="Text Placeholder 8"/>
          <p:cNvSpPr>
            <a:spLocks noGrp="1"/>
          </p:cNvSpPr>
          <p:nvPr>
            <p:ph type="body" sz="quarter" idx="22" hasCustomPrompt="1"/>
          </p:nvPr>
        </p:nvSpPr>
        <p:spPr>
          <a:xfrm>
            <a:off x="1046787" y="3302249"/>
            <a:ext cx="10738812" cy="558010"/>
          </a:xfrm>
        </p:spPr>
        <p:txBody>
          <a:bodyPr tIns="0" rIns="0" bIns="0" anchor="ctr"/>
          <a:lstStyle>
            <a:lvl1pPr marL="0" indent="0">
              <a:spcBef>
                <a:spcPts val="200"/>
              </a:spcBef>
              <a:spcAft>
                <a:spcPts val="0"/>
              </a:spcAft>
              <a:buFont typeface="Arial" panose="020B0604020202020204" pitchFamily="34" charset="0"/>
              <a:buNone/>
              <a:defRPr sz="1800" b="1"/>
            </a:lvl1pPr>
            <a:lvl2pPr marL="0" indent="0">
              <a:spcBef>
                <a:spcPts val="0"/>
              </a:spcBef>
              <a:spcAft>
                <a:spcPts val="0"/>
              </a:spcAft>
              <a:buFont typeface="Arial" panose="020B0604020202020204" pitchFamily="34" charset="0"/>
              <a:buNone/>
              <a:defRPr sz="1800"/>
            </a:lvl2pPr>
          </a:lstStyle>
          <a:p>
            <a:pPr lvl="0"/>
            <a:r>
              <a:rPr lang="en-US"/>
              <a:t>Click to add agenda item/takeaway/text – max two rows</a:t>
            </a:r>
          </a:p>
          <a:p>
            <a:pPr lvl="1"/>
            <a:r>
              <a:rPr lang="en-US"/>
              <a:t>Second level</a:t>
            </a:r>
          </a:p>
        </p:txBody>
      </p:sp>
      <p:sp>
        <p:nvSpPr>
          <p:cNvPr id="17" name="Text Placeholder 8"/>
          <p:cNvSpPr>
            <a:spLocks noGrp="1"/>
          </p:cNvSpPr>
          <p:nvPr>
            <p:ph type="body" sz="quarter" idx="23" hasCustomPrompt="1"/>
          </p:nvPr>
        </p:nvSpPr>
        <p:spPr>
          <a:xfrm>
            <a:off x="1046787" y="4045909"/>
            <a:ext cx="10738812" cy="558010"/>
          </a:xfrm>
        </p:spPr>
        <p:txBody>
          <a:bodyPr tIns="0" rIns="0" bIns="0" anchor="ctr"/>
          <a:lstStyle>
            <a:lvl1pPr marL="0" indent="0">
              <a:spcBef>
                <a:spcPts val="200"/>
              </a:spcBef>
              <a:spcAft>
                <a:spcPts val="0"/>
              </a:spcAft>
              <a:buFont typeface="Arial" panose="020B0604020202020204" pitchFamily="34" charset="0"/>
              <a:buNone/>
              <a:defRPr sz="1800" b="1"/>
            </a:lvl1pPr>
            <a:lvl2pPr marL="0" indent="0">
              <a:spcBef>
                <a:spcPts val="0"/>
              </a:spcBef>
              <a:spcAft>
                <a:spcPts val="0"/>
              </a:spcAft>
              <a:buFont typeface="Arial" panose="020B0604020202020204" pitchFamily="34" charset="0"/>
              <a:buNone/>
              <a:defRPr sz="1800"/>
            </a:lvl2pPr>
          </a:lstStyle>
          <a:p>
            <a:pPr lvl="0"/>
            <a:r>
              <a:rPr lang="en-US"/>
              <a:t>Click to add agenda item/takeaway/text – max two rows</a:t>
            </a:r>
          </a:p>
          <a:p>
            <a:pPr lvl="1"/>
            <a:r>
              <a:rPr lang="en-US"/>
              <a:t>Second level</a:t>
            </a:r>
          </a:p>
        </p:txBody>
      </p:sp>
      <p:sp>
        <p:nvSpPr>
          <p:cNvPr id="18" name="Text Placeholder 8"/>
          <p:cNvSpPr>
            <a:spLocks noGrp="1"/>
          </p:cNvSpPr>
          <p:nvPr>
            <p:ph type="body" sz="quarter" idx="24" hasCustomPrompt="1"/>
          </p:nvPr>
        </p:nvSpPr>
        <p:spPr>
          <a:xfrm>
            <a:off x="1046787" y="4789569"/>
            <a:ext cx="10738812" cy="558010"/>
          </a:xfrm>
        </p:spPr>
        <p:txBody>
          <a:bodyPr tIns="0" rIns="0" bIns="0" anchor="ctr"/>
          <a:lstStyle>
            <a:lvl1pPr marL="0" indent="0">
              <a:spcBef>
                <a:spcPts val="200"/>
              </a:spcBef>
              <a:spcAft>
                <a:spcPts val="0"/>
              </a:spcAft>
              <a:buFont typeface="Arial" panose="020B0604020202020204" pitchFamily="34" charset="0"/>
              <a:buNone/>
              <a:defRPr sz="1800" b="1"/>
            </a:lvl1pPr>
            <a:lvl2pPr marL="0" indent="0">
              <a:spcBef>
                <a:spcPts val="0"/>
              </a:spcBef>
              <a:spcAft>
                <a:spcPts val="0"/>
              </a:spcAft>
              <a:buFont typeface="Arial" panose="020B0604020202020204" pitchFamily="34" charset="0"/>
              <a:buNone/>
              <a:defRPr sz="1800"/>
            </a:lvl2pPr>
          </a:lstStyle>
          <a:p>
            <a:pPr lvl="0"/>
            <a:r>
              <a:rPr lang="en-US"/>
              <a:t>Click to add agenda item/takeaway/text – max two rows</a:t>
            </a:r>
          </a:p>
          <a:p>
            <a:pPr lvl="1"/>
            <a:r>
              <a:rPr lang="en-US"/>
              <a:t>Second level</a:t>
            </a:r>
          </a:p>
        </p:txBody>
      </p:sp>
      <p:sp>
        <p:nvSpPr>
          <p:cNvPr id="20" name="Text Placeholder 10"/>
          <p:cNvSpPr>
            <a:spLocks noGrp="1"/>
          </p:cNvSpPr>
          <p:nvPr>
            <p:ph type="body" sz="quarter" idx="25" hasCustomPrompt="1"/>
          </p:nvPr>
        </p:nvSpPr>
        <p:spPr>
          <a:xfrm>
            <a:off x="408762" y="4789570"/>
            <a:ext cx="490071" cy="558009"/>
          </a:xfrm>
        </p:spPr>
        <p:txBody>
          <a:bodyPr tIns="0" rIns="0" bIns="0"/>
          <a:lstStyle>
            <a:lvl1pPr marL="0" indent="0">
              <a:buNone/>
              <a:defRPr sz="4400" b="1"/>
            </a:lvl1pPr>
            <a:lvl2pPr marL="169862" indent="0">
              <a:buNone/>
              <a:defRPr/>
            </a:lvl2pPr>
          </a:lstStyle>
          <a:p>
            <a:pPr lvl="0"/>
            <a:r>
              <a:rPr lang="en-US"/>
              <a:t>#</a:t>
            </a:r>
          </a:p>
        </p:txBody>
      </p:sp>
      <p:sp>
        <p:nvSpPr>
          <p:cNvPr id="21" name="Text Placeholder 8"/>
          <p:cNvSpPr>
            <a:spLocks noGrp="1"/>
          </p:cNvSpPr>
          <p:nvPr>
            <p:ph type="body" sz="quarter" idx="26" hasCustomPrompt="1"/>
          </p:nvPr>
        </p:nvSpPr>
        <p:spPr>
          <a:xfrm>
            <a:off x="1046787" y="5533229"/>
            <a:ext cx="10738812" cy="558010"/>
          </a:xfrm>
        </p:spPr>
        <p:txBody>
          <a:bodyPr tIns="0" rIns="0" bIns="0" anchor="ctr"/>
          <a:lstStyle>
            <a:lvl1pPr marL="0" indent="0">
              <a:spcBef>
                <a:spcPts val="200"/>
              </a:spcBef>
              <a:spcAft>
                <a:spcPts val="0"/>
              </a:spcAft>
              <a:buFont typeface="Arial" panose="020B0604020202020204" pitchFamily="34" charset="0"/>
              <a:buNone/>
              <a:defRPr sz="1800" b="1"/>
            </a:lvl1pPr>
            <a:lvl2pPr marL="0" indent="0">
              <a:spcBef>
                <a:spcPts val="0"/>
              </a:spcBef>
              <a:spcAft>
                <a:spcPts val="0"/>
              </a:spcAft>
              <a:buFont typeface="Arial" panose="020B0604020202020204" pitchFamily="34" charset="0"/>
              <a:buNone/>
              <a:defRPr sz="1800" baseline="0"/>
            </a:lvl2pPr>
          </a:lstStyle>
          <a:p>
            <a:pPr lvl="0"/>
            <a:r>
              <a:rPr lang="en-US"/>
              <a:t>Click to add agenda item/takeaway/text – max two rows</a:t>
            </a:r>
          </a:p>
          <a:p>
            <a:pPr lvl="1"/>
            <a:r>
              <a:rPr lang="en-US"/>
              <a:t>Second level</a:t>
            </a:r>
          </a:p>
        </p:txBody>
      </p:sp>
      <p:sp>
        <p:nvSpPr>
          <p:cNvPr id="22" name="Text Placeholder 10"/>
          <p:cNvSpPr>
            <a:spLocks noGrp="1"/>
          </p:cNvSpPr>
          <p:nvPr>
            <p:ph type="body" sz="quarter" idx="27" hasCustomPrompt="1"/>
          </p:nvPr>
        </p:nvSpPr>
        <p:spPr>
          <a:xfrm>
            <a:off x="408762" y="5533230"/>
            <a:ext cx="490071" cy="558009"/>
          </a:xfrm>
        </p:spPr>
        <p:txBody>
          <a:bodyPr tIns="0" rIns="0" bIns="0"/>
          <a:lstStyle>
            <a:lvl1pPr marL="0" indent="0">
              <a:buNone/>
              <a:defRPr sz="4400" b="1"/>
            </a:lvl1pPr>
            <a:lvl2pPr marL="169862" indent="0">
              <a:buNone/>
              <a:defRPr/>
            </a:lvl2pPr>
          </a:lstStyle>
          <a:p>
            <a:pPr lvl="0"/>
            <a:r>
              <a:rPr lang="en-US"/>
              <a:t>#</a:t>
            </a:r>
          </a:p>
        </p:txBody>
      </p:sp>
      <p:sp>
        <p:nvSpPr>
          <p:cNvPr id="23" name="Text Placeholder 7"/>
          <p:cNvSpPr>
            <a:spLocks noGrp="1"/>
          </p:cNvSpPr>
          <p:nvPr>
            <p:ph type="body" sz="quarter" idx="13" hasCustomPrompt="1"/>
          </p:nvPr>
        </p:nvSpPr>
        <p:spPr>
          <a:xfrm>
            <a:off x="411480" y="1084264"/>
            <a:ext cx="11379200" cy="706437"/>
          </a:xfrm>
        </p:spPr>
        <p:txBody>
          <a:bodyPr/>
          <a:lstStyle>
            <a:lvl1pPr marL="0" indent="0">
              <a:buNone/>
              <a:defRPr sz="1800" b="0" baseline="0"/>
            </a:lvl1pPr>
            <a:lvl2pPr marL="169863" indent="0">
              <a:buNone/>
              <a:defRPr/>
            </a:lvl2pPr>
          </a:lstStyle>
          <a:p>
            <a:pPr lvl="0"/>
            <a:r>
              <a:rPr lang="en-US"/>
              <a:t>Click to edit date, place or introduction / summary</a:t>
            </a:r>
          </a:p>
        </p:txBody>
      </p:sp>
      <p:sp>
        <p:nvSpPr>
          <p:cNvPr id="19" name="Rectangle 18"/>
          <p:cNvSpPr/>
          <p:nvPr userDrawn="1"/>
        </p:nvSpPr>
        <p:spPr>
          <a:xfrm>
            <a:off x="12287025" y="-4043"/>
            <a:ext cx="1386247" cy="243104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lstStyle/>
          <a:p>
            <a:pPr algn="l"/>
            <a:r>
              <a:rPr lang="en-US" sz="1000" b="1">
                <a:solidFill>
                  <a:schemeClr val="tx1"/>
                </a:solidFill>
              </a:rPr>
              <a:t>Agenda &amp; Takeaways</a:t>
            </a:r>
          </a:p>
          <a:p>
            <a:pPr algn="l"/>
            <a:r>
              <a:rPr lang="en-US" sz="1000" b="0" baseline="0">
                <a:solidFill>
                  <a:schemeClr val="tx1"/>
                </a:solidFill>
              </a:rPr>
              <a:t>Replace # with number or letter in left placeholders and explanatory text in right placeholders. Max one row of text.  Remove placeholders not in use. </a:t>
            </a:r>
          </a:p>
        </p:txBody>
      </p:sp>
      <p:grpSp>
        <p:nvGrpSpPr>
          <p:cNvPr id="25" name="Group 24"/>
          <p:cNvGrpSpPr/>
          <p:nvPr userDrawn="1"/>
        </p:nvGrpSpPr>
        <p:grpSpPr>
          <a:xfrm>
            <a:off x="12284310" y="2497574"/>
            <a:ext cx="1389888" cy="1233768"/>
            <a:chOff x="9215268" y="3023356"/>
            <a:chExt cx="1389888" cy="1233768"/>
          </a:xfrm>
        </p:grpSpPr>
        <p:sp>
          <p:nvSpPr>
            <p:cNvPr id="26" name="Rectangle 25"/>
            <p:cNvSpPr/>
            <p:nvPr userDrawn="1"/>
          </p:nvSpPr>
          <p:spPr>
            <a:xfrm>
              <a:off x="9215268" y="3023356"/>
              <a:ext cx="1389888" cy="123376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0" rtlCol="0" anchor="t"/>
            <a:lstStyle/>
            <a:p>
              <a:pPr algn="l"/>
              <a:r>
                <a:rPr lang="en-US" sz="1000" b="0" baseline="0">
                  <a:solidFill>
                    <a:schemeClr val="tx1"/>
                  </a:solidFill>
                </a:rPr>
                <a:t>Only use </a:t>
              </a:r>
              <a:r>
                <a:rPr lang="en-US" sz="1000" b="0" baseline="0">
                  <a:solidFill>
                    <a:srgbClr val="D6002A"/>
                  </a:solidFill>
                </a:rPr>
                <a:t>S&amp;P Global Red </a:t>
              </a:r>
              <a:r>
                <a:rPr lang="en-US" sz="1000" b="0" baseline="0">
                  <a:solidFill>
                    <a:schemeClr val="tx1"/>
                  </a:solidFill>
                </a:rPr>
                <a:t>for key text high-lights, not shapes or charts. </a:t>
              </a:r>
              <a:br>
                <a:rPr lang="en-US" sz="1000" b="0" baseline="0">
                  <a:solidFill>
                    <a:schemeClr val="tx1"/>
                  </a:solidFill>
                </a:rPr>
              </a:br>
              <a:r>
                <a:rPr lang="en-US" sz="1000" b="0" baseline="0">
                  <a:solidFill>
                    <a:schemeClr val="tx1"/>
                  </a:solidFill>
                </a:rPr>
                <a:t>It’s available in the custom color palette. </a:t>
              </a:r>
            </a:p>
          </p:txBody>
        </p:sp>
        <p:sp>
          <p:nvSpPr>
            <p:cNvPr id="32" name="Rectangle 31"/>
            <p:cNvSpPr/>
            <p:nvPr userDrawn="1"/>
          </p:nvSpPr>
          <p:spPr>
            <a:xfrm>
              <a:off x="9264542" y="4042368"/>
              <a:ext cx="126397" cy="126397"/>
            </a:xfrm>
            <a:prstGeom prst="rect">
              <a:avLst/>
            </a:prstGeom>
            <a:solidFill>
              <a:srgbClr val="D60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33" name="Group 32"/>
          <p:cNvGrpSpPr/>
          <p:nvPr userDrawn="1"/>
        </p:nvGrpSpPr>
        <p:grpSpPr>
          <a:xfrm>
            <a:off x="12287025" y="3841031"/>
            <a:ext cx="1388611" cy="1588569"/>
            <a:chOff x="13673268" y="2618012"/>
            <a:chExt cx="3060457" cy="3501159"/>
          </a:xfrm>
        </p:grpSpPr>
        <p:pic>
          <p:nvPicPr>
            <p:cNvPr id="34" name="Picture 33"/>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673268" y="4393853"/>
              <a:ext cx="3060457" cy="1725318"/>
            </a:xfrm>
            <a:prstGeom prst="rect">
              <a:avLst/>
            </a:prstGeom>
          </p:spPr>
        </p:pic>
        <p:pic>
          <p:nvPicPr>
            <p:cNvPr id="35" name="Picture 34"/>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3673268" y="2618012"/>
              <a:ext cx="3060457" cy="1725318"/>
            </a:xfrm>
            <a:prstGeom prst="rect">
              <a:avLst/>
            </a:prstGeom>
          </p:spPr>
        </p:pic>
      </p:grpSp>
    </p:spTree>
    <p:extLst>
      <p:ext uri="{BB962C8B-B14F-4D97-AF65-F5344CB8AC3E}">
        <p14:creationId xmlns:p14="http://schemas.microsoft.com/office/powerpoint/2010/main" val="3499214735"/>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Contact / Auth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01BF823-BC12-41D8-81B2-8385F0C0ECBB}" type="datetime1">
              <a:rPr lang="en-US" smtClean="0"/>
              <a:t>10/4/2021</a:t>
            </a:fld>
            <a:endParaRPr lang="en-US"/>
          </a:p>
        </p:txBody>
      </p:sp>
      <p:sp>
        <p:nvSpPr>
          <p:cNvPr id="4" name="Footer Placeholder 3"/>
          <p:cNvSpPr>
            <a:spLocks noGrp="1"/>
          </p:cNvSpPr>
          <p:nvPr>
            <p:ph type="ftr" sz="quarter" idx="11"/>
          </p:nvPr>
        </p:nvSpPr>
        <p:spPr/>
        <p:txBody>
          <a:bodyPr/>
          <a:lstStyle/>
          <a:p>
            <a:r>
              <a:rPr lang="en-US"/>
              <a:t>To change, turn on or off footer: Inset &gt; Header &amp; Footer &gt; Enter / change text &gt; Click Apply All. </a:t>
            </a:r>
          </a:p>
        </p:txBody>
      </p:sp>
      <p:sp>
        <p:nvSpPr>
          <p:cNvPr id="5" name="Slide Number Placeholder 4"/>
          <p:cNvSpPr>
            <a:spLocks noGrp="1"/>
          </p:cNvSpPr>
          <p:nvPr>
            <p:ph type="sldNum" sz="quarter" idx="12"/>
          </p:nvPr>
        </p:nvSpPr>
        <p:spPr/>
        <p:txBody>
          <a:bodyPr/>
          <a:lstStyle/>
          <a:p>
            <a:fld id="{5246FB18-5DF1-419A-B975-14AFDDD65B9F}" type="slidenum">
              <a:rPr lang="en-US" smtClean="0"/>
              <a:t>‹#›</a:t>
            </a:fld>
            <a:endParaRPr lang="en-US"/>
          </a:p>
        </p:txBody>
      </p:sp>
      <p:sp>
        <p:nvSpPr>
          <p:cNvPr id="6" name="Text Placeholder 7"/>
          <p:cNvSpPr>
            <a:spLocks noGrp="1"/>
          </p:cNvSpPr>
          <p:nvPr>
            <p:ph type="body" sz="quarter" idx="13" hasCustomPrompt="1"/>
          </p:nvPr>
        </p:nvSpPr>
        <p:spPr>
          <a:xfrm>
            <a:off x="411480" y="4249619"/>
            <a:ext cx="5512296" cy="332160"/>
          </a:xfrm>
        </p:spPr>
        <p:txBody>
          <a:bodyPr anchor="ctr">
            <a:noAutofit/>
          </a:bodyPr>
          <a:lstStyle>
            <a:lvl1pPr marL="0" indent="0">
              <a:spcBef>
                <a:spcPts val="0"/>
              </a:spcBef>
              <a:spcAft>
                <a:spcPts val="0"/>
              </a:spcAft>
              <a:buNone/>
              <a:defRPr sz="1800" b="1"/>
            </a:lvl1pPr>
            <a:lvl2pPr marL="169863" indent="0">
              <a:buNone/>
              <a:defRPr/>
            </a:lvl2pPr>
          </a:lstStyle>
          <a:p>
            <a:pPr lvl="0"/>
            <a:r>
              <a:rPr lang="en-US"/>
              <a:t>Click to add name</a:t>
            </a:r>
          </a:p>
        </p:txBody>
      </p:sp>
      <p:sp>
        <p:nvSpPr>
          <p:cNvPr id="8" name="Text Placeholder 7"/>
          <p:cNvSpPr>
            <a:spLocks noGrp="1"/>
          </p:cNvSpPr>
          <p:nvPr>
            <p:ph type="body" sz="quarter" idx="14" hasCustomPrompt="1"/>
          </p:nvPr>
        </p:nvSpPr>
        <p:spPr>
          <a:xfrm>
            <a:off x="414528" y="4506881"/>
            <a:ext cx="5512296" cy="640744"/>
          </a:xfrm>
        </p:spPr>
        <p:txBody>
          <a:bodyPr anchor="t">
            <a:noAutofit/>
          </a:bodyPr>
          <a:lstStyle>
            <a:lvl1pPr marL="0" indent="0">
              <a:spcBef>
                <a:spcPts val="0"/>
              </a:spcBef>
              <a:spcAft>
                <a:spcPts val="0"/>
              </a:spcAft>
              <a:buNone/>
              <a:defRPr sz="1400" b="0" i="0"/>
            </a:lvl1pPr>
            <a:lvl2pPr marL="169863" indent="0">
              <a:buNone/>
              <a:defRPr/>
            </a:lvl2pPr>
          </a:lstStyle>
          <a:p>
            <a:pPr lvl="0"/>
            <a:r>
              <a:rPr lang="en-US"/>
              <a:t>Click to add title</a:t>
            </a:r>
          </a:p>
        </p:txBody>
      </p:sp>
      <p:sp>
        <p:nvSpPr>
          <p:cNvPr id="9" name="Text Placeholder 7"/>
          <p:cNvSpPr>
            <a:spLocks noGrp="1"/>
          </p:cNvSpPr>
          <p:nvPr>
            <p:ph type="body" sz="quarter" idx="15" hasCustomPrompt="1"/>
          </p:nvPr>
        </p:nvSpPr>
        <p:spPr>
          <a:xfrm>
            <a:off x="411480" y="5244905"/>
            <a:ext cx="5512296" cy="332160"/>
          </a:xfrm>
        </p:spPr>
        <p:txBody>
          <a:bodyPr anchor="ctr">
            <a:noAutofit/>
          </a:bodyPr>
          <a:lstStyle>
            <a:lvl1pPr marL="0" indent="0">
              <a:buNone/>
              <a:defRPr sz="1400" b="0"/>
            </a:lvl1pPr>
            <a:lvl2pPr marL="169863" indent="0">
              <a:buNone/>
              <a:defRPr/>
            </a:lvl2pPr>
          </a:lstStyle>
          <a:p>
            <a:r>
              <a:rPr lang="en-US"/>
              <a:t>Click to add contact info (email/phone/fax)</a:t>
            </a:r>
          </a:p>
        </p:txBody>
      </p:sp>
      <p:sp>
        <p:nvSpPr>
          <p:cNvPr id="10" name="Text Placeholder 7"/>
          <p:cNvSpPr>
            <a:spLocks noGrp="1"/>
          </p:cNvSpPr>
          <p:nvPr>
            <p:ph type="body" sz="quarter" idx="16" hasCustomPrompt="1"/>
          </p:nvPr>
        </p:nvSpPr>
        <p:spPr>
          <a:xfrm>
            <a:off x="411480" y="5545454"/>
            <a:ext cx="5512297" cy="332160"/>
          </a:xfrm>
        </p:spPr>
        <p:txBody>
          <a:bodyPr anchor="ctr">
            <a:noAutofit/>
          </a:bodyPr>
          <a:lstStyle>
            <a:lvl1pPr marL="0" indent="0">
              <a:buNone/>
              <a:defRPr sz="1400" b="0"/>
            </a:lvl1pPr>
            <a:lvl2pPr marL="169863" indent="0">
              <a:buNone/>
              <a:defRPr/>
            </a:lvl2pPr>
          </a:lstStyle>
          <a:p>
            <a:r>
              <a:rPr lang="en-US"/>
              <a:t>Click to add contact info (email/phone/fax)</a:t>
            </a:r>
          </a:p>
        </p:txBody>
      </p:sp>
      <p:sp>
        <p:nvSpPr>
          <p:cNvPr id="11" name="Text Placeholder 7"/>
          <p:cNvSpPr>
            <a:spLocks noGrp="1"/>
          </p:cNvSpPr>
          <p:nvPr>
            <p:ph type="body" sz="quarter" idx="17" hasCustomPrompt="1"/>
          </p:nvPr>
        </p:nvSpPr>
        <p:spPr>
          <a:xfrm>
            <a:off x="6105961" y="4249619"/>
            <a:ext cx="5512296" cy="332160"/>
          </a:xfrm>
        </p:spPr>
        <p:txBody>
          <a:bodyPr anchor="ctr">
            <a:noAutofit/>
          </a:bodyPr>
          <a:lstStyle>
            <a:lvl1pPr marL="0" indent="0">
              <a:spcBef>
                <a:spcPts val="0"/>
              </a:spcBef>
              <a:spcAft>
                <a:spcPts val="0"/>
              </a:spcAft>
              <a:buNone/>
              <a:defRPr sz="1800" b="1"/>
            </a:lvl1pPr>
            <a:lvl2pPr marL="169863" indent="0">
              <a:buNone/>
              <a:defRPr/>
            </a:lvl2pPr>
          </a:lstStyle>
          <a:p>
            <a:pPr lvl="0"/>
            <a:r>
              <a:rPr lang="en-US"/>
              <a:t>Click to add name</a:t>
            </a:r>
          </a:p>
        </p:txBody>
      </p:sp>
      <p:sp>
        <p:nvSpPr>
          <p:cNvPr id="12" name="Text Placeholder 7"/>
          <p:cNvSpPr>
            <a:spLocks noGrp="1"/>
          </p:cNvSpPr>
          <p:nvPr>
            <p:ph type="body" sz="quarter" idx="18" hasCustomPrompt="1"/>
          </p:nvPr>
        </p:nvSpPr>
        <p:spPr>
          <a:xfrm>
            <a:off x="6105961" y="4506881"/>
            <a:ext cx="5512296" cy="640744"/>
          </a:xfrm>
        </p:spPr>
        <p:txBody>
          <a:bodyPr anchor="t">
            <a:noAutofit/>
          </a:bodyPr>
          <a:lstStyle>
            <a:lvl1pPr marL="0" indent="0">
              <a:spcBef>
                <a:spcPts val="0"/>
              </a:spcBef>
              <a:spcAft>
                <a:spcPts val="0"/>
              </a:spcAft>
              <a:buNone/>
              <a:defRPr sz="1400" b="0" i="0"/>
            </a:lvl1pPr>
            <a:lvl2pPr marL="169863" indent="0">
              <a:buNone/>
              <a:defRPr/>
            </a:lvl2pPr>
          </a:lstStyle>
          <a:p>
            <a:pPr lvl="0"/>
            <a:r>
              <a:rPr lang="en-US"/>
              <a:t>Click to add title</a:t>
            </a:r>
          </a:p>
        </p:txBody>
      </p:sp>
      <p:sp>
        <p:nvSpPr>
          <p:cNvPr id="13" name="Text Placeholder 7"/>
          <p:cNvSpPr>
            <a:spLocks noGrp="1"/>
          </p:cNvSpPr>
          <p:nvPr>
            <p:ph type="body" sz="quarter" idx="19" hasCustomPrompt="1"/>
          </p:nvPr>
        </p:nvSpPr>
        <p:spPr>
          <a:xfrm>
            <a:off x="6105961" y="5244905"/>
            <a:ext cx="5512296" cy="332160"/>
          </a:xfrm>
        </p:spPr>
        <p:txBody>
          <a:bodyPr anchor="ctr">
            <a:noAutofit/>
          </a:bodyPr>
          <a:lstStyle>
            <a:lvl1pPr marL="0" indent="0">
              <a:buNone/>
              <a:defRPr sz="1400" b="0"/>
            </a:lvl1pPr>
            <a:lvl2pPr marL="169863" indent="0">
              <a:buNone/>
              <a:defRPr/>
            </a:lvl2pPr>
          </a:lstStyle>
          <a:p>
            <a:r>
              <a:rPr lang="en-US"/>
              <a:t>Click to add contact info (email/phone/fax)</a:t>
            </a:r>
          </a:p>
        </p:txBody>
      </p:sp>
      <p:sp>
        <p:nvSpPr>
          <p:cNvPr id="14" name="Text Placeholder 7"/>
          <p:cNvSpPr>
            <a:spLocks noGrp="1"/>
          </p:cNvSpPr>
          <p:nvPr>
            <p:ph type="body" sz="quarter" idx="20" hasCustomPrompt="1"/>
          </p:nvPr>
        </p:nvSpPr>
        <p:spPr>
          <a:xfrm>
            <a:off x="6105962" y="5545454"/>
            <a:ext cx="5512297" cy="332160"/>
          </a:xfrm>
        </p:spPr>
        <p:txBody>
          <a:bodyPr anchor="ctr">
            <a:noAutofit/>
          </a:bodyPr>
          <a:lstStyle>
            <a:lvl1pPr marL="0" indent="0">
              <a:buNone/>
              <a:defRPr sz="1400" b="0"/>
            </a:lvl1pPr>
            <a:lvl2pPr marL="169863" indent="0">
              <a:buNone/>
              <a:defRPr/>
            </a:lvl2pPr>
          </a:lstStyle>
          <a:p>
            <a:r>
              <a:rPr lang="en-US"/>
              <a:t>Click to add contact info (email/phone/fax)</a:t>
            </a:r>
          </a:p>
        </p:txBody>
      </p:sp>
      <p:sp>
        <p:nvSpPr>
          <p:cNvPr id="15" name="Text Placeholder 7"/>
          <p:cNvSpPr>
            <a:spLocks noGrp="1"/>
          </p:cNvSpPr>
          <p:nvPr>
            <p:ph type="body" sz="quarter" idx="21" hasCustomPrompt="1"/>
          </p:nvPr>
        </p:nvSpPr>
        <p:spPr>
          <a:xfrm>
            <a:off x="411480" y="5846003"/>
            <a:ext cx="5512297" cy="332160"/>
          </a:xfrm>
        </p:spPr>
        <p:txBody>
          <a:bodyPr anchor="ctr">
            <a:noAutofit/>
          </a:bodyPr>
          <a:lstStyle>
            <a:lvl1pPr marL="0" indent="0">
              <a:buNone/>
              <a:defRPr sz="1400" b="0"/>
            </a:lvl1pPr>
            <a:lvl2pPr marL="169863" indent="0">
              <a:buNone/>
              <a:defRPr/>
            </a:lvl2pPr>
          </a:lstStyle>
          <a:p>
            <a:r>
              <a:rPr lang="en-US"/>
              <a:t>Click to add contact info (email/phone/fax)</a:t>
            </a:r>
          </a:p>
        </p:txBody>
      </p:sp>
      <p:sp>
        <p:nvSpPr>
          <p:cNvPr id="16" name="Text Placeholder 7"/>
          <p:cNvSpPr>
            <a:spLocks noGrp="1"/>
          </p:cNvSpPr>
          <p:nvPr>
            <p:ph type="body" sz="quarter" idx="22" hasCustomPrompt="1"/>
          </p:nvPr>
        </p:nvSpPr>
        <p:spPr>
          <a:xfrm>
            <a:off x="6105962" y="5846003"/>
            <a:ext cx="5512297" cy="332160"/>
          </a:xfrm>
        </p:spPr>
        <p:txBody>
          <a:bodyPr anchor="ctr">
            <a:noAutofit/>
          </a:bodyPr>
          <a:lstStyle>
            <a:lvl1pPr marL="0" indent="0">
              <a:buNone/>
              <a:defRPr sz="1400" b="0"/>
            </a:lvl1pPr>
            <a:lvl2pPr marL="169863" indent="0">
              <a:buNone/>
              <a:defRPr/>
            </a:lvl2pPr>
          </a:lstStyle>
          <a:p>
            <a:r>
              <a:rPr lang="en-US"/>
              <a:t>Click to add contact info (email/phone/fax)</a:t>
            </a:r>
          </a:p>
        </p:txBody>
      </p:sp>
      <p:sp>
        <p:nvSpPr>
          <p:cNvPr id="18" name="Picture Placeholder 17"/>
          <p:cNvSpPr>
            <a:spLocks noGrp="1"/>
          </p:cNvSpPr>
          <p:nvPr>
            <p:ph type="pic" sz="quarter" idx="23" hasCustomPrompt="1"/>
          </p:nvPr>
        </p:nvSpPr>
        <p:spPr>
          <a:xfrm>
            <a:off x="411480" y="1903422"/>
            <a:ext cx="2233084" cy="2187575"/>
          </a:xfrm>
          <a:pattFill prst="pct5">
            <a:fgClr>
              <a:schemeClr val="accent1"/>
            </a:fgClr>
            <a:bgClr>
              <a:schemeClr val="bg1"/>
            </a:bgClr>
          </a:pattFill>
        </p:spPr>
        <p:txBody>
          <a:bodyPr anchor="ctr"/>
          <a:lstStyle>
            <a:lvl1pPr marL="0" indent="0" algn="ctr">
              <a:buNone/>
              <a:defRPr b="1"/>
            </a:lvl1pPr>
          </a:lstStyle>
          <a:p>
            <a:r>
              <a:rPr lang="en-US"/>
              <a:t>Click to add portrait photo or remove</a:t>
            </a:r>
          </a:p>
        </p:txBody>
      </p:sp>
      <p:sp>
        <p:nvSpPr>
          <p:cNvPr id="19" name="Picture Placeholder 17"/>
          <p:cNvSpPr>
            <a:spLocks noGrp="1"/>
          </p:cNvSpPr>
          <p:nvPr>
            <p:ph type="pic" sz="quarter" idx="24" hasCustomPrompt="1"/>
          </p:nvPr>
        </p:nvSpPr>
        <p:spPr>
          <a:xfrm>
            <a:off x="6093969" y="1901254"/>
            <a:ext cx="2233084" cy="2187575"/>
          </a:xfrm>
          <a:pattFill prst="pct5">
            <a:fgClr>
              <a:schemeClr val="accent1"/>
            </a:fgClr>
            <a:bgClr>
              <a:schemeClr val="bg1"/>
            </a:bgClr>
          </a:pattFill>
        </p:spPr>
        <p:txBody>
          <a:bodyPr anchor="ctr"/>
          <a:lstStyle>
            <a:lvl1pPr marL="0" indent="0" algn="ctr">
              <a:buNone/>
              <a:defRPr b="1" baseline="0"/>
            </a:lvl1pPr>
          </a:lstStyle>
          <a:p>
            <a:r>
              <a:rPr lang="en-US"/>
              <a:t>Click to add portrait photo or remove</a:t>
            </a:r>
          </a:p>
        </p:txBody>
      </p:sp>
      <p:sp>
        <p:nvSpPr>
          <p:cNvPr id="20" name="Rectangle 19"/>
          <p:cNvSpPr/>
          <p:nvPr userDrawn="1"/>
        </p:nvSpPr>
        <p:spPr>
          <a:xfrm>
            <a:off x="12287025" y="-4043"/>
            <a:ext cx="1386247" cy="243104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lstStyle/>
          <a:p>
            <a:pPr algn="l"/>
            <a:r>
              <a:rPr lang="en-US" sz="1000" b="1">
                <a:solidFill>
                  <a:schemeClr val="tx1"/>
                </a:solidFill>
              </a:rPr>
              <a:t>Contact</a:t>
            </a:r>
          </a:p>
          <a:p>
            <a:pPr algn="l"/>
            <a:r>
              <a:rPr lang="en-US" sz="1000" b="0" baseline="0">
                <a:solidFill>
                  <a:schemeClr val="tx1"/>
                </a:solidFill>
              </a:rPr>
              <a:t>Use for contact or author information. </a:t>
            </a:r>
          </a:p>
          <a:p>
            <a:pPr algn="l"/>
            <a:r>
              <a:rPr lang="en-US" sz="1000" b="0" baseline="0">
                <a:solidFill>
                  <a:schemeClr val="tx1"/>
                </a:solidFill>
              </a:rPr>
              <a:t>Remove placeholders not used. </a:t>
            </a:r>
          </a:p>
        </p:txBody>
      </p:sp>
      <p:grpSp>
        <p:nvGrpSpPr>
          <p:cNvPr id="21" name="Group 20"/>
          <p:cNvGrpSpPr/>
          <p:nvPr userDrawn="1"/>
        </p:nvGrpSpPr>
        <p:grpSpPr>
          <a:xfrm>
            <a:off x="12284310" y="2497574"/>
            <a:ext cx="1389888" cy="1233768"/>
            <a:chOff x="9215268" y="3023356"/>
            <a:chExt cx="1389888" cy="1233768"/>
          </a:xfrm>
        </p:grpSpPr>
        <p:sp>
          <p:nvSpPr>
            <p:cNvPr id="23" name="Rectangle 22"/>
            <p:cNvSpPr/>
            <p:nvPr userDrawn="1"/>
          </p:nvSpPr>
          <p:spPr>
            <a:xfrm>
              <a:off x="9215268" y="3023356"/>
              <a:ext cx="1389888" cy="123376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0" rtlCol="0" anchor="t"/>
            <a:lstStyle/>
            <a:p>
              <a:pPr algn="l"/>
              <a:r>
                <a:rPr lang="en-US" sz="1000" b="0" baseline="0">
                  <a:solidFill>
                    <a:schemeClr val="tx1"/>
                  </a:solidFill>
                </a:rPr>
                <a:t>Only use </a:t>
              </a:r>
              <a:r>
                <a:rPr lang="en-US" sz="1000" b="0" baseline="0">
                  <a:solidFill>
                    <a:srgbClr val="D6002A"/>
                  </a:solidFill>
                </a:rPr>
                <a:t>S&amp;P Global Red </a:t>
              </a:r>
              <a:r>
                <a:rPr lang="en-US" sz="1000" b="0" baseline="0">
                  <a:solidFill>
                    <a:schemeClr val="tx1"/>
                  </a:solidFill>
                </a:rPr>
                <a:t>for key text high-lights, not shapes or charts. </a:t>
              </a:r>
              <a:br>
                <a:rPr lang="en-US" sz="1000" b="0" baseline="0">
                  <a:solidFill>
                    <a:schemeClr val="tx1"/>
                  </a:solidFill>
                </a:rPr>
              </a:br>
              <a:r>
                <a:rPr lang="en-US" sz="1000" b="0" baseline="0">
                  <a:solidFill>
                    <a:schemeClr val="tx1"/>
                  </a:solidFill>
                </a:rPr>
                <a:t>It’s available in the custom color palette. </a:t>
              </a:r>
            </a:p>
          </p:txBody>
        </p:sp>
        <p:sp>
          <p:nvSpPr>
            <p:cNvPr id="24" name="Rectangle 23"/>
            <p:cNvSpPr/>
            <p:nvPr userDrawn="1"/>
          </p:nvSpPr>
          <p:spPr>
            <a:xfrm>
              <a:off x="9264542" y="4042368"/>
              <a:ext cx="126397" cy="126397"/>
            </a:xfrm>
            <a:prstGeom prst="rect">
              <a:avLst/>
            </a:prstGeom>
            <a:solidFill>
              <a:srgbClr val="D60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Tree>
    <p:extLst>
      <p:ext uri="{BB962C8B-B14F-4D97-AF65-F5344CB8AC3E}">
        <p14:creationId xmlns:p14="http://schemas.microsoft.com/office/powerpoint/2010/main" val="2684569766"/>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Content Big point">
    <p:spTree>
      <p:nvGrpSpPr>
        <p:cNvPr id="1" name=""/>
        <p:cNvGrpSpPr/>
        <p:nvPr/>
      </p:nvGrpSpPr>
      <p:grpSpPr>
        <a:xfrm>
          <a:off x="0" y="0"/>
          <a:ext cx="0" cy="0"/>
          <a:chOff x="0" y="0"/>
          <a:chExt cx="0" cy="0"/>
        </a:xfrm>
      </p:grpSpPr>
      <p:sp>
        <p:nvSpPr>
          <p:cNvPr id="2" name="Title 1"/>
          <p:cNvSpPr>
            <a:spLocks noGrp="1"/>
          </p:cNvSpPr>
          <p:nvPr>
            <p:ph type="title"/>
          </p:nvPr>
        </p:nvSpPr>
        <p:spPr>
          <a:xfrm>
            <a:off x="414528" y="219456"/>
            <a:ext cx="11371072" cy="868680"/>
          </a:xfrm>
        </p:spPr>
        <p:txBody>
          <a:bodyPr anchor="t"/>
          <a:lstStyle>
            <a:lvl1pPr>
              <a:defRPr sz="2800"/>
            </a:lvl1pPr>
          </a:lstStyle>
          <a:p>
            <a:r>
              <a:rPr lang="en-US"/>
              <a:t>Click to edit Master title style</a:t>
            </a:r>
          </a:p>
        </p:txBody>
      </p:sp>
      <p:sp>
        <p:nvSpPr>
          <p:cNvPr id="3" name="Content Placeholder 2"/>
          <p:cNvSpPr>
            <a:spLocks noGrp="1"/>
          </p:cNvSpPr>
          <p:nvPr>
            <p:ph idx="1"/>
          </p:nvPr>
        </p:nvSpPr>
        <p:spPr>
          <a:xfrm>
            <a:off x="6789033" y="1290638"/>
            <a:ext cx="4984377" cy="4381500"/>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11480" y="1290638"/>
            <a:ext cx="6012329" cy="4381500"/>
          </a:xfrm>
        </p:spPr>
        <p:txBody>
          <a:bodyPr>
            <a:normAutofit/>
          </a:bodyPr>
          <a:lstStyle>
            <a:lvl1pPr marL="0" indent="0">
              <a:buNone/>
              <a:defRPr sz="4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39584AB-23DB-4D8F-A763-E03B51D4B834}" type="datetime1">
              <a:rPr lang="en-US" smtClean="0"/>
              <a:t>10/4/2021</a:t>
            </a:fld>
            <a:endParaRPr lang="en-US"/>
          </a:p>
        </p:txBody>
      </p:sp>
      <p:sp>
        <p:nvSpPr>
          <p:cNvPr id="6" name="Footer Placeholder 5"/>
          <p:cNvSpPr>
            <a:spLocks noGrp="1"/>
          </p:cNvSpPr>
          <p:nvPr>
            <p:ph type="ftr" sz="quarter" idx="11"/>
          </p:nvPr>
        </p:nvSpPr>
        <p:spPr/>
        <p:txBody>
          <a:bodyPr/>
          <a:lstStyle/>
          <a:p>
            <a:r>
              <a:rPr lang="en-US"/>
              <a:t>To change, turn on or off footer: Inset &gt; Header &amp; Footer &gt; Enter / change text &gt; Click Apply All. </a:t>
            </a:r>
          </a:p>
        </p:txBody>
      </p:sp>
      <p:sp>
        <p:nvSpPr>
          <p:cNvPr id="7" name="Slide Number Placeholder 6"/>
          <p:cNvSpPr>
            <a:spLocks noGrp="1"/>
          </p:cNvSpPr>
          <p:nvPr>
            <p:ph type="sldNum" sz="quarter" idx="12"/>
          </p:nvPr>
        </p:nvSpPr>
        <p:spPr/>
        <p:txBody>
          <a:bodyPr/>
          <a:lstStyle/>
          <a:p>
            <a:fld id="{5246FB18-5DF1-419A-B975-14AFDDD65B9F}" type="slidenum">
              <a:rPr lang="en-US" smtClean="0"/>
              <a:t>‹#›</a:t>
            </a:fld>
            <a:endParaRPr lang="en-US"/>
          </a:p>
        </p:txBody>
      </p:sp>
      <p:sp>
        <p:nvSpPr>
          <p:cNvPr id="14" name="Text Placeholder 11"/>
          <p:cNvSpPr>
            <a:spLocks noGrp="1"/>
          </p:cNvSpPr>
          <p:nvPr>
            <p:ph type="body" sz="quarter" idx="15"/>
          </p:nvPr>
        </p:nvSpPr>
        <p:spPr>
          <a:xfrm>
            <a:off x="414529" y="5672139"/>
            <a:ext cx="11358880" cy="418782"/>
          </a:xfrm>
        </p:spPr>
        <p:txBody>
          <a:bodyPr tIns="0" bIns="0" anchor="b"/>
          <a:lstStyle>
            <a:lvl1pPr marL="0" indent="0">
              <a:lnSpc>
                <a:spcPct val="70000"/>
              </a:lnSpc>
              <a:spcBef>
                <a:spcPts val="0"/>
              </a:spcBef>
              <a:spcAft>
                <a:spcPts val="200"/>
              </a:spcAft>
              <a:buSzPct val="25000"/>
              <a:buFont typeface="Arial" panose="020B0604020202020204" pitchFamily="34" charset="0"/>
              <a:buChar char=" "/>
              <a:defRPr sz="900">
                <a:latin typeface="Arial Narrow" panose="020B0606020202030204" pitchFamily="34" charset="0"/>
              </a:defRPr>
            </a:lvl1pPr>
            <a:lvl2pPr marL="169863" indent="-112713">
              <a:lnSpc>
                <a:spcPct val="70000"/>
              </a:lnSpc>
              <a:spcBef>
                <a:spcPts val="0"/>
              </a:spcBef>
              <a:buFont typeface="Arial" panose="020B0604020202020204" pitchFamily="34" charset="0"/>
              <a:buChar char="•"/>
              <a:defRPr sz="900">
                <a:latin typeface="Arial Narrow" panose="020B0606020202030204" pitchFamily="34" charset="0"/>
              </a:defRPr>
            </a:lvl2pPr>
            <a:lvl3pPr marL="341312" indent="0">
              <a:buNone/>
              <a:defRPr/>
            </a:lvl3pPr>
          </a:lstStyle>
          <a:p>
            <a:pPr lvl="0"/>
            <a:r>
              <a:rPr lang="en-US"/>
              <a:t>Click to edit Master text styles</a:t>
            </a:r>
          </a:p>
          <a:p>
            <a:pPr lvl="1"/>
            <a:r>
              <a:rPr lang="en-US"/>
              <a:t>Second level</a:t>
            </a:r>
          </a:p>
        </p:txBody>
      </p:sp>
      <p:sp>
        <p:nvSpPr>
          <p:cNvPr id="12" name="Rectangle 11"/>
          <p:cNvSpPr/>
          <p:nvPr userDrawn="1"/>
        </p:nvSpPr>
        <p:spPr>
          <a:xfrm>
            <a:off x="12287025" y="-4042"/>
            <a:ext cx="1386247" cy="362477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lstStyle/>
          <a:p>
            <a:pPr algn="l"/>
            <a:r>
              <a:rPr lang="en-US" sz="1000" b="1">
                <a:solidFill>
                  <a:schemeClr val="tx1"/>
                </a:solidFill>
              </a:rPr>
              <a:t>Content Big Point</a:t>
            </a:r>
          </a:p>
          <a:p>
            <a:pPr algn="l"/>
            <a:r>
              <a:rPr lang="en-US" sz="1000" b="0" baseline="0">
                <a:solidFill>
                  <a:schemeClr val="tx1"/>
                </a:solidFill>
              </a:rPr>
              <a:t>Level 1 has a bullet turned on –you can turn bullets off by marking the Level 1 text and unclick the bullet icon on the Home Tab. </a:t>
            </a:r>
          </a:p>
          <a:p>
            <a:pPr algn="l"/>
            <a:endParaRPr lang="en-US" sz="1000" b="0" baseline="0">
              <a:solidFill>
                <a:schemeClr val="tx1"/>
              </a:solidFill>
            </a:endParaRPr>
          </a:p>
          <a:p>
            <a:pPr algn="l"/>
            <a:endParaRPr lang="en-US" sz="1000" b="0" baseline="0">
              <a:solidFill>
                <a:schemeClr val="tx1"/>
              </a:solidFill>
            </a:endParaRPr>
          </a:p>
          <a:p>
            <a:pPr algn="l"/>
            <a:r>
              <a:rPr lang="en-US" sz="1000" b="0" baseline="0">
                <a:solidFill>
                  <a:schemeClr val="tx1"/>
                </a:solidFill>
              </a:rPr>
              <a:t>To get to the next bullet level, use “Increase List level” on the Home Tab. </a:t>
            </a:r>
          </a:p>
          <a:p>
            <a:pPr algn="l"/>
            <a:endParaRPr lang="sv-SE" sz="1000" b="0" baseline="0">
              <a:solidFill>
                <a:schemeClr val="tx1"/>
              </a:solidFill>
            </a:endParaRPr>
          </a:p>
          <a:p>
            <a:pPr algn="l"/>
            <a:endParaRPr lang="sv-SE" sz="1000" b="0" baseline="0">
              <a:solidFill>
                <a:schemeClr val="tx1"/>
              </a:solidFill>
            </a:endParaRPr>
          </a:p>
          <a:p>
            <a:pPr algn="l"/>
            <a:endParaRPr lang="sv-SE" sz="1000" b="0" baseline="0">
              <a:solidFill>
                <a:schemeClr val="tx1"/>
              </a:solidFill>
            </a:endParaRPr>
          </a:p>
          <a:p>
            <a:pPr algn="l"/>
            <a:r>
              <a:rPr lang="sv-SE" sz="1000" b="0" baseline="0">
                <a:solidFill>
                  <a:schemeClr val="tx1"/>
                </a:solidFill>
              </a:rPr>
              <a:t>U</a:t>
            </a:r>
            <a:r>
              <a:rPr lang="en-US" sz="1000" b="0" baseline="0">
                <a:solidFill>
                  <a:schemeClr val="tx1"/>
                </a:solidFill>
              </a:rPr>
              <a:t>se </a:t>
            </a:r>
            <a:r>
              <a:rPr lang="en-US" sz="1000" b="0" baseline="0">
                <a:solidFill>
                  <a:srgbClr val="D6002A"/>
                </a:solidFill>
              </a:rPr>
              <a:t>S&amp;P Global Red </a:t>
            </a:r>
            <a:r>
              <a:rPr lang="en-US" sz="1000" b="0" baseline="0">
                <a:solidFill>
                  <a:schemeClr val="tx1"/>
                </a:solidFill>
              </a:rPr>
              <a:t>to highlight key words in your point. </a:t>
            </a:r>
          </a:p>
          <a:p>
            <a:pPr algn="l"/>
            <a:r>
              <a:rPr lang="en-US" sz="1000" b="0" baseline="0">
                <a:solidFill>
                  <a:schemeClr val="tx1"/>
                </a:solidFill>
              </a:rPr>
              <a:t>It’s available in the custom color palette.</a:t>
            </a:r>
          </a:p>
        </p:txBody>
      </p:sp>
      <p:pic>
        <p:nvPicPr>
          <p:cNvPr id="13" name="bullets"/>
          <p:cNvPicPr>
            <a:picLocks noChangeAspect="1"/>
          </p:cNvPicPr>
          <p:nvPr userDrawn="1"/>
        </p:nvPicPr>
        <p:blipFill rotWithShape="1">
          <a:blip r:embed="rId2" cstate="print">
            <a:extLst>
              <a:ext uri="{28A0092B-C50C-407E-A947-70E740481C1C}">
                <a14:useLocalDpi xmlns:a14="http://schemas.microsoft.com/office/drawing/2010/main"/>
              </a:ext>
            </a:extLst>
          </a:blip>
          <a:srcRect l="3717" t="5566" r="8072" b="8645"/>
          <a:stretch/>
        </p:blipFill>
        <p:spPr>
          <a:xfrm>
            <a:off x="12345151" y="1307765"/>
            <a:ext cx="277342" cy="241890"/>
          </a:xfrm>
          <a:prstGeom prst="rect">
            <a:avLst/>
          </a:prstGeom>
          <a:ln>
            <a:noFill/>
          </a:ln>
        </p:spPr>
      </p:pic>
      <p:pic>
        <p:nvPicPr>
          <p:cNvPr id="17" name="increase list level"/>
          <p:cNvPicPr>
            <a:picLocks noChangeAspect="1"/>
          </p:cNvPicPr>
          <p:nvPr userDrawn="1"/>
        </p:nvPicPr>
        <p:blipFill rotWithShape="1">
          <a:blip r:embed="rId3" cstate="print">
            <a:extLst>
              <a:ext uri="{28A0092B-C50C-407E-A947-70E740481C1C}">
                <a14:useLocalDpi xmlns:a14="http://schemas.microsoft.com/office/drawing/2010/main"/>
              </a:ext>
            </a:extLst>
          </a:blip>
          <a:srcRect l="3946" t="825" r="7728" b="5818"/>
          <a:stretch/>
        </p:blipFill>
        <p:spPr>
          <a:xfrm>
            <a:off x="12342987" y="2222893"/>
            <a:ext cx="391318" cy="241890"/>
          </a:xfrm>
          <a:prstGeom prst="rect">
            <a:avLst/>
          </a:prstGeom>
        </p:spPr>
      </p:pic>
      <p:sp>
        <p:nvSpPr>
          <p:cNvPr id="18" name="Rectangle 17"/>
          <p:cNvSpPr/>
          <p:nvPr userDrawn="1"/>
        </p:nvSpPr>
        <p:spPr>
          <a:xfrm>
            <a:off x="12342987" y="3429000"/>
            <a:ext cx="126397" cy="126397"/>
          </a:xfrm>
          <a:prstGeom prst="rect">
            <a:avLst/>
          </a:prstGeom>
          <a:solidFill>
            <a:srgbClr val="D60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353762535"/>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secHead" preserve="1">
  <p:cSld name="Quote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11480" y="219456"/>
            <a:ext cx="9490635" cy="5180498"/>
          </a:xfrm>
        </p:spPr>
        <p:txBody>
          <a:bodyPr tIns="0" anchor="t">
            <a:normAutofit/>
          </a:bodyPr>
          <a:lstStyle>
            <a:lvl1pPr>
              <a:defRPr sz="5400" b="1"/>
            </a:lvl1pPr>
          </a:lstStyle>
          <a:p>
            <a:r>
              <a:rPr lang="en-US"/>
              <a:t>Add quote and highlight key word in S&amp;P Global red</a:t>
            </a:r>
          </a:p>
        </p:txBody>
      </p:sp>
      <p:sp>
        <p:nvSpPr>
          <p:cNvPr id="3" name="Text Placeholder 2"/>
          <p:cNvSpPr>
            <a:spLocks noGrp="1"/>
          </p:cNvSpPr>
          <p:nvPr>
            <p:ph type="body" idx="1" hasCustomPrompt="1"/>
          </p:nvPr>
        </p:nvSpPr>
        <p:spPr>
          <a:xfrm>
            <a:off x="411480" y="5399954"/>
            <a:ext cx="9490635" cy="691285"/>
          </a:xfrm>
        </p:spPr>
        <p:txBody>
          <a:bodyPr wrap="square" anchor="t">
            <a:normAutofit/>
          </a:bodyPr>
          <a:lstStyle>
            <a:lvl1pPr marL="0" indent="0">
              <a:spcBef>
                <a:spcPts val="0"/>
              </a:spcBef>
              <a:buNone/>
              <a:defRPr sz="2400" i="1">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add source</a:t>
            </a:r>
          </a:p>
        </p:txBody>
      </p:sp>
      <p:sp>
        <p:nvSpPr>
          <p:cNvPr id="5" name="Rectangle 4"/>
          <p:cNvSpPr/>
          <p:nvPr userDrawn="1"/>
        </p:nvSpPr>
        <p:spPr>
          <a:xfrm>
            <a:off x="12287025" y="-4043"/>
            <a:ext cx="1386247" cy="211485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lstStyle/>
          <a:p>
            <a:pPr algn="l"/>
            <a:r>
              <a:rPr lang="en-US" sz="1000" b="1" baseline="0">
                <a:solidFill>
                  <a:schemeClr val="tx1"/>
                </a:solidFill>
              </a:rPr>
              <a:t>Quote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aseline="0">
                <a:solidFill>
                  <a:schemeClr val="tx1"/>
                </a:solidFill>
              </a:rPr>
              <a:t>Add quote and highlight key word in </a:t>
            </a:r>
            <a:r>
              <a:rPr lang="en-US" sz="1000" b="0" baseline="0">
                <a:solidFill>
                  <a:srgbClr val="D6002A"/>
                </a:solidFill>
              </a:rPr>
              <a:t>S&amp;P Global Red </a:t>
            </a:r>
            <a:r>
              <a:rPr lang="en-US" sz="1000" b="0" baseline="0">
                <a:solidFill>
                  <a:schemeClr val="tx1"/>
                </a:solidFill>
              </a:rPr>
              <a:t>if needed to make a point.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baseline="0">
                <a:solidFill>
                  <a:schemeClr val="tx1"/>
                </a:solidFill>
              </a:rPr>
              <a:t>It’s available in the custom color palette.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b="0" baseline="0">
              <a:solidFill>
                <a:schemeClr val="tx1"/>
              </a:solidFill>
            </a:endParaRPr>
          </a:p>
          <a:p>
            <a:pPr algn="l"/>
            <a:endParaRPr lang="en-US" sz="1000">
              <a:solidFill>
                <a:schemeClr val="tx1"/>
              </a:solidFill>
            </a:endParaRPr>
          </a:p>
        </p:txBody>
      </p:sp>
      <p:sp>
        <p:nvSpPr>
          <p:cNvPr id="6" name="Rectangle 5"/>
          <p:cNvSpPr/>
          <p:nvPr userDrawn="1"/>
        </p:nvSpPr>
        <p:spPr>
          <a:xfrm>
            <a:off x="12342987" y="1312106"/>
            <a:ext cx="126397" cy="126397"/>
          </a:xfrm>
          <a:prstGeom prst="rect">
            <a:avLst/>
          </a:prstGeom>
          <a:solidFill>
            <a:srgbClr val="D60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14063136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ig Picture with Caption">
    <p:spTree>
      <p:nvGrpSpPr>
        <p:cNvPr id="1" name=""/>
        <p:cNvGrpSpPr/>
        <p:nvPr/>
      </p:nvGrpSpPr>
      <p:grpSpPr>
        <a:xfrm>
          <a:off x="0" y="0"/>
          <a:ext cx="0" cy="0"/>
          <a:chOff x="0" y="0"/>
          <a:chExt cx="0" cy="0"/>
        </a:xfrm>
      </p:grpSpPr>
      <p:sp>
        <p:nvSpPr>
          <p:cNvPr id="6" name="Picture Placeholder 5"/>
          <p:cNvSpPr>
            <a:spLocks noGrp="1"/>
          </p:cNvSpPr>
          <p:nvPr>
            <p:ph type="pic" sz="quarter" idx="19" hasCustomPrompt="1"/>
          </p:nvPr>
        </p:nvSpPr>
        <p:spPr>
          <a:xfrm>
            <a:off x="411480" y="1790701"/>
            <a:ext cx="11379200" cy="3881439"/>
          </a:xfrm>
        </p:spPr>
        <p:txBody>
          <a:bodyPr anchor="ctr"/>
          <a:lstStyle>
            <a:lvl1pPr marL="0" indent="0" algn="ctr">
              <a:buNone/>
              <a:defRPr baseline="0"/>
            </a:lvl1pPr>
          </a:lstStyle>
          <a:p>
            <a:r>
              <a:rPr lang="en-US" dirty="0"/>
              <a:t>Click to insert rectangular image</a:t>
            </a:r>
          </a:p>
        </p:txBody>
      </p:sp>
      <p:sp>
        <p:nvSpPr>
          <p:cNvPr id="2" name="Title 1"/>
          <p:cNvSpPr>
            <a:spLocks noGrp="1"/>
          </p:cNvSpPr>
          <p:nvPr>
            <p:ph type="title"/>
          </p:nvPr>
        </p:nvSpPr>
        <p:spPr/>
        <p:txBody>
          <a:bodyPr/>
          <a:lstStyle>
            <a:lvl1pPr>
              <a:defRPr>
                <a:latin typeface="+mj-lt"/>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endParaRPr lang="en-US" dirty="0"/>
          </a:p>
        </p:txBody>
      </p:sp>
      <p:sp>
        <p:nvSpPr>
          <p:cNvPr id="4" name="Slide Number Placeholder 3"/>
          <p:cNvSpPr>
            <a:spLocks noGrp="1"/>
          </p:cNvSpPr>
          <p:nvPr>
            <p:ph type="sldNum" sz="quarter" idx="11"/>
          </p:nvPr>
        </p:nvSpPr>
        <p:spPr/>
        <p:txBody>
          <a:bodyPr/>
          <a:lstStyle/>
          <a:p>
            <a:fld id="{BDDC3DCF-E0A7-DA4A-BC2C-1EC3743A297B}" type="slidenum">
              <a:rPr lang="en-US" smtClean="0"/>
              <a:pPr/>
              <a:t>‹#›</a:t>
            </a:fld>
            <a:endParaRPr lang="en-US" dirty="0"/>
          </a:p>
        </p:txBody>
      </p:sp>
      <p:sp>
        <p:nvSpPr>
          <p:cNvPr id="13" name="Text Placeholder 7"/>
          <p:cNvSpPr>
            <a:spLocks noGrp="1"/>
          </p:cNvSpPr>
          <p:nvPr>
            <p:ph type="body" sz="quarter" idx="17" hasCustomPrompt="1"/>
          </p:nvPr>
        </p:nvSpPr>
        <p:spPr>
          <a:xfrm>
            <a:off x="411480" y="1382283"/>
            <a:ext cx="11379200" cy="404789"/>
          </a:xfrm>
        </p:spPr>
        <p:txBody>
          <a:bodyPr anchor="b"/>
          <a:lstStyle>
            <a:lvl1pPr marL="0" indent="0">
              <a:buNone/>
              <a:defRPr sz="1400" b="0"/>
            </a:lvl1pPr>
            <a:lvl2pPr marL="169863" indent="0">
              <a:buNone/>
              <a:defRPr/>
            </a:lvl2pPr>
          </a:lstStyle>
          <a:p>
            <a:pPr lvl="0"/>
            <a:r>
              <a:rPr lang="en-US" dirty="0"/>
              <a:t>Click to add image caption </a:t>
            </a:r>
          </a:p>
        </p:txBody>
      </p:sp>
      <p:sp>
        <p:nvSpPr>
          <p:cNvPr id="9" name="Rectangle 8"/>
          <p:cNvSpPr/>
          <p:nvPr userDrawn="1"/>
        </p:nvSpPr>
        <p:spPr>
          <a:xfrm>
            <a:off x="12287025" y="-4043"/>
            <a:ext cx="1386247" cy="243104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lstStyle/>
          <a:p>
            <a:pPr algn="l"/>
            <a:r>
              <a:rPr lang="en-US" sz="1000" b="1" dirty="0">
                <a:solidFill>
                  <a:schemeClr val="tx1"/>
                </a:solidFill>
              </a:rPr>
              <a:t>Big Picture + Caption</a:t>
            </a:r>
            <a:endParaRPr lang="en-US" sz="1000" b="1" baseline="0" dirty="0">
              <a:solidFill>
                <a:schemeClr val="tx1"/>
              </a:solidFill>
            </a:endParaRPr>
          </a:p>
          <a:p>
            <a:pPr algn="l"/>
            <a:r>
              <a:rPr lang="en-US" sz="1000" baseline="0" dirty="0">
                <a:solidFill>
                  <a:schemeClr val="tx1"/>
                </a:solidFill>
              </a:rPr>
              <a:t>Click image icon to insert image to fill the image placeholder. Add image caption above the image. </a:t>
            </a:r>
            <a:endParaRPr lang="en-US" sz="1000" dirty="0">
              <a:solidFill>
                <a:schemeClr val="tx1"/>
              </a:solidFill>
            </a:endParaRPr>
          </a:p>
        </p:txBody>
      </p:sp>
      <p:sp>
        <p:nvSpPr>
          <p:cNvPr id="10" name="Text Placeholder 11"/>
          <p:cNvSpPr>
            <a:spLocks noGrp="1"/>
          </p:cNvSpPr>
          <p:nvPr>
            <p:ph type="body" sz="quarter" idx="15"/>
          </p:nvPr>
        </p:nvSpPr>
        <p:spPr>
          <a:xfrm>
            <a:off x="414529" y="5672139"/>
            <a:ext cx="11358880" cy="418782"/>
          </a:xfrm>
        </p:spPr>
        <p:txBody>
          <a:bodyPr tIns="0" bIns="0" anchor="b"/>
          <a:lstStyle>
            <a:lvl1pPr marL="0" indent="0">
              <a:lnSpc>
                <a:spcPct val="70000"/>
              </a:lnSpc>
              <a:spcBef>
                <a:spcPts val="0"/>
              </a:spcBef>
              <a:spcAft>
                <a:spcPts val="200"/>
              </a:spcAft>
              <a:buSzPct val="25000"/>
              <a:buFont typeface="Arial" panose="020B0604020202020204" pitchFamily="34" charset="0"/>
              <a:buChar char=" "/>
              <a:defRPr sz="900">
                <a:latin typeface="Arial Narrow" panose="020B0606020202030204" pitchFamily="34" charset="0"/>
              </a:defRPr>
            </a:lvl1pPr>
            <a:lvl2pPr marL="169863" indent="-112713">
              <a:lnSpc>
                <a:spcPct val="70000"/>
              </a:lnSpc>
              <a:spcBef>
                <a:spcPts val="0"/>
              </a:spcBef>
              <a:buFont typeface="Arial" panose="020B0604020202020204" pitchFamily="34" charset="0"/>
              <a:buChar char="•"/>
              <a:defRPr sz="900">
                <a:latin typeface="Arial Narrow" panose="020B0606020202030204" pitchFamily="34" charset="0"/>
              </a:defRPr>
            </a:lvl2pPr>
            <a:lvl3pPr marL="341312" indent="0">
              <a:buNone/>
              <a:defRPr/>
            </a:lvl3pPr>
          </a:lstStyle>
          <a:p>
            <a:pPr lvl="0"/>
            <a:r>
              <a:rPr lang="en-US"/>
              <a:t>Edit Master text styles</a:t>
            </a:r>
          </a:p>
          <a:p>
            <a:pPr lvl="1"/>
            <a:r>
              <a:rPr lang="en-US"/>
              <a:t>Second level</a:t>
            </a:r>
          </a:p>
        </p:txBody>
      </p:sp>
      <p:grpSp>
        <p:nvGrpSpPr>
          <p:cNvPr id="12" name="Group 11"/>
          <p:cNvGrpSpPr/>
          <p:nvPr userDrawn="1"/>
        </p:nvGrpSpPr>
        <p:grpSpPr>
          <a:xfrm>
            <a:off x="12284310" y="2497574"/>
            <a:ext cx="1389888" cy="1233768"/>
            <a:chOff x="9215268" y="3023356"/>
            <a:chExt cx="1389888" cy="1233768"/>
          </a:xfrm>
        </p:grpSpPr>
        <p:sp>
          <p:nvSpPr>
            <p:cNvPr id="14" name="Rectangle 13"/>
            <p:cNvSpPr/>
            <p:nvPr userDrawn="1"/>
          </p:nvSpPr>
          <p:spPr>
            <a:xfrm>
              <a:off x="9215268" y="3023356"/>
              <a:ext cx="1389888" cy="123376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0" rtlCol="0" anchor="t"/>
            <a:lstStyle/>
            <a:p>
              <a:pPr algn="l"/>
              <a:r>
                <a:rPr lang="en-US" sz="1000" b="0" baseline="0" dirty="0">
                  <a:solidFill>
                    <a:schemeClr val="tx1"/>
                  </a:solidFill>
                </a:rPr>
                <a:t>Only use </a:t>
              </a:r>
              <a:r>
                <a:rPr lang="en-US" sz="1000" b="0" baseline="0" dirty="0">
                  <a:solidFill>
                    <a:srgbClr val="D6002A"/>
                  </a:solidFill>
                </a:rPr>
                <a:t>S&amp;P Global Red </a:t>
              </a:r>
              <a:r>
                <a:rPr lang="en-US" sz="1000" b="0" baseline="0" dirty="0">
                  <a:solidFill>
                    <a:schemeClr val="tx1"/>
                  </a:solidFill>
                </a:rPr>
                <a:t>for key text high-lights, not shapes or charts. </a:t>
              </a:r>
              <a:br>
                <a:rPr lang="en-US" sz="1000" b="0" baseline="0" dirty="0">
                  <a:solidFill>
                    <a:schemeClr val="tx1"/>
                  </a:solidFill>
                </a:rPr>
              </a:br>
              <a:r>
                <a:rPr lang="en-US" sz="1000" b="0" baseline="0" dirty="0">
                  <a:solidFill>
                    <a:schemeClr val="tx1"/>
                  </a:solidFill>
                </a:rPr>
                <a:t>It’s available in the custom color palette. </a:t>
              </a:r>
            </a:p>
          </p:txBody>
        </p:sp>
        <p:sp>
          <p:nvSpPr>
            <p:cNvPr id="15" name="Rectangle 14"/>
            <p:cNvSpPr/>
            <p:nvPr userDrawn="1"/>
          </p:nvSpPr>
          <p:spPr>
            <a:xfrm>
              <a:off x="9264542" y="4042368"/>
              <a:ext cx="126397" cy="126397"/>
            </a:xfrm>
            <a:prstGeom prst="rect">
              <a:avLst/>
            </a:prstGeom>
            <a:solidFill>
              <a:srgbClr val="D60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tx1"/>
                </a:solidFill>
              </a:endParaRPr>
            </a:p>
          </p:txBody>
        </p:sp>
      </p:grpSp>
    </p:spTree>
    <p:extLst>
      <p:ext uri="{BB962C8B-B14F-4D97-AF65-F5344CB8AC3E}">
        <p14:creationId xmlns:p14="http://schemas.microsoft.com/office/powerpoint/2010/main" val="277030610"/>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Chart &amp; Table + chart title">
    <p:spTree>
      <p:nvGrpSpPr>
        <p:cNvPr id="1" name=""/>
        <p:cNvGrpSpPr/>
        <p:nvPr/>
      </p:nvGrpSpPr>
      <p:grpSpPr>
        <a:xfrm>
          <a:off x="0" y="0"/>
          <a:ext cx="0" cy="0"/>
          <a:chOff x="0" y="0"/>
          <a:chExt cx="0" cy="0"/>
        </a:xfrm>
      </p:grpSpPr>
      <p:sp>
        <p:nvSpPr>
          <p:cNvPr id="8" name="Text Placeholder 7"/>
          <p:cNvSpPr>
            <a:spLocks noGrp="1"/>
          </p:cNvSpPr>
          <p:nvPr>
            <p:ph type="body" sz="quarter" idx="17" hasCustomPrompt="1"/>
          </p:nvPr>
        </p:nvSpPr>
        <p:spPr>
          <a:xfrm>
            <a:off x="411480" y="1103201"/>
            <a:ext cx="5242560" cy="670092"/>
          </a:xfrm>
          <a:solidFill>
            <a:schemeClr val="bg1"/>
          </a:solidFill>
          <a:effectLst>
            <a:outerShdw dist="25400" dir="5400000" algn="t" rotWithShape="0">
              <a:prstClr val="black">
                <a:alpha val="97000"/>
              </a:prstClr>
            </a:outerShdw>
          </a:effectLst>
        </p:spPr>
        <p:txBody>
          <a:bodyPr rIns="0" anchor="b"/>
          <a:lstStyle>
            <a:lvl1pPr marL="0" indent="0">
              <a:buNone/>
              <a:defRPr sz="1800" baseline="0"/>
            </a:lvl1pPr>
          </a:lstStyle>
          <a:p>
            <a:pPr lvl="0"/>
            <a:r>
              <a:rPr lang="en-US"/>
              <a:t>Add chart headline                         (max 2 rows)</a:t>
            </a:r>
          </a:p>
        </p:txBody>
      </p:sp>
      <p:sp>
        <p:nvSpPr>
          <p:cNvPr id="11" name="Text Placeholder 7"/>
          <p:cNvSpPr>
            <a:spLocks noGrp="1"/>
          </p:cNvSpPr>
          <p:nvPr>
            <p:ph type="body" sz="quarter" idx="18" hasCustomPrompt="1"/>
          </p:nvPr>
        </p:nvSpPr>
        <p:spPr>
          <a:xfrm>
            <a:off x="6547468" y="1103201"/>
            <a:ext cx="5242560" cy="670092"/>
          </a:xfrm>
          <a:solidFill>
            <a:schemeClr val="bg1"/>
          </a:solidFill>
          <a:effectLst>
            <a:outerShdw dist="25400" dir="5400000" algn="t" rotWithShape="0">
              <a:prstClr val="black">
                <a:alpha val="97000"/>
              </a:prstClr>
            </a:outerShdw>
          </a:effectLst>
        </p:spPr>
        <p:txBody>
          <a:bodyPr rIns="0" anchor="b"/>
          <a:lstStyle>
            <a:lvl1pPr marL="0" indent="0">
              <a:buNone/>
              <a:defRPr sz="1800" baseline="0"/>
            </a:lvl1pPr>
          </a:lstStyle>
          <a:p>
            <a:pPr lvl="0"/>
            <a:r>
              <a:rPr lang="en-US"/>
              <a:t>Add chart headline or remove       (max 2 rows)</a:t>
            </a:r>
          </a:p>
        </p:txBody>
      </p:sp>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hasCustomPrompt="1"/>
          </p:nvPr>
        </p:nvSpPr>
        <p:spPr>
          <a:xfrm>
            <a:off x="411480" y="1884218"/>
            <a:ext cx="5246625" cy="3787921"/>
          </a:xfrm>
        </p:spPr>
        <p:txBody>
          <a:bodyPr>
            <a:noAutofit/>
          </a:bodyPr>
          <a:lstStyle>
            <a:lvl1pPr>
              <a:defRPr sz="1800"/>
            </a:lvl1pPr>
            <a:lvl2pPr>
              <a:defRPr sz="1600"/>
            </a:lvl2pPr>
            <a:lvl3pPr>
              <a:defRPr sz="1400"/>
            </a:lvl3pPr>
            <a:lvl4pPr>
              <a:defRPr sz="1400"/>
            </a:lvl4pPr>
            <a:lvl5pPr>
              <a:defRPr sz="1400"/>
            </a:lvl5pPr>
          </a:lstStyle>
          <a:p>
            <a:pPr lvl="0"/>
            <a:r>
              <a:rPr lang="en-US"/>
              <a:t>Click to add text, chart, table or SmartArt and resize right as needed</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D299498-8B74-40FD-8214-046B91C0E62E}" type="datetime1">
              <a:rPr lang="en-US" smtClean="0"/>
              <a:t>10/4/2021</a:t>
            </a:fld>
            <a:endParaRPr lang="en-US"/>
          </a:p>
        </p:txBody>
      </p:sp>
      <p:sp>
        <p:nvSpPr>
          <p:cNvPr id="6" name="Footer Placeholder 5"/>
          <p:cNvSpPr>
            <a:spLocks noGrp="1"/>
          </p:cNvSpPr>
          <p:nvPr>
            <p:ph type="ftr" sz="quarter" idx="11"/>
          </p:nvPr>
        </p:nvSpPr>
        <p:spPr/>
        <p:txBody>
          <a:bodyPr/>
          <a:lstStyle/>
          <a:p>
            <a:r>
              <a:rPr lang="en-US"/>
              <a:t>To change, turn on or off footer: Inset &gt; Header &amp; Footer &gt; Enter / change text &gt; Click Apply All. </a:t>
            </a:r>
          </a:p>
        </p:txBody>
      </p:sp>
      <p:sp>
        <p:nvSpPr>
          <p:cNvPr id="7" name="Slide Number Placeholder 6"/>
          <p:cNvSpPr>
            <a:spLocks noGrp="1"/>
          </p:cNvSpPr>
          <p:nvPr>
            <p:ph type="sldNum" sz="quarter" idx="12"/>
          </p:nvPr>
        </p:nvSpPr>
        <p:spPr/>
        <p:txBody>
          <a:bodyPr/>
          <a:lstStyle/>
          <a:p>
            <a:fld id="{5246FB18-5DF1-419A-B975-14AFDDD65B9F}" type="slidenum">
              <a:rPr lang="en-US" smtClean="0"/>
              <a:t>‹#›</a:t>
            </a:fld>
            <a:endParaRPr lang="en-US"/>
          </a:p>
        </p:txBody>
      </p:sp>
      <p:sp>
        <p:nvSpPr>
          <p:cNvPr id="12" name="Content Placeholder 2"/>
          <p:cNvSpPr>
            <a:spLocks noGrp="1"/>
          </p:cNvSpPr>
          <p:nvPr>
            <p:ph sz="half" idx="19" hasCustomPrompt="1"/>
          </p:nvPr>
        </p:nvSpPr>
        <p:spPr>
          <a:xfrm>
            <a:off x="6543404" y="1884218"/>
            <a:ext cx="5246625" cy="3787921"/>
          </a:xfrm>
        </p:spPr>
        <p:txBody>
          <a:bodyPr>
            <a:noAutofit/>
          </a:bodyPr>
          <a:lstStyle>
            <a:lvl1pPr>
              <a:defRPr sz="1800" baseline="0"/>
            </a:lvl1pPr>
            <a:lvl2pPr>
              <a:defRPr sz="1600"/>
            </a:lvl2pPr>
            <a:lvl3pPr>
              <a:defRPr sz="1400"/>
            </a:lvl3pPr>
            <a:lvl4pPr>
              <a:defRPr sz="1400"/>
            </a:lvl4pPr>
            <a:lvl5pPr>
              <a:defRPr sz="1400"/>
            </a:lvl5pPr>
          </a:lstStyle>
          <a:p>
            <a:pPr lvl="0"/>
            <a:r>
              <a:rPr lang="en-US"/>
              <a:t>Click to add text, chart, table or SmartArt or remove</a:t>
            </a:r>
          </a:p>
          <a:p>
            <a:pPr lvl="1"/>
            <a:r>
              <a:rPr lang="en-US"/>
              <a:t>Second level</a:t>
            </a:r>
          </a:p>
          <a:p>
            <a:pPr lvl="2"/>
            <a:r>
              <a:rPr lang="en-US"/>
              <a:t>Third level</a:t>
            </a:r>
          </a:p>
          <a:p>
            <a:pPr lvl="3"/>
            <a:r>
              <a:rPr lang="en-US"/>
              <a:t>Fourth level</a:t>
            </a:r>
          </a:p>
          <a:p>
            <a:pPr lvl="4"/>
            <a:r>
              <a:rPr lang="en-US"/>
              <a:t>Fifth level</a:t>
            </a:r>
          </a:p>
        </p:txBody>
      </p:sp>
      <p:sp>
        <p:nvSpPr>
          <p:cNvPr id="14" name="Rectangle 13"/>
          <p:cNvSpPr/>
          <p:nvPr userDrawn="1"/>
        </p:nvSpPr>
        <p:spPr>
          <a:xfrm>
            <a:off x="12287025" y="-4043"/>
            <a:ext cx="1386247" cy="243104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lstStyle/>
          <a:p>
            <a:pPr algn="l"/>
            <a:r>
              <a:rPr lang="en-US" sz="1000" b="1">
                <a:solidFill>
                  <a:schemeClr val="tx1"/>
                </a:solidFill>
              </a:rPr>
              <a:t>Chart &amp; Tables</a:t>
            </a:r>
          </a:p>
          <a:p>
            <a:pPr algn="l"/>
            <a:r>
              <a:rPr lang="en-US" sz="1000" b="0" baseline="0">
                <a:solidFill>
                  <a:schemeClr val="tx1"/>
                </a:solidFill>
              </a:rPr>
              <a:t>Add chart/table title above chart/table.  Remove second subtitle and placeholder if not needed.  </a:t>
            </a:r>
          </a:p>
          <a:p>
            <a:pPr algn="l"/>
            <a:r>
              <a:rPr lang="en-US" sz="1000" b="0" baseline="0">
                <a:solidFill>
                  <a:schemeClr val="tx1"/>
                </a:solidFill>
              </a:rPr>
              <a:t>Chart title should stay the same size. </a:t>
            </a:r>
          </a:p>
        </p:txBody>
      </p:sp>
      <p:sp>
        <p:nvSpPr>
          <p:cNvPr id="17" name="Text Placeholder 11"/>
          <p:cNvSpPr>
            <a:spLocks noGrp="1"/>
          </p:cNvSpPr>
          <p:nvPr>
            <p:ph type="body" sz="quarter" idx="15"/>
          </p:nvPr>
        </p:nvSpPr>
        <p:spPr>
          <a:xfrm>
            <a:off x="414529" y="5672139"/>
            <a:ext cx="11358880" cy="418782"/>
          </a:xfrm>
        </p:spPr>
        <p:txBody>
          <a:bodyPr tIns="0" bIns="0" anchor="b"/>
          <a:lstStyle>
            <a:lvl1pPr marL="0" indent="0">
              <a:lnSpc>
                <a:spcPct val="70000"/>
              </a:lnSpc>
              <a:spcBef>
                <a:spcPts val="0"/>
              </a:spcBef>
              <a:spcAft>
                <a:spcPts val="200"/>
              </a:spcAft>
              <a:buSzPct val="25000"/>
              <a:buFont typeface="Arial" panose="020B0604020202020204" pitchFamily="34" charset="0"/>
              <a:buChar char=" "/>
              <a:defRPr sz="900">
                <a:latin typeface="Arial Narrow" panose="020B0606020202030204" pitchFamily="34" charset="0"/>
              </a:defRPr>
            </a:lvl1pPr>
            <a:lvl2pPr marL="169863" indent="-112713">
              <a:lnSpc>
                <a:spcPct val="70000"/>
              </a:lnSpc>
              <a:spcBef>
                <a:spcPts val="0"/>
              </a:spcBef>
              <a:buFont typeface="Arial" panose="020B0604020202020204" pitchFamily="34" charset="0"/>
              <a:buChar char="•"/>
              <a:defRPr sz="900">
                <a:latin typeface="Arial Narrow" panose="020B0606020202030204" pitchFamily="34" charset="0"/>
              </a:defRPr>
            </a:lvl2pPr>
            <a:lvl3pPr marL="341312" indent="0">
              <a:buNone/>
              <a:defRPr/>
            </a:lvl3pPr>
          </a:lstStyle>
          <a:p>
            <a:pPr lvl="0"/>
            <a:r>
              <a:rPr lang="en-US"/>
              <a:t>Click to edit Master text styles</a:t>
            </a:r>
          </a:p>
          <a:p>
            <a:pPr lvl="1"/>
            <a:r>
              <a:rPr lang="en-US"/>
              <a:t>Second level</a:t>
            </a:r>
          </a:p>
        </p:txBody>
      </p:sp>
      <p:grpSp>
        <p:nvGrpSpPr>
          <p:cNvPr id="16" name="Group 15"/>
          <p:cNvGrpSpPr/>
          <p:nvPr userDrawn="1"/>
        </p:nvGrpSpPr>
        <p:grpSpPr>
          <a:xfrm>
            <a:off x="12287024" y="3811043"/>
            <a:ext cx="1386247" cy="1595885"/>
            <a:chOff x="15158743" y="3372787"/>
            <a:chExt cx="3060457" cy="3523279"/>
          </a:xfrm>
        </p:grpSpPr>
        <p:pic>
          <p:nvPicPr>
            <p:cNvPr id="21" name="Picture 20"/>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5158743" y="3372787"/>
              <a:ext cx="3060457" cy="1725318"/>
            </a:xfrm>
            <a:prstGeom prst="rect">
              <a:avLst/>
            </a:prstGeom>
          </p:spPr>
        </p:pic>
        <p:pic>
          <p:nvPicPr>
            <p:cNvPr id="22" name="Picture 21"/>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5158743" y="5164652"/>
              <a:ext cx="3060457" cy="1731414"/>
            </a:xfrm>
            <a:prstGeom prst="rect">
              <a:avLst/>
            </a:prstGeom>
          </p:spPr>
        </p:pic>
      </p:grpSp>
      <p:grpSp>
        <p:nvGrpSpPr>
          <p:cNvPr id="23" name="Group 22"/>
          <p:cNvGrpSpPr/>
          <p:nvPr userDrawn="1"/>
        </p:nvGrpSpPr>
        <p:grpSpPr>
          <a:xfrm>
            <a:off x="12284310" y="2497574"/>
            <a:ext cx="1389888" cy="1233768"/>
            <a:chOff x="9215268" y="3023356"/>
            <a:chExt cx="1389888" cy="1233768"/>
          </a:xfrm>
        </p:grpSpPr>
        <p:sp>
          <p:nvSpPr>
            <p:cNvPr id="24" name="Rectangle 23"/>
            <p:cNvSpPr/>
            <p:nvPr userDrawn="1"/>
          </p:nvSpPr>
          <p:spPr>
            <a:xfrm>
              <a:off x="9215268" y="3023356"/>
              <a:ext cx="1389888" cy="123376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0" rtlCol="0" anchor="t"/>
            <a:lstStyle/>
            <a:p>
              <a:pPr algn="l"/>
              <a:r>
                <a:rPr lang="en-US" sz="1000" b="0" baseline="0">
                  <a:solidFill>
                    <a:schemeClr val="tx1"/>
                  </a:solidFill>
                </a:rPr>
                <a:t>Only use </a:t>
              </a:r>
              <a:r>
                <a:rPr lang="en-US" sz="1000" b="0" baseline="0">
                  <a:solidFill>
                    <a:srgbClr val="D6002A"/>
                  </a:solidFill>
                </a:rPr>
                <a:t>S&amp;P Global Red </a:t>
              </a:r>
              <a:r>
                <a:rPr lang="en-US" sz="1000" b="0" baseline="0">
                  <a:solidFill>
                    <a:schemeClr val="tx1"/>
                  </a:solidFill>
                </a:rPr>
                <a:t>for key text high-lights, not shapes or charts. </a:t>
              </a:r>
              <a:br>
                <a:rPr lang="en-US" sz="1000" b="0" baseline="0">
                  <a:solidFill>
                    <a:schemeClr val="tx1"/>
                  </a:solidFill>
                </a:rPr>
              </a:br>
              <a:r>
                <a:rPr lang="en-US" sz="1000" b="0" baseline="0">
                  <a:solidFill>
                    <a:schemeClr val="tx1"/>
                  </a:solidFill>
                </a:rPr>
                <a:t>It’s available in the custom color palette. </a:t>
              </a:r>
            </a:p>
          </p:txBody>
        </p:sp>
        <p:sp>
          <p:nvSpPr>
            <p:cNvPr id="25" name="Rectangle 24"/>
            <p:cNvSpPr/>
            <p:nvPr userDrawn="1"/>
          </p:nvSpPr>
          <p:spPr>
            <a:xfrm>
              <a:off x="9264542" y="4042368"/>
              <a:ext cx="126397" cy="126397"/>
            </a:xfrm>
            <a:prstGeom prst="rect">
              <a:avLst/>
            </a:prstGeom>
            <a:solidFill>
              <a:srgbClr val="D60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Tree>
    <p:extLst>
      <p:ext uri="{BB962C8B-B14F-4D97-AF65-F5344CB8AC3E}">
        <p14:creationId xmlns:p14="http://schemas.microsoft.com/office/powerpoint/2010/main" val="1090311632"/>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Chart wShort copy &amp; Sourc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vl1pPr>
          </a:lstStyle>
          <a:p>
            <a:r>
              <a:rPr lang="en-US"/>
              <a:t>Click to edit Master title style</a:t>
            </a:r>
          </a:p>
        </p:txBody>
      </p:sp>
      <p:sp>
        <p:nvSpPr>
          <p:cNvPr id="4" name="Date Placeholder 3"/>
          <p:cNvSpPr>
            <a:spLocks noGrp="1"/>
          </p:cNvSpPr>
          <p:nvPr>
            <p:ph type="dt" sz="half" idx="10"/>
          </p:nvPr>
        </p:nvSpPr>
        <p:spPr/>
        <p:txBody>
          <a:bodyPr/>
          <a:lstStyle/>
          <a:p>
            <a:fld id="{D94624F8-F9BD-4F34-9D0B-F6320551864B}" type="datetime1">
              <a:rPr lang="en-US" smtClean="0"/>
              <a:t>10/4/2021</a:t>
            </a:fld>
            <a:endParaRPr lang="en-US"/>
          </a:p>
        </p:txBody>
      </p:sp>
      <p:sp>
        <p:nvSpPr>
          <p:cNvPr id="5" name="Footer Placeholder 4"/>
          <p:cNvSpPr>
            <a:spLocks noGrp="1"/>
          </p:cNvSpPr>
          <p:nvPr>
            <p:ph type="ftr" sz="quarter" idx="11"/>
          </p:nvPr>
        </p:nvSpPr>
        <p:spPr/>
        <p:txBody>
          <a:bodyPr/>
          <a:lstStyle/>
          <a:p>
            <a:r>
              <a:rPr lang="en-US"/>
              <a:t>To change, turn on or off footer: Inset &gt; Header &amp; Footer &gt; Enter / change text &gt; Click Apply All. </a:t>
            </a:r>
          </a:p>
        </p:txBody>
      </p:sp>
      <p:sp>
        <p:nvSpPr>
          <p:cNvPr id="6" name="Slide Number Placeholder 5"/>
          <p:cNvSpPr>
            <a:spLocks noGrp="1"/>
          </p:cNvSpPr>
          <p:nvPr>
            <p:ph type="sldNum" sz="quarter" idx="12"/>
          </p:nvPr>
        </p:nvSpPr>
        <p:spPr/>
        <p:txBody>
          <a:bodyPr/>
          <a:lstStyle/>
          <a:p>
            <a:fld id="{5246FB18-5DF1-419A-B975-14AFDDD65B9F}" type="slidenum">
              <a:rPr lang="en-US" smtClean="0"/>
              <a:t>‹#›</a:t>
            </a:fld>
            <a:endParaRPr lang="en-US"/>
          </a:p>
        </p:txBody>
      </p:sp>
      <p:sp>
        <p:nvSpPr>
          <p:cNvPr id="8" name="Text Placeholder 7"/>
          <p:cNvSpPr>
            <a:spLocks noGrp="1"/>
          </p:cNvSpPr>
          <p:nvPr>
            <p:ph type="body" sz="quarter" idx="13" hasCustomPrompt="1"/>
          </p:nvPr>
        </p:nvSpPr>
        <p:spPr>
          <a:xfrm>
            <a:off x="411480" y="1084264"/>
            <a:ext cx="11379200" cy="706437"/>
          </a:xfrm>
        </p:spPr>
        <p:txBody>
          <a:bodyPr/>
          <a:lstStyle>
            <a:lvl1pPr marL="0" indent="0">
              <a:buNone/>
              <a:defRPr b="0"/>
            </a:lvl1pPr>
            <a:lvl2pPr marL="169863" indent="0">
              <a:buNone/>
              <a:defRPr/>
            </a:lvl2pPr>
          </a:lstStyle>
          <a:p>
            <a:pPr lvl="0"/>
            <a:r>
              <a:rPr lang="en-US"/>
              <a:t>Click to add subtitle</a:t>
            </a:r>
          </a:p>
        </p:txBody>
      </p:sp>
      <p:sp>
        <p:nvSpPr>
          <p:cNvPr id="9" name="Chart Placeholder 8"/>
          <p:cNvSpPr>
            <a:spLocks noGrp="1"/>
          </p:cNvSpPr>
          <p:nvPr>
            <p:ph type="chart" sz="quarter" idx="16" hasCustomPrompt="1"/>
          </p:nvPr>
        </p:nvSpPr>
        <p:spPr>
          <a:xfrm>
            <a:off x="411480" y="2336800"/>
            <a:ext cx="11379200" cy="3335338"/>
          </a:xfrm>
        </p:spPr>
        <p:txBody>
          <a:bodyPr anchor="ctr"/>
          <a:lstStyle>
            <a:lvl1pPr marL="0" indent="0" algn="ctr">
              <a:buNone/>
              <a:defRPr b="1"/>
            </a:lvl1pPr>
          </a:lstStyle>
          <a:p>
            <a:r>
              <a:rPr lang="en-US"/>
              <a:t>Click to insert chart</a:t>
            </a:r>
          </a:p>
        </p:txBody>
      </p:sp>
      <p:sp>
        <p:nvSpPr>
          <p:cNvPr id="10" name="Text Placeholder 7"/>
          <p:cNvSpPr>
            <a:spLocks noGrp="1"/>
          </p:cNvSpPr>
          <p:nvPr>
            <p:ph type="body" sz="quarter" idx="17" hasCustomPrompt="1"/>
          </p:nvPr>
        </p:nvSpPr>
        <p:spPr>
          <a:xfrm>
            <a:off x="411480" y="1813931"/>
            <a:ext cx="11379200" cy="522870"/>
          </a:xfrm>
        </p:spPr>
        <p:txBody>
          <a:bodyPr/>
          <a:lstStyle>
            <a:lvl1pPr marL="0" indent="0">
              <a:buNone/>
              <a:defRPr sz="1400" b="0"/>
            </a:lvl1pPr>
            <a:lvl2pPr marL="169863" indent="0">
              <a:buNone/>
              <a:defRPr/>
            </a:lvl2pPr>
          </a:lstStyle>
          <a:p>
            <a:pPr lvl="0"/>
            <a:r>
              <a:rPr lang="en-US"/>
              <a:t>Click to add chart introduction </a:t>
            </a:r>
          </a:p>
        </p:txBody>
      </p:sp>
      <p:sp>
        <p:nvSpPr>
          <p:cNvPr id="11" name="Rectangle 10"/>
          <p:cNvSpPr/>
          <p:nvPr userDrawn="1"/>
        </p:nvSpPr>
        <p:spPr>
          <a:xfrm>
            <a:off x="12287025" y="-4042"/>
            <a:ext cx="1386247" cy="243104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lstStyle/>
          <a:p>
            <a:pPr algn="l"/>
            <a:r>
              <a:rPr lang="en-US" sz="1000" b="1" baseline="0">
                <a:solidFill>
                  <a:schemeClr val="tx1"/>
                </a:solidFill>
              </a:rPr>
              <a:t>Chart wShort Copy</a:t>
            </a:r>
          </a:p>
          <a:p>
            <a:pPr algn="l"/>
            <a:r>
              <a:rPr lang="en-US" sz="1000" b="0" baseline="0">
                <a:solidFill>
                  <a:schemeClr val="tx1"/>
                </a:solidFill>
              </a:rPr>
              <a:t>Use for charts and add a chart introduction above the chart. </a:t>
            </a:r>
          </a:p>
        </p:txBody>
      </p:sp>
      <p:sp>
        <p:nvSpPr>
          <p:cNvPr id="13" name="Text Placeholder 11"/>
          <p:cNvSpPr>
            <a:spLocks noGrp="1"/>
          </p:cNvSpPr>
          <p:nvPr>
            <p:ph type="body" sz="quarter" idx="15"/>
          </p:nvPr>
        </p:nvSpPr>
        <p:spPr>
          <a:xfrm>
            <a:off x="414529" y="5672139"/>
            <a:ext cx="11358880" cy="418782"/>
          </a:xfrm>
        </p:spPr>
        <p:txBody>
          <a:bodyPr tIns="0" bIns="0" anchor="b"/>
          <a:lstStyle>
            <a:lvl1pPr marL="0" indent="0">
              <a:lnSpc>
                <a:spcPct val="70000"/>
              </a:lnSpc>
              <a:spcBef>
                <a:spcPts val="0"/>
              </a:spcBef>
              <a:spcAft>
                <a:spcPts val="200"/>
              </a:spcAft>
              <a:buSzPct val="25000"/>
              <a:buFont typeface="Arial" panose="020B0604020202020204" pitchFamily="34" charset="0"/>
              <a:buChar char=" "/>
              <a:defRPr sz="900">
                <a:latin typeface="Arial Narrow" panose="020B0606020202030204" pitchFamily="34" charset="0"/>
              </a:defRPr>
            </a:lvl1pPr>
            <a:lvl2pPr marL="169863" indent="-112713">
              <a:lnSpc>
                <a:spcPct val="70000"/>
              </a:lnSpc>
              <a:spcBef>
                <a:spcPts val="0"/>
              </a:spcBef>
              <a:buFont typeface="Arial" panose="020B0604020202020204" pitchFamily="34" charset="0"/>
              <a:buChar char="•"/>
              <a:defRPr sz="900">
                <a:latin typeface="Arial Narrow" panose="020B0606020202030204" pitchFamily="34" charset="0"/>
              </a:defRPr>
            </a:lvl2pPr>
            <a:lvl3pPr marL="341312" indent="0">
              <a:buNone/>
              <a:defRPr/>
            </a:lvl3pPr>
          </a:lstStyle>
          <a:p>
            <a:pPr lvl="0"/>
            <a:r>
              <a:rPr lang="en-US"/>
              <a:t>Click to edit Master text styles</a:t>
            </a:r>
          </a:p>
          <a:p>
            <a:pPr lvl="1"/>
            <a:r>
              <a:rPr lang="en-US"/>
              <a:t>Second level</a:t>
            </a:r>
          </a:p>
        </p:txBody>
      </p:sp>
      <p:grpSp>
        <p:nvGrpSpPr>
          <p:cNvPr id="12" name="Group 11"/>
          <p:cNvGrpSpPr/>
          <p:nvPr userDrawn="1"/>
        </p:nvGrpSpPr>
        <p:grpSpPr>
          <a:xfrm>
            <a:off x="12284310" y="2497574"/>
            <a:ext cx="1389888" cy="1233768"/>
            <a:chOff x="9215268" y="3023356"/>
            <a:chExt cx="1389888" cy="1233768"/>
          </a:xfrm>
        </p:grpSpPr>
        <p:sp>
          <p:nvSpPr>
            <p:cNvPr id="14" name="Rectangle 13"/>
            <p:cNvSpPr/>
            <p:nvPr userDrawn="1"/>
          </p:nvSpPr>
          <p:spPr>
            <a:xfrm>
              <a:off x="9215268" y="3023356"/>
              <a:ext cx="1389888" cy="123376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0" rtlCol="0" anchor="t"/>
            <a:lstStyle/>
            <a:p>
              <a:pPr algn="l"/>
              <a:r>
                <a:rPr lang="en-US" sz="1000" b="0" baseline="0">
                  <a:solidFill>
                    <a:schemeClr val="tx1"/>
                  </a:solidFill>
                </a:rPr>
                <a:t>Only use </a:t>
              </a:r>
              <a:r>
                <a:rPr lang="en-US" sz="1000" b="0" baseline="0">
                  <a:solidFill>
                    <a:srgbClr val="D6002A"/>
                  </a:solidFill>
                </a:rPr>
                <a:t>S&amp;P Global Red </a:t>
              </a:r>
              <a:r>
                <a:rPr lang="en-US" sz="1000" b="0" baseline="0">
                  <a:solidFill>
                    <a:schemeClr val="tx1"/>
                  </a:solidFill>
                </a:rPr>
                <a:t>for key text high-lights, not shapes or charts. </a:t>
              </a:r>
              <a:br>
                <a:rPr lang="en-US" sz="1000" b="0" baseline="0">
                  <a:solidFill>
                    <a:schemeClr val="tx1"/>
                  </a:solidFill>
                </a:rPr>
              </a:br>
              <a:r>
                <a:rPr lang="en-US" sz="1000" b="0" baseline="0">
                  <a:solidFill>
                    <a:schemeClr val="tx1"/>
                  </a:solidFill>
                </a:rPr>
                <a:t>It’s available in the custom color palette. </a:t>
              </a:r>
            </a:p>
          </p:txBody>
        </p:sp>
        <p:sp>
          <p:nvSpPr>
            <p:cNvPr id="15" name="Rectangle 14"/>
            <p:cNvSpPr/>
            <p:nvPr userDrawn="1"/>
          </p:nvSpPr>
          <p:spPr>
            <a:xfrm>
              <a:off x="9264542" y="4042368"/>
              <a:ext cx="126397" cy="126397"/>
            </a:xfrm>
            <a:prstGeom prst="rect">
              <a:avLst/>
            </a:prstGeom>
            <a:solidFill>
              <a:srgbClr val="D60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Tree>
    <p:extLst>
      <p:ext uri="{BB962C8B-B14F-4D97-AF65-F5344CB8AC3E}">
        <p14:creationId xmlns:p14="http://schemas.microsoft.com/office/powerpoint/2010/main" val="2512964020"/>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Big Picture with Caption">
    <p:spTree>
      <p:nvGrpSpPr>
        <p:cNvPr id="1" name=""/>
        <p:cNvGrpSpPr/>
        <p:nvPr/>
      </p:nvGrpSpPr>
      <p:grpSpPr>
        <a:xfrm>
          <a:off x="0" y="0"/>
          <a:ext cx="0" cy="0"/>
          <a:chOff x="0" y="0"/>
          <a:chExt cx="0" cy="0"/>
        </a:xfrm>
      </p:grpSpPr>
      <p:sp>
        <p:nvSpPr>
          <p:cNvPr id="6" name="Picture Placeholder 5"/>
          <p:cNvSpPr>
            <a:spLocks noGrp="1"/>
          </p:cNvSpPr>
          <p:nvPr>
            <p:ph type="pic" sz="quarter" idx="19" hasCustomPrompt="1"/>
          </p:nvPr>
        </p:nvSpPr>
        <p:spPr>
          <a:xfrm>
            <a:off x="411480" y="1790701"/>
            <a:ext cx="11379200" cy="3881439"/>
          </a:xfrm>
        </p:spPr>
        <p:txBody>
          <a:bodyPr anchor="ctr"/>
          <a:lstStyle>
            <a:lvl1pPr marL="0" indent="0" algn="ctr">
              <a:buNone/>
              <a:defRPr baseline="0"/>
            </a:lvl1pPr>
          </a:lstStyle>
          <a:p>
            <a:r>
              <a:rPr lang="en-US"/>
              <a:t>Click to insert rectangular image</a:t>
            </a:r>
          </a:p>
        </p:txBody>
      </p:sp>
      <p:sp>
        <p:nvSpPr>
          <p:cNvPr id="2" name="Title 1"/>
          <p:cNvSpPr>
            <a:spLocks noGrp="1"/>
          </p:cNvSpPr>
          <p:nvPr>
            <p:ph type="title"/>
          </p:nvPr>
        </p:nvSpPr>
        <p:spPr/>
        <p:txBody>
          <a:bodyPr/>
          <a:lstStyle>
            <a:lvl1pPr>
              <a:defRPr>
                <a:latin typeface="+mj-lt"/>
              </a:defRPr>
            </a:lvl1pPr>
          </a:lstStyle>
          <a:p>
            <a:r>
              <a:rPr lang="en-US"/>
              <a:t>Click to edit Master title style</a:t>
            </a:r>
          </a:p>
        </p:txBody>
      </p:sp>
      <p:sp>
        <p:nvSpPr>
          <p:cNvPr id="3" name="Footer Placeholder 2"/>
          <p:cNvSpPr>
            <a:spLocks noGrp="1"/>
          </p:cNvSpPr>
          <p:nvPr>
            <p:ph type="ftr" sz="quarter" idx="10"/>
          </p:nvPr>
        </p:nvSpPr>
        <p:spPr/>
        <p:txBody>
          <a:bodyPr/>
          <a:lstStyle/>
          <a:p>
            <a:r>
              <a:rPr lang="en-US"/>
              <a:t>To change, turn on or off footer: Inset &gt; Header &amp; Footer &gt; Enter / change text &gt; Click Apply All. </a:t>
            </a:r>
          </a:p>
        </p:txBody>
      </p:sp>
      <p:sp>
        <p:nvSpPr>
          <p:cNvPr id="4" name="Slide Number Placeholder 3"/>
          <p:cNvSpPr>
            <a:spLocks noGrp="1"/>
          </p:cNvSpPr>
          <p:nvPr>
            <p:ph type="sldNum" sz="quarter" idx="11"/>
          </p:nvPr>
        </p:nvSpPr>
        <p:spPr/>
        <p:txBody>
          <a:bodyPr/>
          <a:lstStyle/>
          <a:p>
            <a:fld id="{BDDC3DCF-E0A7-DA4A-BC2C-1EC3743A297B}" type="slidenum">
              <a:rPr lang="en-US" smtClean="0"/>
              <a:pPr/>
              <a:t>‹#›</a:t>
            </a:fld>
            <a:endParaRPr lang="en-US"/>
          </a:p>
        </p:txBody>
      </p:sp>
      <p:sp>
        <p:nvSpPr>
          <p:cNvPr id="13" name="Text Placeholder 7"/>
          <p:cNvSpPr>
            <a:spLocks noGrp="1"/>
          </p:cNvSpPr>
          <p:nvPr>
            <p:ph type="body" sz="quarter" idx="17" hasCustomPrompt="1"/>
          </p:nvPr>
        </p:nvSpPr>
        <p:spPr>
          <a:xfrm>
            <a:off x="411480" y="1382283"/>
            <a:ext cx="11379200" cy="404789"/>
          </a:xfrm>
        </p:spPr>
        <p:txBody>
          <a:bodyPr anchor="b"/>
          <a:lstStyle>
            <a:lvl1pPr marL="0" indent="0">
              <a:buNone/>
              <a:defRPr sz="1400" b="0"/>
            </a:lvl1pPr>
            <a:lvl2pPr marL="169863" indent="0">
              <a:buNone/>
              <a:defRPr/>
            </a:lvl2pPr>
          </a:lstStyle>
          <a:p>
            <a:pPr lvl="0"/>
            <a:r>
              <a:rPr lang="en-US"/>
              <a:t>Click to add image caption </a:t>
            </a:r>
          </a:p>
        </p:txBody>
      </p:sp>
      <p:sp>
        <p:nvSpPr>
          <p:cNvPr id="9" name="Rectangle 8"/>
          <p:cNvSpPr/>
          <p:nvPr userDrawn="1"/>
        </p:nvSpPr>
        <p:spPr>
          <a:xfrm>
            <a:off x="12287025" y="-4043"/>
            <a:ext cx="1386247" cy="243104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lstStyle/>
          <a:p>
            <a:pPr algn="l"/>
            <a:r>
              <a:rPr lang="en-US" sz="1000" b="1">
                <a:solidFill>
                  <a:schemeClr val="tx1"/>
                </a:solidFill>
              </a:rPr>
              <a:t>Big Picture + Caption</a:t>
            </a:r>
            <a:endParaRPr lang="en-US" sz="1000" b="1" baseline="0">
              <a:solidFill>
                <a:schemeClr val="tx1"/>
              </a:solidFill>
            </a:endParaRPr>
          </a:p>
          <a:p>
            <a:pPr algn="l"/>
            <a:r>
              <a:rPr lang="en-US" sz="1000" baseline="0">
                <a:solidFill>
                  <a:schemeClr val="tx1"/>
                </a:solidFill>
              </a:rPr>
              <a:t>Click image icon to insert image to fill the image placeholder. Add image caption above the image. </a:t>
            </a:r>
            <a:endParaRPr lang="en-US" sz="1000">
              <a:solidFill>
                <a:schemeClr val="tx1"/>
              </a:solidFill>
            </a:endParaRPr>
          </a:p>
        </p:txBody>
      </p:sp>
      <p:sp>
        <p:nvSpPr>
          <p:cNvPr id="10" name="Text Placeholder 11"/>
          <p:cNvSpPr>
            <a:spLocks noGrp="1"/>
          </p:cNvSpPr>
          <p:nvPr>
            <p:ph type="body" sz="quarter" idx="15"/>
          </p:nvPr>
        </p:nvSpPr>
        <p:spPr>
          <a:xfrm>
            <a:off x="414529" y="5672139"/>
            <a:ext cx="11358880" cy="418782"/>
          </a:xfrm>
        </p:spPr>
        <p:txBody>
          <a:bodyPr tIns="0" bIns="0" anchor="b"/>
          <a:lstStyle>
            <a:lvl1pPr marL="0" indent="0">
              <a:lnSpc>
                <a:spcPct val="70000"/>
              </a:lnSpc>
              <a:spcBef>
                <a:spcPts val="0"/>
              </a:spcBef>
              <a:spcAft>
                <a:spcPts val="200"/>
              </a:spcAft>
              <a:buSzPct val="25000"/>
              <a:buFont typeface="Arial" panose="020B0604020202020204" pitchFamily="34" charset="0"/>
              <a:buChar char=" "/>
              <a:defRPr sz="900">
                <a:latin typeface="Arial Narrow" panose="020B0606020202030204" pitchFamily="34" charset="0"/>
              </a:defRPr>
            </a:lvl1pPr>
            <a:lvl2pPr marL="169863" indent="-112713">
              <a:lnSpc>
                <a:spcPct val="70000"/>
              </a:lnSpc>
              <a:spcBef>
                <a:spcPts val="0"/>
              </a:spcBef>
              <a:buFont typeface="Arial" panose="020B0604020202020204" pitchFamily="34" charset="0"/>
              <a:buChar char="•"/>
              <a:defRPr sz="900">
                <a:latin typeface="Arial Narrow" panose="020B0606020202030204" pitchFamily="34" charset="0"/>
              </a:defRPr>
            </a:lvl2pPr>
            <a:lvl3pPr marL="341312" indent="0">
              <a:buNone/>
              <a:defRPr/>
            </a:lvl3pPr>
          </a:lstStyle>
          <a:p>
            <a:pPr lvl="0"/>
            <a:r>
              <a:rPr lang="en-US"/>
              <a:t>Click to edit Master text styles</a:t>
            </a:r>
          </a:p>
          <a:p>
            <a:pPr lvl="1"/>
            <a:r>
              <a:rPr lang="en-US"/>
              <a:t>Second level</a:t>
            </a:r>
          </a:p>
        </p:txBody>
      </p:sp>
      <p:grpSp>
        <p:nvGrpSpPr>
          <p:cNvPr id="12" name="Group 11"/>
          <p:cNvGrpSpPr/>
          <p:nvPr userDrawn="1"/>
        </p:nvGrpSpPr>
        <p:grpSpPr>
          <a:xfrm>
            <a:off x="12284310" y="2497574"/>
            <a:ext cx="1389888" cy="1233768"/>
            <a:chOff x="9215268" y="3023356"/>
            <a:chExt cx="1389888" cy="1233768"/>
          </a:xfrm>
        </p:grpSpPr>
        <p:sp>
          <p:nvSpPr>
            <p:cNvPr id="14" name="Rectangle 13"/>
            <p:cNvSpPr/>
            <p:nvPr userDrawn="1"/>
          </p:nvSpPr>
          <p:spPr>
            <a:xfrm>
              <a:off x="9215268" y="3023356"/>
              <a:ext cx="1389888" cy="123376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0" rtlCol="0" anchor="t"/>
            <a:lstStyle/>
            <a:p>
              <a:pPr algn="l"/>
              <a:r>
                <a:rPr lang="en-US" sz="1000" b="0" baseline="0">
                  <a:solidFill>
                    <a:schemeClr val="tx1"/>
                  </a:solidFill>
                </a:rPr>
                <a:t>Only use </a:t>
              </a:r>
              <a:r>
                <a:rPr lang="en-US" sz="1000" b="0" baseline="0">
                  <a:solidFill>
                    <a:srgbClr val="D6002A"/>
                  </a:solidFill>
                </a:rPr>
                <a:t>S&amp;P Global Red </a:t>
              </a:r>
              <a:r>
                <a:rPr lang="en-US" sz="1000" b="0" baseline="0">
                  <a:solidFill>
                    <a:schemeClr val="tx1"/>
                  </a:solidFill>
                </a:rPr>
                <a:t>for key text high-lights, not shapes or charts. </a:t>
              </a:r>
              <a:br>
                <a:rPr lang="en-US" sz="1000" b="0" baseline="0">
                  <a:solidFill>
                    <a:schemeClr val="tx1"/>
                  </a:solidFill>
                </a:rPr>
              </a:br>
              <a:r>
                <a:rPr lang="en-US" sz="1000" b="0" baseline="0">
                  <a:solidFill>
                    <a:schemeClr val="tx1"/>
                  </a:solidFill>
                </a:rPr>
                <a:t>It’s available in the custom color palette. </a:t>
              </a:r>
            </a:p>
          </p:txBody>
        </p:sp>
        <p:sp>
          <p:nvSpPr>
            <p:cNvPr id="15" name="Rectangle 14"/>
            <p:cNvSpPr/>
            <p:nvPr userDrawn="1"/>
          </p:nvSpPr>
          <p:spPr>
            <a:xfrm>
              <a:off x="9264542" y="4042368"/>
              <a:ext cx="126397" cy="126397"/>
            </a:xfrm>
            <a:prstGeom prst="rect">
              <a:avLst/>
            </a:prstGeom>
            <a:solidFill>
              <a:srgbClr val="D60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Tree>
    <p:extLst>
      <p:ext uri="{BB962C8B-B14F-4D97-AF65-F5344CB8AC3E}">
        <p14:creationId xmlns:p14="http://schemas.microsoft.com/office/powerpoint/2010/main" val="4242101060"/>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Content 2 columns wDisclaime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mj-lt"/>
              </a:defRPr>
            </a:lvl1pPr>
          </a:lstStyle>
          <a:p>
            <a:r>
              <a:rPr lang="en-US"/>
              <a:t>Click to edit Master title style</a:t>
            </a:r>
          </a:p>
        </p:txBody>
      </p:sp>
      <p:sp>
        <p:nvSpPr>
          <p:cNvPr id="3" name="Footer Placeholder 2"/>
          <p:cNvSpPr>
            <a:spLocks noGrp="1"/>
          </p:cNvSpPr>
          <p:nvPr>
            <p:ph type="ftr" sz="quarter" idx="10"/>
          </p:nvPr>
        </p:nvSpPr>
        <p:spPr/>
        <p:txBody>
          <a:bodyPr/>
          <a:lstStyle/>
          <a:p>
            <a:r>
              <a:rPr lang="en-US"/>
              <a:t>To change, turn on or off footer: Inset &gt; Header &amp; Footer &gt; Enter / change text &gt; Click Apply All. </a:t>
            </a:r>
          </a:p>
        </p:txBody>
      </p:sp>
      <p:sp>
        <p:nvSpPr>
          <p:cNvPr id="4" name="Slide Number Placeholder 3"/>
          <p:cNvSpPr>
            <a:spLocks noGrp="1"/>
          </p:cNvSpPr>
          <p:nvPr>
            <p:ph type="sldNum" sz="quarter" idx="11"/>
          </p:nvPr>
        </p:nvSpPr>
        <p:spPr/>
        <p:txBody>
          <a:bodyPr/>
          <a:lstStyle/>
          <a:p>
            <a:fld id="{BDDC3DCF-E0A7-DA4A-BC2C-1EC3743A297B}" type="slidenum">
              <a:rPr lang="en-US" smtClean="0"/>
              <a:pPr/>
              <a:t>‹#›</a:t>
            </a:fld>
            <a:endParaRPr lang="en-US"/>
          </a:p>
        </p:txBody>
      </p:sp>
      <p:sp>
        <p:nvSpPr>
          <p:cNvPr id="16" name="Text Placeholder 15"/>
          <p:cNvSpPr>
            <a:spLocks noGrp="1"/>
          </p:cNvSpPr>
          <p:nvPr>
            <p:ph type="body" sz="quarter" idx="21" hasCustomPrompt="1"/>
          </p:nvPr>
        </p:nvSpPr>
        <p:spPr>
          <a:xfrm>
            <a:off x="411480" y="1085850"/>
            <a:ext cx="11362267" cy="914400"/>
          </a:xfrm>
        </p:spPr>
        <p:txBody>
          <a:bodyPr/>
          <a:lstStyle>
            <a:lvl1pPr marL="0" indent="0">
              <a:buNone/>
              <a:defRPr sz="1600" baseline="0">
                <a:solidFill>
                  <a:schemeClr val="bg1">
                    <a:lumMod val="50000"/>
                  </a:schemeClr>
                </a:solidFill>
              </a:defRPr>
            </a:lvl1pPr>
            <a:lvl2pPr marL="173736" indent="0">
              <a:buNone/>
              <a:defRPr/>
            </a:lvl2pPr>
          </a:lstStyle>
          <a:p>
            <a:pPr lvl="0"/>
            <a:r>
              <a:rPr lang="en-US"/>
              <a:t>Click to add introduction text</a:t>
            </a:r>
          </a:p>
        </p:txBody>
      </p:sp>
      <p:sp>
        <p:nvSpPr>
          <p:cNvPr id="9" name="Content Placeholder 8"/>
          <p:cNvSpPr>
            <a:spLocks noGrp="1"/>
          </p:cNvSpPr>
          <p:nvPr>
            <p:ph sz="quarter" idx="23"/>
          </p:nvPr>
        </p:nvSpPr>
        <p:spPr>
          <a:xfrm>
            <a:off x="411480" y="2850686"/>
            <a:ext cx="5225627" cy="2821466"/>
          </a:xfrm>
        </p:spPr>
        <p:txBody>
          <a:bodyPr/>
          <a:lstStyle>
            <a:lvl1pPr>
              <a:defRPr sz="1800"/>
            </a:lvl1pPr>
            <a:lvl2pPr>
              <a:defRPr sz="16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13"/>
          <p:cNvSpPr>
            <a:spLocks noGrp="1"/>
          </p:cNvSpPr>
          <p:nvPr>
            <p:ph sz="quarter" idx="24"/>
          </p:nvPr>
        </p:nvSpPr>
        <p:spPr>
          <a:xfrm>
            <a:off x="6547467" y="2850205"/>
            <a:ext cx="5238132" cy="2821935"/>
          </a:xfrm>
        </p:spPr>
        <p:txBody>
          <a:bodyPr/>
          <a:lstStyle>
            <a:lvl1pPr>
              <a:defRPr sz="1800"/>
            </a:lvl1pPr>
            <a:lvl2pPr>
              <a:defRPr sz="16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7"/>
          <p:cNvSpPr>
            <a:spLocks noGrp="1"/>
          </p:cNvSpPr>
          <p:nvPr>
            <p:ph type="body" sz="quarter" idx="17" hasCustomPrompt="1"/>
          </p:nvPr>
        </p:nvSpPr>
        <p:spPr>
          <a:xfrm>
            <a:off x="411480" y="2037060"/>
            <a:ext cx="5242560" cy="670092"/>
          </a:xfrm>
          <a:solidFill>
            <a:schemeClr val="bg1"/>
          </a:solidFill>
          <a:effectLst>
            <a:outerShdw dist="25400" dir="5400000" algn="t" rotWithShape="0">
              <a:prstClr val="black">
                <a:alpha val="97000"/>
              </a:prstClr>
            </a:outerShdw>
          </a:effectLst>
        </p:spPr>
        <p:txBody>
          <a:bodyPr rIns="0" anchor="b"/>
          <a:lstStyle>
            <a:lvl1pPr marL="0" indent="0">
              <a:buNone/>
              <a:defRPr sz="1600" baseline="0"/>
            </a:lvl1pPr>
          </a:lstStyle>
          <a:p>
            <a:pPr lvl="0"/>
            <a:r>
              <a:rPr lang="en-US"/>
              <a:t>Add headline (max 2 rows)</a:t>
            </a:r>
          </a:p>
        </p:txBody>
      </p:sp>
      <p:sp>
        <p:nvSpPr>
          <p:cNvPr id="18" name="Text Placeholder 7"/>
          <p:cNvSpPr>
            <a:spLocks noGrp="1"/>
          </p:cNvSpPr>
          <p:nvPr>
            <p:ph type="body" sz="quarter" idx="18" hasCustomPrompt="1"/>
          </p:nvPr>
        </p:nvSpPr>
        <p:spPr>
          <a:xfrm>
            <a:off x="6547468" y="2037060"/>
            <a:ext cx="5242560" cy="670092"/>
          </a:xfrm>
          <a:solidFill>
            <a:schemeClr val="bg1"/>
          </a:solidFill>
          <a:effectLst>
            <a:outerShdw dist="25400" dir="5400000" algn="t" rotWithShape="0">
              <a:prstClr val="black">
                <a:alpha val="97000"/>
              </a:prstClr>
            </a:outerShdw>
          </a:effectLst>
        </p:spPr>
        <p:txBody>
          <a:bodyPr rIns="0" anchor="b"/>
          <a:lstStyle>
            <a:lvl1pPr marL="0" indent="0">
              <a:buNone/>
              <a:defRPr sz="1600" baseline="0"/>
            </a:lvl1pPr>
          </a:lstStyle>
          <a:p>
            <a:pPr lvl="0"/>
            <a:r>
              <a:rPr lang="en-US"/>
              <a:t>Add headline or remove (max 2 rows)</a:t>
            </a:r>
          </a:p>
        </p:txBody>
      </p:sp>
      <p:sp>
        <p:nvSpPr>
          <p:cNvPr id="12" name="Rectangle 11"/>
          <p:cNvSpPr/>
          <p:nvPr userDrawn="1"/>
        </p:nvSpPr>
        <p:spPr>
          <a:xfrm>
            <a:off x="12287025" y="-4042"/>
            <a:ext cx="1386247" cy="243104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lstStyle/>
          <a:p>
            <a:pPr algn="l"/>
            <a:r>
              <a:rPr lang="en-US" sz="1000" b="1" baseline="0">
                <a:solidFill>
                  <a:schemeClr val="tx1"/>
                </a:solidFill>
              </a:rPr>
              <a:t>Content 2 columns</a:t>
            </a:r>
          </a:p>
          <a:p>
            <a:pPr algn="l"/>
            <a:r>
              <a:rPr lang="en-US" sz="1000" b="0" baseline="0">
                <a:solidFill>
                  <a:schemeClr val="tx1"/>
                </a:solidFill>
              </a:rPr>
              <a:t>Use for two parts of content with two headlines. </a:t>
            </a:r>
          </a:p>
        </p:txBody>
      </p:sp>
      <p:sp>
        <p:nvSpPr>
          <p:cNvPr id="13" name="Text Placeholder 11"/>
          <p:cNvSpPr>
            <a:spLocks noGrp="1"/>
          </p:cNvSpPr>
          <p:nvPr>
            <p:ph type="body" sz="quarter" idx="15"/>
          </p:nvPr>
        </p:nvSpPr>
        <p:spPr>
          <a:xfrm>
            <a:off x="414529" y="5672139"/>
            <a:ext cx="11358880" cy="418782"/>
          </a:xfrm>
        </p:spPr>
        <p:txBody>
          <a:bodyPr tIns="0" bIns="0" anchor="b"/>
          <a:lstStyle>
            <a:lvl1pPr marL="0" indent="0">
              <a:lnSpc>
                <a:spcPct val="70000"/>
              </a:lnSpc>
              <a:spcBef>
                <a:spcPts val="0"/>
              </a:spcBef>
              <a:spcAft>
                <a:spcPts val="200"/>
              </a:spcAft>
              <a:buSzPct val="25000"/>
              <a:buFont typeface="Arial" panose="020B0604020202020204" pitchFamily="34" charset="0"/>
              <a:buChar char=" "/>
              <a:defRPr sz="900">
                <a:latin typeface="Arial Narrow" panose="020B0606020202030204" pitchFamily="34" charset="0"/>
              </a:defRPr>
            </a:lvl1pPr>
            <a:lvl2pPr marL="169863" indent="-112713">
              <a:lnSpc>
                <a:spcPct val="70000"/>
              </a:lnSpc>
              <a:spcBef>
                <a:spcPts val="0"/>
              </a:spcBef>
              <a:buFont typeface="Arial" panose="020B0604020202020204" pitchFamily="34" charset="0"/>
              <a:buChar char="•"/>
              <a:defRPr sz="900">
                <a:latin typeface="Arial Narrow" panose="020B0606020202030204" pitchFamily="34" charset="0"/>
              </a:defRPr>
            </a:lvl2pPr>
            <a:lvl3pPr marL="341312" indent="0">
              <a:buNone/>
              <a:defRPr/>
            </a:lvl3pPr>
          </a:lstStyle>
          <a:p>
            <a:pPr lvl="0"/>
            <a:r>
              <a:rPr lang="en-US"/>
              <a:t>Click to edit Master text styles</a:t>
            </a:r>
          </a:p>
          <a:p>
            <a:pPr lvl="1"/>
            <a:r>
              <a:rPr lang="en-US"/>
              <a:t>Second level</a:t>
            </a:r>
          </a:p>
        </p:txBody>
      </p:sp>
      <p:grpSp>
        <p:nvGrpSpPr>
          <p:cNvPr id="19" name="Group 18"/>
          <p:cNvGrpSpPr/>
          <p:nvPr userDrawn="1"/>
        </p:nvGrpSpPr>
        <p:grpSpPr>
          <a:xfrm>
            <a:off x="12284310" y="2497574"/>
            <a:ext cx="1389888" cy="1233768"/>
            <a:chOff x="9215268" y="3023356"/>
            <a:chExt cx="1389888" cy="1233768"/>
          </a:xfrm>
        </p:grpSpPr>
        <p:sp>
          <p:nvSpPr>
            <p:cNvPr id="20" name="Rectangle 19"/>
            <p:cNvSpPr/>
            <p:nvPr userDrawn="1"/>
          </p:nvSpPr>
          <p:spPr>
            <a:xfrm>
              <a:off x="9215268" y="3023356"/>
              <a:ext cx="1389888" cy="123376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0" rtlCol="0" anchor="t"/>
            <a:lstStyle/>
            <a:p>
              <a:pPr algn="l"/>
              <a:r>
                <a:rPr lang="en-US" sz="1000" b="0" baseline="0">
                  <a:solidFill>
                    <a:schemeClr val="tx1"/>
                  </a:solidFill>
                </a:rPr>
                <a:t>Only use </a:t>
              </a:r>
              <a:r>
                <a:rPr lang="en-US" sz="1000" b="0" baseline="0">
                  <a:solidFill>
                    <a:srgbClr val="D6002A"/>
                  </a:solidFill>
                </a:rPr>
                <a:t>S&amp;P Global Red </a:t>
              </a:r>
              <a:r>
                <a:rPr lang="en-US" sz="1000" b="0" baseline="0">
                  <a:solidFill>
                    <a:schemeClr val="tx1"/>
                  </a:solidFill>
                </a:rPr>
                <a:t>for key text high-lights, not shapes or charts. </a:t>
              </a:r>
              <a:br>
                <a:rPr lang="en-US" sz="1000" b="0" baseline="0">
                  <a:solidFill>
                    <a:schemeClr val="tx1"/>
                  </a:solidFill>
                </a:rPr>
              </a:br>
              <a:r>
                <a:rPr lang="en-US" sz="1000" b="0" baseline="0">
                  <a:solidFill>
                    <a:schemeClr val="tx1"/>
                  </a:solidFill>
                </a:rPr>
                <a:t>It’s available in the custom color palette. </a:t>
              </a:r>
            </a:p>
          </p:txBody>
        </p:sp>
        <p:sp>
          <p:nvSpPr>
            <p:cNvPr id="21" name="Rectangle 20"/>
            <p:cNvSpPr/>
            <p:nvPr userDrawn="1"/>
          </p:nvSpPr>
          <p:spPr>
            <a:xfrm>
              <a:off x="9264542" y="4042368"/>
              <a:ext cx="126397" cy="126397"/>
            </a:xfrm>
            <a:prstGeom prst="rect">
              <a:avLst/>
            </a:prstGeom>
            <a:solidFill>
              <a:srgbClr val="D60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Tree>
    <p:extLst>
      <p:ext uri="{BB962C8B-B14F-4D97-AF65-F5344CB8AC3E}">
        <p14:creationId xmlns:p14="http://schemas.microsoft.com/office/powerpoint/2010/main" val="781965885"/>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Content + Imag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10574" y="1371600"/>
            <a:ext cx="5491389" cy="430053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F589F0CF-5A91-4AEB-B6C2-9D3A9D7ED7E5}" type="datetime1">
              <a:rPr lang="en-US" smtClean="0"/>
              <a:t>10/4/2021</a:t>
            </a:fld>
            <a:endParaRPr lang="en-US"/>
          </a:p>
        </p:txBody>
      </p:sp>
      <p:sp>
        <p:nvSpPr>
          <p:cNvPr id="6" name="Footer Placeholder 5"/>
          <p:cNvSpPr>
            <a:spLocks noGrp="1"/>
          </p:cNvSpPr>
          <p:nvPr>
            <p:ph type="ftr" sz="quarter" idx="11"/>
          </p:nvPr>
        </p:nvSpPr>
        <p:spPr/>
        <p:txBody>
          <a:bodyPr/>
          <a:lstStyle/>
          <a:p>
            <a:r>
              <a:rPr lang="en-US"/>
              <a:t>To change, turn on or off footer: Inset &gt; Header &amp; Footer &gt; Enter / change text &gt; Click Apply All. </a:t>
            </a:r>
          </a:p>
        </p:txBody>
      </p:sp>
      <p:sp>
        <p:nvSpPr>
          <p:cNvPr id="7" name="Slide Number Placeholder 6"/>
          <p:cNvSpPr>
            <a:spLocks noGrp="1"/>
          </p:cNvSpPr>
          <p:nvPr>
            <p:ph type="sldNum" sz="quarter" idx="12"/>
          </p:nvPr>
        </p:nvSpPr>
        <p:spPr/>
        <p:txBody>
          <a:bodyPr/>
          <a:lstStyle/>
          <a:p>
            <a:fld id="{5246FB18-5DF1-419A-B975-14AFDDD65B9F}" type="slidenum">
              <a:rPr lang="en-US" smtClean="0"/>
              <a:t>‹#›</a:t>
            </a:fld>
            <a:endParaRPr lang="en-US"/>
          </a:p>
        </p:txBody>
      </p:sp>
      <p:sp>
        <p:nvSpPr>
          <p:cNvPr id="9" name="Picture Placeholder 8"/>
          <p:cNvSpPr>
            <a:spLocks noGrp="1"/>
          </p:cNvSpPr>
          <p:nvPr>
            <p:ph type="pic" sz="quarter" idx="16" hasCustomPrompt="1"/>
          </p:nvPr>
        </p:nvSpPr>
        <p:spPr>
          <a:xfrm>
            <a:off x="6096001" y="1371600"/>
            <a:ext cx="5676900" cy="4300538"/>
          </a:xfrm>
        </p:spPr>
        <p:txBody>
          <a:bodyPr anchor="ctr"/>
          <a:lstStyle>
            <a:lvl1pPr marL="0" indent="0" algn="ctr">
              <a:buNone/>
              <a:defRPr/>
            </a:lvl1pPr>
          </a:lstStyle>
          <a:p>
            <a:r>
              <a:rPr lang="en-US"/>
              <a:t>Click to insert image</a:t>
            </a:r>
          </a:p>
        </p:txBody>
      </p:sp>
      <p:sp>
        <p:nvSpPr>
          <p:cNvPr id="10" name="Rectangle 9"/>
          <p:cNvSpPr/>
          <p:nvPr userDrawn="1"/>
        </p:nvSpPr>
        <p:spPr>
          <a:xfrm>
            <a:off x="12287025" y="-4043"/>
            <a:ext cx="1386247" cy="243104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lstStyle/>
          <a:p>
            <a:pPr algn="l"/>
            <a:r>
              <a:rPr lang="en-US" sz="1000" b="1">
                <a:solidFill>
                  <a:schemeClr val="tx1"/>
                </a:solidFill>
              </a:rPr>
              <a:t>Content  + Image</a:t>
            </a:r>
            <a:endParaRPr lang="en-US" sz="1000" b="1" baseline="0">
              <a:solidFill>
                <a:schemeClr val="tx1"/>
              </a:solidFill>
            </a:endParaRPr>
          </a:p>
          <a:p>
            <a:pPr algn="l"/>
            <a:r>
              <a:rPr lang="en-US" sz="1000" baseline="0">
                <a:solidFill>
                  <a:schemeClr val="tx1"/>
                </a:solidFill>
              </a:rPr>
              <a:t>Click image icon to insert image to fill the image placeholder. </a:t>
            </a:r>
            <a:endParaRPr lang="en-US" sz="1000">
              <a:solidFill>
                <a:schemeClr val="tx1"/>
              </a:solidFill>
            </a:endParaRPr>
          </a:p>
        </p:txBody>
      </p:sp>
      <p:sp>
        <p:nvSpPr>
          <p:cNvPr id="12" name="Text Placeholder 11"/>
          <p:cNvSpPr>
            <a:spLocks noGrp="1"/>
          </p:cNvSpPr>
          <p:nvPr>
            <p:ph type="body" sz="quarter" idx="15"/>
          </p:nvPr>
        </p:nvSpPr>
        <p:spPr>
          <a:xfrm>
            <a:off x="414529" y="5672139"/>
            <a:ext cx="11358880" cy="418782"/>
          </a:xfrm>
        </p:spPr>
        <p:txBody>
          <a:bodyPr tIns="0" bIns="0" anchor="b"/>
          <a:lstStyle>
            <a:lvl1pPr marL="0" indent="0">
              <a:lnSpc>
                <a:spcPct val="70000"/>
              </a:lnSpc>
              <a:spcBef>
                <a:spcPts val="0"/>
              </a:spcBef>
              <a:spcAft>
                <a:spcPts val="200"/>
              </a:spcAft>
              <a:buSzPct val="25000"/>
              <a:buFont typeface="Arial" panose="020B0604020202020204" pitchFamily="34" charset="0"/>
              <a:buChar char=" "/>
              <a:defRPr sz="900">
                <a:latin typeface="Arial Narrow" panose="020B0606020202030204" pitchFamily="34" charset="0"/>
              </a:defRPr>
            </a:lvl1pPr>
            <a:lvl2pPr marL="169863" indent="-112713">
              <a:lnSpc>
                <a:spcPct val="70000"/>
              </a:lnSpc>
              <a:spcBef>
                <a:spcPts val="0"/>
              </a:spcBef>
              <a:buFont typeface="Arial" panose="020B0604020202020204" pitchFamily="34" charset="0"/>
              <a:buChar char="•"/>
              <a:defRPr sz="900">
                <a:latin typeface="Arial Narrow" panose="020B0606020202030204" pitchFamily="34" charset="0"/>
              </a:defRPr>
            </a:lvl2pPr>
            <a:lvl3pPr marL="341312" indent="0">
              <a:buNone/>
              <a:defRPr/>
            </a:lvl3pPr>
          </a:lstStyle>
          <a:p>
            <a:pPr lvl="0"/>
            <a:r>
              <a:rPr lang="en-US"/>
              <a:t>Click to edit Master text styles</a:t>
            </a:r>
          </a:p>
          <a:p>
            <a:pPr lvl="1"/>
            <a:r>
              <a:rPr lang="en-US"/>
              <a:t>Second level</a:t>
            </a:r>
          </a:p>
        </p:txBody>
      </p:sp>
      <p:grpSp>
        <p:nvGrpSpPr>
          <p:cNvPr id="11" name="Group 10"/>
          <p:cNvGrpSpPr/>
          <p:nvPr userDrawn="1"/>
        </p:nvGrpSpPr>
        <p:grpSpPr>
          <a:xfrm>
            <a:off x="12284310" y="2497574"/>
            <a:ext cx="1389888" cy="1233768"/>
            <a:chOff x="9215268" y="3023356"/>
            <a:chExt cx="1389888" cy="1233768"/>
          </a:xfrm>
        </p:grpSpPr>
        <p:sp>
          <p:nvSpPr>
            <p:cNvPr id="14" name="Rectangle 13"/>
            <p:cNvSpPr/>
            <p:nvPr userDrawn="1"/>
          </p:nvSpPr>
          <p:spPr>
            <a:xfrm>
              <a:off x="9215268" y="3023356"/>
              <a:ext cx="1389888" cy="123376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0" rtlCol="0" anchor="t"/>
            <a:lstStyle/>
            <a:p>
              <a:pPr algn="l"/>
              <a:r>
                <a:rPr lang="en-US" sz="1000" b="0" baseline="0">
                  <a:solidFill>
                    <a:schemeClr val="tx1"/>
                  </a:solidFill>
                </a:rPr>
                <a:t>Only use </a:t>
              </a:r>
              <a:r>
                <a:rPr lang="en-US" sz="1000" b="0" baseline="0">
                  <a:solidFill>
                    <a:srgbClr val="D6002A"/>
                  </a:solidFill>
                </a:rPr>
                <a:t>S&amp;P Global Red </a:t>
              </a:r>
              <a:r>
                <a:rPr lang="en-US" sz="1000" b="0" baseline="0">
                  <a:solidFill>
                    <a:schemeClr val="tx1"/>
                  </a:solidFill>
                </a:rPr>
                <a:t>for key text high-lights, not shapes or charts. </a:t>
              </a:r>
              <a:br>
                <a:rPr lang="en-US" sz="1000" b="0" baseline="0">
                  <a:solidFill>
                    <a:schemeClr val="tx1"/>
                  </a:solidFill>
                </a:rPr>
              </a:br>
              <a:r>
                <a:rPr lang="en-US" sz="1000" b="0" baseline="0">
                  <a:solidFill>
                    <a:schemeClr val="tx1"/>
                  </a:solidFill>
                </a:rPr>
                <a:t>It’s available in the custom color palette. </a:t>
              </a:r>
            </a:p>
          </p:txBody>
        </p:sp>
        <p:sp>
          <p:nvSpPr>
            <p:cNvPr id="15" name="Rectangle 14"/>
            <p:cNvSpPr/>
            <p:nvPr userDrawn="1"/>
          </p:nvSpPr>
          <p:spPr>
            <a:xfrm>
              <a:off x="9264542" y="4042368"/>
              <a:ext cx="126397" cy="126397"/>
            </a:xfrm>
            <a:prstGeom prst="rect">
              <a:avLst/>
            </a:prstGeom>
            <a:solidFill>
              <a:srgbClr val="D60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Tree>
    <p:extLst>
      <p:ext uri="{BB962C8B-B14F-4D97-AF65-F5344CB8AC3E}">
        <p14:creationId xmlns:p14="http://schemas.microsoft.com/office/powerpoint/2010/main" val="1632560247"/>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Chart wSource">
    <p:spTree>
      <p:nvGrpSpPr>
        <p:cNvPr id="1" name=""/>
        <p:cNvGrpSpPr/>
        <p:nvPr/>
      </p:nvGrpSpPr>
      <p:grpSpPr>
        <a:xfrm>
          <a:off x="0" y="0"/>
          <a:ext cx="0" cy="0"/>
          <a:chOff x="0" y="0"/>
          <a:chExt cx="0" cy="0"/>
        </a:xfrm>
      </p:grpSpPr>
      <p:sp>
        <p:nvSpPr>
          <p:cNvPr id="11" name="Chart Placeholder 10"/>
          <p:cNvSpPr>
            <a:spLocks noGrp="1"/>
          </p:cNvSpPr>
          <p:nvPr>
            <p:ph type="chart" sz="quarter" idx="19" hasCustomPrompt="1"/>
          </p:nvPr>
        </p:nvSpPr>
        <p:spPr>
          <a:xfrm>
            <a:off x="411480" y="1790701"/>
            <a:ext cx="11362465" cy="3881439"/>
          </a:xfrm>
        </p:spPr>
        <p:txBody>
          <a:bodyPr/>
          <a:lstStyle>
            <a:lvl1pPr marL="0" indent="0">
              <a:buNone/>
              <a:defRPr/>
            </a:lvl1pPr>
          </a:lstStyle>
          <a:p>
            <a:r>
              <a:rPr lang="en-US"/>
              <a:t>Click to insert chart</a:t>
            </a:r>
          </a:p>
        </p:txBody>
      </p:sp>
      <p:sp>
        <p:nvSpPr>
          <p:cNvPr id="2" name="Title 1"/>
          <p:cNvSpPr>
            <a:spLocks noGrp="1"/>
          </p:cNvSpPr>
          <p:nvPr>
            <p:ph type="title"/>
          </p:nvPr>
        </p:nvSpPr>
        <p:spPr/>
        <p:txBody>
          <a:bodyPr/>
          <a:lstStyle>
            <a:lvl1pPr>
              <a:defRPr>
                <a:latin typeface="+mj-lt"/>
              </a:defRPr>
            </a:lvl1pPr>
          </a:lstStyle>
          <a:p>
            <a:r>
              <a:rPr lang="en-US"/>
              <a:t>Click to edit Master title style</a:t>
            </a:r>
          </a:p>
        </p:txBody>
      </p:sp>
      <p:sp>
        <p:nvSpPr>
          <p:cNvPr id="3" name="Footer Placeholder 2"/>
          <p:cNvSpPr>
            <a:spLocks noGrp="1"/>
          </p:cNvSpPr>
          <p:nvPr>
            <p:ph type="ftr" sz="quarter" idx="10"/>
          </p:nvPr>
        </p:nvSpPr>
        <p:spPr/>
        <p:txBody>
          <a:bodyPr/>
          <a:lstStyle/>
          <a:p>
            <a:r>
              <a:rPr lang="en-US"/>
              <a:t>To change, turn on or off footer: Inset &gt; Header &amp; Footer &gt; Enter / change text &gt; Click Apply All. </a:t>
            </a:r>
          </a:p>
        </p:txBody>
      </p:sp>
      <p:sp>
        <p:nvSpPr>
          <p:cNvPr id="4" name="Slide Number Placeholder 3"/>
          <p:cNvSpPr>
            <a:spLocks noGrp="1"/>
          </p:cNvSpPr>
          <p:nvPr>
            <p:ph type="sldNum" sz="quarter" idx="11"/>
          </p:nvPr>
        </p:nvSpPr>
        <p:spPr/>
        <p:txBody>
          <a:bodyPr/>
          <a:lstStyle/>
          <a:p>
            <a:fld id="{BDDC3DCF-E0A7-DA4A-BC2C-1EC3743A297B}" type="slidenum">
              <a:rPr lang="en-US" smtClean="0"/>
              <a:pPr/>
              <a:t>‹#›</a:t>
            </a:fld>
            <a:endParaRPr lang="en-US"/>
          </a:p>
        </p:txBody>
      </p:sp>
      <p:sp>
        <p:nvSpPr>
          <p:cNvPr id="10" name="Text Placeholder 7"/>
          <p:cNvSpPr>
            <a:spLocks noGrp="1"/>
          </p:cNvSpPr>
          <p:nvPr>
            <p:ph type="body" sz="quarter" idx="13" hasCustomPrompt="1"/>
          </p:nvPr>
        </p:nvSpPr>
        <p:spPr>
          <a:xfrm>
            <a:off x="411480" y="1084264"/>
            <a:ext cx="11379200" cy="706437"/>
          </a:xfrm>
        </p:spPr>
        <p:txBody>
          <a:bodyPr/>
          <a:lstStyle>
            <a:lvl1pPr marL="0" indent="0">
              <a:buNone/>
              <a:defRPr b="0"/>
            </a:lvl1pPr>
            <a:lvl2pPr marL="169863" indent="0">
              <a:buNone/>
              <a:defRPr/>
            </a:lvl2pPr>
          </a:lstStyle>
          <a:p>
            <a:pPr lvl="0"/>
            <a:r>
              <a:rPr lang="en-US"/>
              <a:t>Click to add subtitle</a:t>
            </a:r>
          </a:p>
        </p:txBody>
      </p:sp>
      <p:sp>
        <p:nvSpPr>
          <p:cNvPr id="13" name="Rectangle 12"/>
          <p:cNvSpPr/>
          <p:nvPr userDrawn="1"/>
        </p:nvSpPr>
        <p:spPr>
          <a:xfrm>
            <a:off x="12287025" y="-4043"/>
            <a:ext cx="1386247" cy="243104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lstStyle/>
          <a:p>
            <a:pPr algn="l"/>
            <a:r>
              <a:rPr lang="en-US" sz="1000" b="1">
                <a:solidFill>
                  <a:schemeClr val="tx1"/>
                </a:solidFill>
              </a:rPr>
              <a:t>Chart wSource</a:t>
            </a:r>
            <a:endParaRPr lang="en-US" sz="1000" b="1" baseline="0">
              <a:solidFill>
                <a:schemeClr val="tx1"/>
              </a:solidFill>
            </a:endParaRPr>
          </a:p>
          <a:p>
            <a:pPr algn="l"/>
            <a:r>
              <a:rPr lang="en-US" sz="1000" b="0" baseline="0">
                <a:solidFill>
                  <a:schemeClr val="tx1"/>
                </a:solidFill>
              </a:rPr>
              <a:t>Use for charts.</a:t>
            </a:r>
          </a:p>
        </p:txBody>
      </p:sp>
      <p:sp>
        <p:nvSpPr>
          <p:cNvPr id="12" name="Text Placeholder 11"/>
          <p:cNvSpPr>
            <a:spLocks noGrp="1"/>
          </p:cNvSpPr>
          <p:nvPr>
            <p:ph type="body" sz="quarter" idx="15"/>
          </p:nvPr>
        </p:nvSpPr>
        <p:spPr>
          <a:xfrm>
            <a:off x="414529" y="5672139"/>
            <a:ext cx="11358880" cy="418782"/>
          </a:xfrm>
        </p:spPr>
        <p:txBody>
          <a:bodyPr tIns="0" bIns="0" anchor="b"/>
          <a:lstStyle>
            <a:lvl1pPr marL="0" indent="0">
              <a:lnSpc>
                <a:spcPct val="70000"/>
              </a:lnSpc>
              <a:spcBef>
                <a:spcPts val="0"/>
              </a:spcBef>
              <a:spcAft>
                <a:spcPts val="200"/>
              </a:spcAft>
              <a:buSzPct val="25000"/>
              <a:buFont typeface="Arial" panose="020B0604020202020204" pitchFamily="34" charset="0"/>
              <a:buChar char=" "/>
              <a:defRPr sz="900">
                <a:latin typeface="Arial Narrow" panose="020B0606020202030204" pitchFamily="34" charset="0"/>
              </a:defRPr>
            </a:lvl1pPr>
            <a:lvl2pPr marL="169863" indent="-112713">
              <a:lnSpc>
                <a:spcPct val="70000"/>
              </a:lnSpc>
              <a:spcBef>
                <a:spcPts val="0"/>
              </a:spcBef>
              <a:buFont typeface="Arial" panose="020B0604020202020204" pitchFamily="34" charset="0"/>
              <a:buChar char="•"/>
              <a:defRPr sz="900">
                <a:latin typeface="Arial Narrow" panose="020B0606020202030204" pitchFamily="34" charset="0"/>
              </a:defRPr>
            </a:lvl2pPr>
            <a:lvl3pPr marL="341312" indent="0">
              <a:buNone/>
              <a:defRPr/>
            </a:lvl3pPr>
          </a:lstStyle>
          <a:p>
            <a:pPr lvl="0"/>
            <a:r>
              <a:rPr lang="en-US"/>
              <a:t>Click to edit Master text styles</a:t>
            </a:r>
          </a:p>
          <a:p>
            <a:pPr lvl="1"/>
            <a:r>
              <a:rPr lang="en-US"/>
              <a:t>Second level</a:t>
            </a:r>
          </a:p>
        </p:txBody>
      </p:sp>
      <p:grpSp>
        <p:nvGrpSpPr>
          <p:cNvPr id="15" name="Group 14"/>
          <p:cNvGrpSpPr/>
          <p:nvPr userDrawn="1"/>
        </p:nvGrpSpPr>
        <p:grpSpPr>
          <a:xfrm>
            <a:off x="12284310" y="2497574"/>
            <a:ext cx="1389888" cy="1233768"/>
            <a:chOff x="9215268" y="3023356"/>
            <a:chExt cx="1389888" cy="1233768"/>
          </a:xfrm>
        </p:grpSpPr>
        <p:sp>
          <p:nvSpPr>
            <p:cNvPr id="16" name="Rectangle 15"/>
            <p:cNvSpPr/>
            <p:nvPr userDrawn="1"/>
          </p:nvSpPr>
          <p:spPr>
            <a:xfrm>
              <a:off x="9215268" y="3023356"/>
              <a:ext cx="1389888" cy="123376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0" rtlCol="0" anchor="t"/>
            <a:lstStyle/>
            <a:p>
              <a:pPr algn="l"/>
              <a:r>
                <a:rPr lang="en-US" sz="1000" b="0" baseline="0">
                  <a:solidFill>
                    <a:schemeClr val="tx1"/>
                  </a:solidFill>
                </a:rPr>
                <a:t>Only use </a:t>
              </a:r>
              <a:r>
                <a:rPr lang="en-US" sz="1000" b="0" baseline="0">
                  <a:solidFill>
                    <a:srgbClr val="D6002A"/>
                  </a:solidFill>
                </a:rPr>
                <a:t>S&amp;P Global Red </a:t>
              </a:r>
              <a:r>
                <a:rPr lang="en-US" sz="1000" b="0" baseline="0">
                  <a:solidFill>
                    <a:schemeClr val="tx1"/>
                  </a:solidFill>
                </a:rPr>
                <a:t>for key text high-lights, not shapes or charts. </a:t>
              </a:r>
              <a:br>
                <a:rPr lang="en-US" sz="1000" b="0" baseline="0">
                  <a:solidFill>
                    <a:schemeClr val="tx1"/>
                  </a:solidFill>
                </a:rPr>
              </a:br>
              <a:r>
                <a:rPr lang="en-US" sz="1000" b="0" baseline="0">
                  <a:solidFill>
                    <a:schemeClr val="tx1"/>
                  </a:solidFill>
                </a:rPr>
                <a:t>It’s available in the custom color palette. </a:t>
              </a:r>
            </a:p>
          </p:txBody>
        </p:sp>
        <p:sp>
          <p:nvSpPr>
            <p:cNvPr id="17" name="Rectangle 16"/>
            <p:cNvSpPr/>
            <p:nvPr userDrawn="1"/>
          </p:nvSpPr>
          <p:spPr>
            <a:xfrm>
              <a:off x="9264542" y="4042368"/>
              <a:ext cx="126397" cy="126397"/>
            </a:xfrm>
            <a:prstGeom prst="rect">
              <a:avLst/>
            </a:prstGeom>
            <a:solidFill>
              <a:srgbClr val="D60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Tree>
    <p:extLst>
      <p:ext uri="{BB962C8B-B14F-4D97-AF65-F5344CB8AC3E}">
        <p14:creationId xmlns:p14="http://schemas.microsoft.com/office/powerpoint/2010/main" val="2619281935"/>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Content + box, no sub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10573" y="1371600"/>
            <a:ext cx="7109908" cy="4300538"/>
          </a:xfrm>
        </p:spPr>
        <p:txBody>
          <a:bodyPr>
            <a:no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63842A9-528E-4558-A222-4A31AAEAC4CC}" type="datetime1">
              <a:rPr lang="en-US" smtClean="0"/>
              <a:t>10/4/2021</a:t>
            </a:fld>
            <a:endParaRPr lang="en-US"/>
          </a:p>
        </p:txBody>
      </p:sp>
      <p:sp>
        <p:nvSpPr>
          <p:cNvPr id="6" name="Footer Placeholder 5"/>
          <p:cNvSpPr>
            <a:spLocks noGrp="1"/>
          </p:cNvSpPr>
          <p:nvPr>
            <p:ph type="ftr" sz="quarter" idx="11"/>
          </p:nvPr>
        </p:nvSpPr>
        <p:spPr/>
        <p:txBody>
          <a:bodyPr/>
          <a:lstStyle/>
          <a:p>
            <a:r>
              <a:rPr lang="en-US"/>
              <a:t>To change, turn on or off footer: Inset &gt; Header &amp; Footer &gt; Enter / change text &gt; Click Apply All. </a:t>
            </a:r>
          </a:p>
        </p:txBody>
      </p:sp>
      <p:sp>
        <p:nvSpPr>
          <p:cNvPr id="7" name="Slide Number Placeholder 6"/>
          <p:cNvSpPr>
            <a:spLocks noGrp="1"/>
          </p:cNvSpPr>
          <p:nvPr>
            <p:ph type="sldNum" sz="quarter" idx="12"/>
          </p:nvPr>
        </p:nvSpPr>
        <p:spPr/>
        <p:txBody>
          <a:bodyPr/>
          <a:lstStyle/>
          <a:p>
            <a:fld id="{5246FB18-5DF1-419A-B975-14AFDDD65B9F}" type="slidenum">
              <a:rPr lang="en-US" smtClean="0"/>
              <a:t>‹#›</a:t>
            </a:fld>
            <a:endParaRPr lang="en-US"/>
          </a:p>
        </p:txBody>
      </p:sp>
      <p:sp>
        <p:nvSpPr>
          <p:cNvPr id="9" name="Text Placeholder 8"/>
          <p:cNvSpPr>
            <a:spLocks noGrp="1"/>
          </p:cNvSpPr>
          <p:nvPr>
            <p:ph type="body" sz="quarter" idx="16"/>
          </p:nvPr>
        </p:nvSpPr>
        <p:spPr>
          <a:xfrm>
            <a:off x="7713643" y="1371600"/>
            <a:ext cx="4076700" cy="4300538"/>
          </a:xfrm>
          <a:solidFill>
            <a:schemeClr val="bg2"/>
          </a:solidFill>
        </p:spPr>
        <p:txBody>
          <a:bodyPr lIns="91440" tIns="91440" bIns="91440"/>
          <a:lstStyle>
            <a:lvl1pPr>
              <a:defRPr sz="1800"/>
            </a:lvl1pPr>
            <a:lvl2pPr>
              <a:defRPr sz="16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Rectangle 9"/>
          <p:cNvSpPr/>
          <p:nvPr userDrawn="1"/>
        </p:nvSpPr>
        <p:spPr>
          <a:xfrm>
            <a:off x="12287025" y="-4043"/>
            <a:ext cx="1386247" cy="243104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lstStyle/>
          <a:p>
            <a:pPr algn="l"/>
            <a:r>
              <a:rPr lang="en-US" sz="1000" b="1">
                <a:solidFill>
                  <a:schemeClr val="tx1"/>
                </a:solidFill>
              </a:rPr>
              <a:t>Content + box</a:t>
            </a:r>
          </a:p>
          <a:p>
            <a:pPr algn="l"/>
            <a:r>
              <a:rPr lang="en-US" sz="1000" b="0" baseline="0">
                <a:solidFill>
                  <a:schemeClr val="tx1"/>
                </a:solidFill>
              </a:rPr>
              <a:t>Use to create pop-out text/content in the right-hand box. Resize the box as needed. </a:t>
            </a:r>
          </a:p>
        </p:txBody>
      </p:sp>
      <p:sp>
        <p:nvSpPr>
          <p:cNvPr id="13" name="Text Placeholder 11"/>
          <p:cNvSpPr>
            <a:spLocks noGrp="1"/>
          </p:cNvSpPr>
          <p:nvPr>
            <p:ph type="body" sz="quarter" idx="15"/>
          </p:nvPr>
        </p:nvSpPr>
        <p:spPr>
          <a:xfrm>
            <a:off x="414529" y="5672139"/>
            <a:ext cx="11358880" cy="418782"/>
          </a:xfrm>
        </p:spPr>
        <p:txBody>
          <a:bodyPr tIns="0" bIns="0" anchor="b"/>
          <a:lstStyle>
            <a:lvl1pPr marL="0" indent="0">
              <a:lnSpc>
                <a:spcPct val="70000"/>
              </a:lnSpc>
              <a:spcBef>
                <a:spcPts val="0"/>
              </a:spcBef>
              <a:spcAft>
                <a:spcPts val="200"/>
              </a:spcAft>
              <a:buSzPct val="25000"/>
              <a:buFont typeface="Arial" panose="020B0604020202020204" pitchFamily="34" charset="0"/>
              <a:buChar char=" "/>
              <a:defRPr sz="900">
                <a:latin typeface="Arial Narrow" panose="020B0606020202030204" pitchFamily="34" charset="0"/>
              </a:defRPr>
            </a:lvl1pPr>
            <a:lvl2pPr marL="169863" indent="-112713">
              <a:lnSpc>
                <a:spcPct val="70000"/>
              </a:lnSpc>
              <a:spcBef>
                <a:spcPts val="0"/>
              </a:spcBef>
              <a:buFont typeface="Arial" panose="020B0604020202020204" pitchFamily="34" charset="0"/>
              <a:buChar char="•"/>
              <a:defRPr sz="900">
                <a:latin typeface="Arial Narrow" panose="020B0606020202030204" pitchFamily="34" charset="0"/>
              </a:defRPr>
            </a:lvl2pPr>
            <a:lvl3pPr marL="341312" indent="0">
              <a:buNone/>
              <a:defRPr/>
            </a:lvl3pPr>
          </a:lstStyle>
          <a:p>
            <a:pPr lvl="0"/>
            <a:r>
              <a:rPr lang="en-US"/>
              <a:t>Click to edit Master text styles</a:t>
            </a:r>
          </a:p>
          <a:p>
            <a:pPr lvl="1"/>
            <a:r>
              <a:rPr lang="en-US"/>
              <a:t>Second level</a:t>
            </a:r>
          </a:p>
        </p:txBody>
      </p:sp>
      <p:grpSp>
        <p:nvGrpSpPr>
          <p:cNvPr id="11" name="Group 10"/>
          <p:cNvGrpSpPr/>
          <p:nvPr userDrawn="1"/>
        </p:nvGrpSpPr>
        <p:grpSpPr>
          <a:xfrm>
            <a:off x="12284310" y="2497574"/>
            <a:ext cx="1389888" cy="1233768"/>
            <a:chOff x="9215268" y="3023356"/>
            <a:chExt cx="1389888" cy="1233768"/>
          </a:xfrm>
        </p:grpSpPr>
        <p:sp>
          <p:nvSpPr>
            <p:cNvPr id="14" name="Rectangle 13"/>
            <p:cNvSpPr/>
            <p:nvPr userDrawn="1"/>
          </p:nvSpPr>
          <p:spPr>
            <a:xfrm>
              <a:off x="9215268" y="3023356"/>
              <a:ext cx="1389888" cy="123376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0" rtlCol="0" anchor="t"/>
            <a:lstStyle/>
            <a:p>
              <a:pPr algn="l"/>
              <a:r>
                <a:rPr lang="en-US" sz="1000" b="0" baseline="0">
                  <a:solidFill>
                    <a:schemeClr val="tx1"/>
                  </a:solidFill>
                </a:rPr>
                <a:t>Only use </a:t>
              </a:r>
              <a:r>
                <a:rPr lang="en-US" sz="1000" b="0" baseline="0">
                  <a:solidFill>
                    <a:srgbClr val="D6002A"/>
                  </a:solidFill>
                </a:rPr>
                <a:t>S&amp;P Global Red </a:t>
              </a:r>
              <a:r>
                <a:rPr lang="en-US" sz="1000" b="0" baseline="0">
                  <a:solidFill>
                    <a:schemeClr val="tx1"/>
                  </a:solidFill>
                </a:rPr>
                <a:t>for key text high-lights, not shapes or charts. </a:t>
              </a:r>
              <a:br>
                <a:rPr lang="en-US" sz="1000" b="0" baseline="0">
                  <a:solidFill>
                    <a:schemeClr val="tx1"/>
                  </a:solidFill>
                </a:rPr>
              </a:br>
              <a:r>
                <a:rPr lang="en-US" sz="1000" b="0" baseline="0">
                  <a:solidFill>
                    <a:schemeClr val="tx1"/>
                  </a:solidFill>
                </a:rPr>
                <a:t>It’s available in the custom color palette. </a:t>
              </a:r>
            </a:p>
          </p:txBody>
        </p:sp>
        <p:sp>
          <p:nvSpPr>
            <p:cNvPr id="15" name="Rectangle 14"/>
            <p:cNvSpPr/>
            <p:nvPr userDrawn="1"/>
          </p:nvSpPr>
          <p:spPr>
            <a:xfrm>
              <a:off x="9264542" y="4042368"/>
              <a:ext cx="126397" cy="126397"/>
            </a:xfrm>
            <a:prstGeom prst="rect">
              <a:avLst/>
            </a:prstGeom>
            <a:solidFill>
              <a:srgbClr val="D60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Tree>
    <p:extLst>
      <p:ext uri="{BB962C8B-B14F-4D97-AF65-F5344CB8AC3E}">
        <p14:creationId xmlns:p14="http://schemas.microsoft.com/office/powerpoint/2010/main" val="2583872514"/>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Gray background for content">
    <p:spTree>
      <p:nvGrpSpPr>
        <p:cNvPr id="1" name=""/>
        <p:cNvGrpSpPr/>
        <p:nvPr/>
      </p:nvGrpSpPr>
      <p:grpSpPr>
        <a:xfrm>
          <a:off x="0" y="0"/>
          <a:ext cx="0" cy="0"/>
          <a:chOff x="0" y="0"/>
          <a:chExt cx="0" cy="0"/>
        </a:xfrm>
      </p:grpSpPr>
      <p:sp>
        <p:nvSpPr>
          <p:cNvPr id="7" name="Rectangle 6"/>
          <p:cNvSpPr/>
          <p:nvPr userDrawn="1"/>
        </p:nvSpPr>
        <p:spPr>
          <a:xfrm>
            <a:off x="411480" y="1790700"/>
            <a:ext cx="11379200" cy="388136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algn="ctr"/>
            <a:endParaRPr lang="en-US" sz="1800"/>
          </a:p>
        </p:txBody>
      </p:sp>
      <p:sp>
        <p:nvSpPr>
          <p:cNvPr id="2" name="Title 1"/>
          <p:cNvSpPr>
            <a:spLocks noGrp="1"/>
          </p:cNvSpPr>
          <p:nvPr>
            <p:ph type="title"/>
          </p:nvPr>
        </p:nvSpPr>
        <p:spPr/>
        <p:txBody>
          <a:bodyPr/>
          <a:lstStyle>
            <a:lvl1pPr>
              <a:defRPr baseline="0"/>
            </a:lvl1pPr>
          </a:lstStyle>
          <a:p>
            <a:r>
              <a:rPr lang="en-US"/>
              <a:t>Click to edit Master title style</a:t>
            </a:r>
          </a:p>
        </p:txBody>
      </p:sp>
      <p:sp>
        <p:nvSpPr>
          <p:cNvPr id="3" name="Content Placeholder 2"/>
          <p:cNvSpPr>
            <a:spLocks noGrp="1"/>
          </p:cNvSpPr>
          <p:nvPr>
            <p:ph idx="1" hasCustomPrompt="1"/>
          </p:nvPr>
        </p:nvSpPr>
        <p:spPr>
          <a:xfrm>
            <a:off x="411480" y="1794414"/>
            <a:ext cx="4240599" cy="3877724"/>
          </a:xfrm>
        </p:spPr>
        <p:txBody>
          <a:bodyPr lIns="182880" tIns="182880" rIns="182880" bIns="182880"/>
          <a:lstStyle>
            <a:lvl1pPr>
              <a:defRPr sz="1800" baseline="0"/>
            </a:lvl1pPr>
            <a:lvl2pPr>
              <a:defRPr sz="1600"/>
            </a:lvl2pPr>
            <a:lvl3pPr>
              <a:defRPr sz="1400"/>
            </a:lvl3pPr>
            <a:lvl4pPr>
              <a:defRPr sz="1400"/>
            </a:lvl4pPr>
            <a:lvl5pPr>
              <a:defRPr sz="1400"/>
            </a:lvl5pPr>
          </a:lstStyle>
          <a:p>
            <a:pPr lvl="0"/>
            <a:r>
              <a:rPr lang="en-US"/>
              <a:t>Click to add content and resize or remove placeholder as needed or remove. </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E8C6181-6D3D-4618-BEC0-87A18CCC22F4}" type="datetime1">
              <a:rPr lang="en-US" smtClean="0"/>
              <a:t>10/4/2021</a:t>
            </a:fld>
            <a:endParaRPr lang="en-US"/>
          </a:p>
        </p:txBody>
      </p:sp>
      <p:sp>
        <p:nvSpPr>
          <p:cNvPr id="5" name="Footer Placeholder 4"/>
          <p:cNvSpPr>
            <a:spLocks noGrp="1"/>
          </p:cNvSpPr>
          <p:nvPr>
            <p:ph type="ftr" sz="quarter" idx="11"/>
          </p:nvPr>
        </p:nvSpPr>
        <p:spPr/>
        <p:txBody>
          <a:bodyPr/>
          <a:lstStyle/>
          <a:p>
            <a:r>
              <a:rPr lang="en-US"/>
              <a:t>To change, turn on or off footer: Inset &gt; Header &amp; Footer &gt; Enter / change text &gt; Click Apply All. </a:t>
            </a:r>
          </a:p>
        </p:txBody>
      </p:sp>
      <p:sp>
        <p:nvSpPr>
          <p:cNvPr id="6" name="Slide Number Placeholder 5"/>
          <p:cNvSpPr>
            <a:spLocks noGrp="1"/>
          </p:cNvSpPr>
          <p:nvPr>
            <p:ph type="sldNum" sz="quarter" idx="12"/>
          </p:nvPr>
        </p:nvSpPr>
        <p:spPr/>
        <p:txBody>
          <a:bodyPr/>
          <a:lstStyle/>
          <a:p>
            <a:fld id="{5246FB18-5DF1-419A-B975-14AFDDD65B9F}" type="slidenum">
              <a:rPr lang="en-US" smtClean="0"/>
              <a:t>‹#›</a:t>
            </a:fld>
            <a:endParaRPr lang="en-US"/>
          </a:p>
        </p:txBody>
      </p:sp>
      <p:sp>
        <p:nvSpPr>
          <p:cNvPr id="8" name="Text Placeholder 7"/>
          <p:cNvSpPr>
            <a:spLocks noGrp="1"/>
          </p:cNvSpPr>
          <p:nvPr>
            <p:ph type="body" sz="quarter" idx="13" hasCustomPrompt="1"/>
          </p:nvPr>
        </p:nvSpPr>
        <p:spPr>
          <a:xfrm>
            <a:off x="411480" y="1084264"/>
            <a:ext cx="11379200" cy="706437"/>
          </a:xfrm>
        </p:spPr>
        <p:txBody>
          <a:bodyPr/>
          <a:lstStyle>
            <a:lvl1pPr marL="0" indent="0">
              <a:buNone/>
              <a:defRPr b="0"/>
            </a:lvl1pPr>
            <a:lvl2pPr marL="169863" indent="0">
              <a:buNone/>
              <a:defRPr/>
            </a:lvl2pPr>
          </a:lstStyle>
          <a:p>
            <a:pPr lvl="0"/>
            <a:r>
              <a:rPr lang="en-US"/>
              <a:t>Click to add subtitle</a:t>
            </a:r>
          </a:p>
        </p:txBody>
      </p:sp>
      <p:sp>
        <p:nvSpPr>
          <p:cNvPr id="11" name="Rectangle 10"/>
          <p:cNvSpPr/>
          <p:nvPr userDrawn="1"/>
        </p:nvSpPr>
        <p:spPr>
          <a:xfrm>
            <a:off x="12287025" y="-4044"/>
            <a:ext cx="1386247" cy="243230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lstStyle/>
          <a:p>
            <a:pPr algn="l"/>
            <a:r>
              <a:rPr lang="en-US" sz="1000" b="1">
                <a:solidFill>
                  <a:schemeClr val="tx1"/>
                </a:solidFill>
              </a:rPr>
              <a:t>Gray background for content</a:t>
            </a:r>
            <a:endParaRPr lang="en-US" sz="1000" b="1" baseline="0">
              <a:solidFill>
                <a:schemeClr val="tx1"/>
              </a:solidFill>
            </a:endParaRPr>
          </a:p>
          <a:p>
            <a:pPr algn="l"/>
            <a:r>
              <a:rPr lang="en-US" sz="1000" baseline="0">
                <a:solidFill>
                  <a:schemeClr val="tx1"/>
                </a:solidFill>
              </a:rPr>
              <a:t>Use slide layout to add graphics with explanatory text. </a:t>
            </a:r>
          </a:p>
          <a:p>
            <a:pPr algn="l"/>
            <a:r>
              <a:rPr lang="en-US" sz="1000" baseline="0">
                <a:solidFill>
                  <a:schemeClr val="tx1"/>
                </a:solidFill>
              </a:rPr>
              <a:t>The text placeholder can be moved as needed. </a:t>
            </a:r>
            <a:endParaRPr lang="en-US" sz="1000">
              <a:solidFill>
                <a:schemeClr val="tx1"/>
              </a:solidFill>
            </a:endParaRPr>
          </a:p>
        </p:txBody>
      </p:sp>
      <p:sp>
        <p:nvSpPr>
          <p:cNvPr id="14" name="Text Placeholder 11"/>
          <p:cNvSpPr>
            <a:spLocks noGrp="1"/>
          </p:cNvSpPr>
          <p:nvPr>
            <p:ph type="body" sz="quarter" idx="15"/>
          </p:nvPr>
        </p:nvSpPr>
        <p:spPr>
          <a:xfrm>
            <a:off x="414529" y="5672139"/>
            <a:ext cx="11358880" cy="418782"/>
          </a:xfrm>
        </p:spPr>
        <p:txBody>
          <a:bodyPr tIns="0" bIns="0" anchor="b"/>
          <a:lstStyle>
            <a:lvl1pPr marL="0" indent="0">
              <a:lnSpc>
                <a:spcPct val="70000"/>
              </a:lnSpc>
              <a:spcBef>
                <a:spcPts val="0"/>
              </a:spcBef>
              <a:spcAft>
                <a:spcPts val="200"/>
              </a:spcAft>
              <a:buSzPct val="25000"/>
              <a:buFont typeface="Arial" panose="020B0604020202020204" pitchFamily="34" charset="0"/>
              <a:buChar char=" "/>
              <a:defRPr sz="900">
                <a:latin typeface="Arial Narrow" panose="020B0606020202030204" pitchFamily="34" charset="0"/>
              </a:defRPr>
            </a:lvl1pPr>
            <a:lvl2pPr marL="169863" indent="-112713">
              <a:lnSpc>
                <a:spcPct val="70000"/>
              </a:lnSpc>
              <a:spcBef>
                <a:spcPts val="0"/>
              </a:spcBef>
              <a:buFont typeface="Arial" panose="020B0604020202020204" pitchFamily="34" charset="0"/>
              <a:buChar char="•"/>
              <a:defRPr sz="900">
                <a:latin typeface="Arial Narrow" panose="020B0606020202030204" pitchFamily="34" charset="0"/>
              </a:defRPr>
            </a:lvl2pPr>
            <a:lvl3pPr marL="341312" indent="0">
              <a:buNone/>
              <a:defRPr/>
            </a:lvl3pPr>
          </a:lstStyle>
          <a:p>
            <a:pPr lvl="0"/>
            <a:r>
              <a:rPr lang="en-US"/>
              <a:t>Click to edit Master text styles</a:t>
            </a:r>
          </a:p>
          <a:p>
            <a:pPr lvl="1"/>
            <a:r>
              <a:rPr lang="en-US"/>
              <a:t>Second level</a:t>
            </a:r>
          </a:p>
        </p:txBody>
      </p:sp>
      <p:grpSp>
        <p:nvGrpSpPr>
          <p:cNvPr id="19" name="Group 18"/>
          <p:cNvGrpSpPr/>
          <p:nvPr userDrawn="1"/>
        </p:nvGrpSpPr>
        <p:grpSpPr>
          <a:xfrm>
            <a:off x="12287025" y="3813034"/>
            <a:ext cx="1386247" cy="1585033"/>
            <a:chOff x="10058564" y="2630286"/>
            <a:chExt cx="3060457" cy="3499323"/>
          </a:xfrm>
        </p:grpSpPr>
        <p:pic>
          <p:nvPicPr>
            <p:cNvPr id="20" name="Picture 19"/>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058564" y="4398195"/>
              <a:ext cx="3060457" cy="1731414"/>
            </a:xfrm>
            <a:prstGeom prst="rect">
              <a:avLst/>
            </a:prstGeom>
          </p:spPr>
        </p:pic>
        <p:pic>
          <p:nvPicPr>
            <p:cNvPr id="21" name="Picture 20"/>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058564" y="2630286"/>
              <a:ext cx="3060457" cy="1725318"/>
            </a:xfrm>
            <a:prstGeom prst="rect">
              <a:avLst/>
            </a:prstGeom>
          </p:spPr>
        </p:pic>
      </p:grpSp>
      <p:grpSp>
        <p:nvGrpSpPr>
          <p:cNvPr id="22" name="Group 21"/>
          <p:cNvGrpSpPr/>
          <p:nvPr userDrawn="1"/>
        </p:nvGrpSpPr>
        <p:grpSpPr>
          <a:xfrm>
            <a:off x="12284310" y="2497574"/>
            <a:ext cx="1389888" cy="1233768"/>
            <a:chOff x="9215268" y="3023356"/>
            <a:chExt cx="1389888" cy="1233768"/>
          </a:xfrm>
        </p:grpSpPr>
        <p:sp>
          <p:nvSpPr>
            <p:cNvPr id="23" name="Rectangle 22"/>
            <p:cNvSpPr/>
            <p:nvPr userDrawn="1"/>
          </p:nvSpPr>
          <p:spPr>
            <a:xfrm>
              <a:off x="9215268" y="3023356"/>
              <a:ext cx="1389888" cy="123376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0" rtlCol="0" anchor="t"/>
            <a:lstStyle/>
            <a:p>
              <a:pPr algn="l"/>
              <a:r>
                <a:rPr lang="en-US" sz="1000" b="0" baseline="0">
                  <a:solidFill>
                    <a:schemeClr val="tx1"/>
                  </a:solidFill>
                </a:rPr>
                <a:t>Only use </a:t>
              </a:r>
              <a:r>
                <a:rPr lang="en-US" sz="1000" b="0" baseline="0">
                  <a:solidFill>
                    <a:srgbClr val="D6002A"/>
                  </a:solidFill>
                </a:rPr>
                <a:t>S&amp;P Global Red </a:t>
              </a:r>
              <a:r>
                <a:rPr lang="en-US" sz="1000" b="0" baseline="0">
                  <a:solidFill>
                    <a:schemeClr val="tx1"/>
                  </a:solidFill>
                </a:rPr>
                <a:t>for key text high-lights, not shapes or charts. </a:t>
              </a:r>
              <a:br>
                <a:rPr lang="en-US" sz="1000" b="0" baseline="0">
                  <a:solidFill>
                    <a:schemeClr val="tx1"/>
                  </a:solidFill>
                </a:rPr>
              </a:br>
              <a:r>
                <a:rPr lang="en-US" sz="1000" b="0" baseline="0">
                  <a:solidFill>
                    <a:schemeClr val="tx1"/>
                  </a:solidFill>
                </a:rPr>
                <a:t>It’s available in the custom color palette. </a:t>
              </a:r>
            </a:p>
          </p:txBody>
        </p:sp>
        <p:sp>
          <p:nvSpPr>
            <p:cNvPr id="24" name="Rectangle 23"/>
            <p:cNvSpPr/>
            <p:nvPr userDrawn="1"/>
          </p:nvSpPr>
          <p:spPr>
            <a:xfrm>
              <a:off x="9264542" y="4042368"/>
              <a:ext cx="126397" cy="126397"/>
            </a:xfrm>
            <a:prstGeom prst="rect">
              <a:avLst/>
            </a:prstGeom>
            <a:solidFill>
              <a:srgbClr val="D60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Tree>
    <p:extLst>
      <p:ext uri="{BB962C8B-B14F-4D97-AF65-F5344CB8AC3E}">
        <p14:creationId xmlns:p14="http://schemas.microsoft.com/office/powerpoint/2010/main" val="4144033260"/>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Content 2 columns + intro">
    <p:spTree>
      <p:nvGrpSpPr>
        <p:cNvPr id="1" name=""/>
        <p:cNvGrpSpPr/>
        <p:nvPr/>
      </p:nvGrpSpPr>
      <p:grpSpPr>
        <a:xfrm>
          <a:off x="0" y="0"/>
          <a:ext cx="0" cy="0"/>
          <a:chOff x="0" y="0"/>
          <a:chExt cx="0" cy="0"/>
        </a:xfrm>
      </p:grpSpPr>
      <p:sp>
        <p:nvSpPr>
          <p:cNvPr id="2" name="Title 1"/>
          <p:cNvSpPr>
            <a:spLocks noGrp="1"/>
          </p:cNvSpPr>
          <p:nvPr>
            <p:ph type="title"/>
          </p:nvPr>
        </p:nvSpPr>
        <p:spPr>
          <a:xfrm>
            <a:off x="414528" y="219456"/>
            <a:ext cx="11362944" cy="868680"/>
          </a:xfrm>
          <a:ln w="3175">
            <a:noFill/>
            <a:prstDash val="dash"/>
          </a:ln>
        </p:spPr>
        <p:txBody>
          <a:bodyPr vert="horz" lIns="0" tIns="45720" rIns="91440" bIns="45720" rtlCol="0" anchor="t">
            <a:noAutofit/>
          </a:bodyPr>
          <a:lstStyle>
            <a:lvl1pPr>
              <a:defRPr lang="en-US" dirty="0"/>
            </a:lvl1pPr>
          </a:lstStyle>
          <a:p>
            <a:pPr lvl="0"/>
            <a:r>
              <a:rPr lang="en-US"/>
              <a:t>Click to edit Master title style</a:t>
            </a:r>
          </a:p>
        </p:txBody>
      </p:sp>
      <p:sp>
        <p:nvSpPr>
          <p:cNvPr id="3" name="Text Placeholder 2"/>
          <p:cNvSpPr>
            <a:spLocks noGrp="1"/>
          </p:cNvSpPr>
          <p:nvPr>
            <p:ph type="body" idx="1"/>
          </p:nvPr>
        </p:nvSpPr>
        <p:spPr>
          <a:xfrm>
            <a:off x="411480" y="1805137"/>
            <a:ext cx="5486400" cy="433949"/>
          </a:xfrm>
          <a:solidFill>
            <a:schemeClr val="tx1"/>
          </a:solidFill>
        </p:spPr>
        <p:txBody>
          <a:bodyPr lIns="91440" rIns="274320" anchor="ctr"/>
          <a:lstStyle>
            <a:lvl1pPr marL="0" indent="0">
              <a:buNone/>
              <a:defRPr sz="1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11480" y="2253522"/>
            <a:ext cx="5486400" cy="3418616"/>
          </a:xfrm>
          <a:solidFill>
            <a:schemeClr val="bg2"/>
          </a:solidFill>
        </p:spPr>
        <p:txBody>
          <a:bodyPr lIns="91440">
            <a:normAutofit/>
          </a:bodyPr>
          <a:lstStyle>
            <a:lvl1pPr>
              <a:defRPr sz="1800"/>
            </a:lvl1pPr>
            <a:lvl2pPr>
              <a:defRPr sz="16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303264" y="1805137"/>
            <a:ext cx="5486400" cy="433949"/>
          </a:xfrm>
          <a:solidFill>
            <a:schemeClr val="tx1"/>
          </a:solidFill>
        </p:spPr>
        <p:txBody>
          <a:bodyPr lIns="91440" rIns="182880" anchor="ctr"/>
          <a:lstStyle>
            <a:lvl1pPr marL="0" indent="0">
              <a:buNone/>
              <a:defRPr sz="1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03264" y="2253522"/>
            <a:ext cx="5486400" cy="3418616"/>
          </a:xfrm>
          <a:solidFill>
            <a:schemeClr val="bg2"/>
          </a:solidFill>
        </p:spPr>
        <p:txBody>
          <a:bodyPr lIns="91440">
            <a:normAutofit/>
          </a:bodyPr>
          <a:lstStyle>
            <a:lvl1pPr>
              <a:defRPr sz="1800"/>
            </a:lvl1pPr>
            <a:lvl2pPr>
              <a:defRPr sz="16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DC9A386-FD4C-499E-87AE-C7D2D92F0266}" type="datetime1">
              <a:rPr lang="en-US" smtClean="0"/>
              <a:t>10/4/2021</a:t>
            </a:fld>
            <a:endParaRPr lang="en-US"/>
          </a:p>
        </p:txBody>
      </p:sp>
      <p:sp>
        <p:nvSpPr>
          <p:cNvPr id="8" name="Footer Placeholder 7"/>
          <p:cNvSpPr>
            <a:spLocks noGrp="1"/>
          </p:cNvSpPr>
          <p:nvPr>
            <p:ph type="ftr" sz="quarter" idx="11"/>
          </p:nvPr>
        </p:nvSpPr>
        <p:spPr/>
        <p:txBody>
          <a:bodyPr/>
          <a:lstStyle/>
          <a:p>
            <a:r>
              <a:rPr lang="en-US"/>
              <a:t>To change, turn on or off footer: Inset &gt; Header &amp; Footer &gt; Enter / change text &gt; Click Apply All. </a:t>
            </a:r>
          </a:p>
        </p:txBody>
      </p:sp>
      <p:sp>
        <p:nvSpPr>
          <p:cNvPr id="9" name="Slide Number Placeholder 8"/>
          <p:cNvSpPr>
            <a:spLocks noGrp="1"/>
          </p:cNvSpPr>
          <p:nvPr>
            <p:ph type="sldNum" sz="quarter" idx="12"/>
          </p:nvPr>
        </p:nvSpPr>
        <p:spPr/>
        <p:txBody>
          <a:bodyPr/>
          <a:lstStyle/>
          <a:p>
            <a:fld id="{5246FB18-5DF1-419A-B975-14AFDDD65B9F}" type="slidenum">
              <a:rPr lang="en-US" smtClean="0"/>
              <a:t>‹#›</a:t>
            </a:fld>
            <a:endParaRPr lang="en-US"/>
          </a:p>
        </p:txBody>
      </p:sp>
      <p:sp>
        <p:nvSpPr>
          <p:cNvPr id="13" name="Text Placeholder 7"/>
          <p:cNvSpPr>
            <a:spLocks noGrp="1"/>
          </p:cNvSpPr>
          <p:nvPr>
            <p:ph type="body" sz="quarter" idx="13" hasCustomPrompt="1"/>
          </p:nvPr>
        </p:nvSpPr>
        <p:spPr>
          <a:xfrm>
            <a:off x="411480" y="1084264"/>
            <a:ext cx="11379200" cy="706437"/>
          </a:xfrm>
        </p:spPr>
        <p:txBody>
          <a:bodyPr/>
          <a:lstStyle>
            <a:lvl1pPr marL="0" indent="0">
              <a:buNone/>
              <a:defRPr sz="1600" b="0">
                <a:solidFill>
                  <a:schemeClr val="bg1">
                    <a:lumMod val="50000"/>
                  </a:schemeClr>
                </a:solidFill>
              </a:defRPr>
            </a:lvl1pPr>
            <a:lvl2pPr marL="169863" indent="0">
              <a:buNone/>
              <a:defRPr/>
            </a:lvl2pPr>
          </a:lstStyle>
          <a:p>
            <a:pPr lvl="0"/>
            <a:r>
              <a:rPr lang="en-US"/>
              <a:t>Click to add introduction</a:t>
            </a:r>
          </a:p>
        </p:txBody>
      </p:sp>
      <p:sp>
        <p:nvSpPr>
          <p:cNvPr id="12" name="Rectangle 11"/>
          <p:cNvSpPr/>
          <p:nvPr userDrawn="1"/>
        </p:nvSpPr>
        <p:spPr>
          <a:xfrm>
            <a:off x="12287025" y="-4043"/>
            <a:ext cx="1386247" cy="243104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lstStyle/>
          <a:p>
            <a:pPr algn="l"/>
            <a:r>
              <a:rPr lang="en-US" sz="1000" b="1">
                <a:solidFill>
                  <a:schemeClr val="tx1"/>
                </a:solidFill>
              </a:rPr>
              <a:t>2 Content</a:t>
            </a:r>
            <a:r>
              <a:rPr lang="en-US" sz="1000" b="1" baseline="0">
                <a:solidFill>
                  <a:schemeClr val="tx1"/>
                </a:solidFill>
              </a:rPr>
              <a:t> Areas</a:t>
            </a:r>
            <a:endParaRPr lang="en-US" sz="1000" b="1">
              <a:solidFill>
                <a:schemeClr val="tx1"/>
              </a:solidFill>
            </a:endParaRPr>
          </a:p>
          <a:p>
            <a:pPr algn="l"/>
            <a:r>
              <a:rPr lang="en-US" sz="1000" b="0" baseline="0">
                <a:solidFill>
                  <a:schemeClr val="tx1"/>
                </a:solidFill>
              </a:rPr>
              <a:t>Use the subtitle and placeholder as needed and remove or resize them within the grid of the slide. </a:t>
            </a:r>
          </a:p>
        </p:txBody>
      </p:sp>
      <p:sp>
        <p:nvSpPr>
          <p:cNvPr id="16" name="Text Placeholder 11"/>
          <p:cNvSpPr>
            <a:spLocks noGrp="1"/>
          </p:cNvSpPr>
          <p:nvPr>
            <p:ph type="body" sz="quarter" idx="15"/>
          </p:nvPr>
        </p:nvSpPr>
        <p:spPr>
          <a:xfrm>
            <a:off x="414529" y="5672139"/>
            <a:ext cx="11358880" cy="418782"/>
          </a:xfrm>
        </p:spPr>
        <p:txBody>
          <a:bodyPr tIns="0" bIns="0" anchor="b"/>
          <a:lstStyle>
            <a:lvl1pPr marL="0" indent="0">
              <a:lnSpc>
                <a:spcPct val="70000"/>
              </a:lnSpc>
              <a:spcBef>
                <a:spcPts val="0"/>
              </a:spcBef>
              <a:spcAft>
                <a:spcPts val="200"/>
              </a:spcAft>
              <a:buSzPct val="25000"/>
              <a:buFont typeface="Arial" panose="020B0604020202020204" pitchFamily="34" charset="0"/>
              <a:buChar char=" "/>
              <a:defRPr sz="900">
                <a:latin typeface="Arial Narrow" panose="020B0606020202030204" pitchFamily="34" charset="0"/>
              </a:defRPr>
            </a:lvl1pPr>
            <a:lvl2pPr marL="169863" indent="-112713">
              <a:lnSpc>
                <a:spcPct val="70000"/>
              </a:lnSpc>
              <a:spcBef>
                <a:spcPts val="0"/>
              </a:spcBef>
              <a:buFont typeface="Arial" panose="020B0604020202020204" pitchFamily="34" charset="0"/>
              <a:buChar char="•"/>
              <a:defRPr sz="900">
                <a:latin typeface="Arial Narrow" panose="020B0606020202030204" pitchFamily="34" charset="0"/>
              </a:defRPr>
            </a:lvl2pPr>
            <a:lvl3pPr marL="341312" indent="0">
              <a:buNone/>
              <a:defRPr/>
            </a:lvl3pPr>
          </a:lstStyle>
          <a:p>
            <a:pPr lvl="0"/>
            <a:r>
              <a:rPr lang="en-US"/>
              <a:t>Click to edit Master text styles</a:t>
            </a:r>
          </a:p>
          <a:p>
            <a:pPr lvl="1"/>
            <a:r>
              <a:rPr lang="en-US"/>
              <a:t>Second level</a:t>
            </a:r>
          </a:p>
        </p:txBody>
      </p:sp>
      <p:grpSp>
        <p:nvGrpSpPr>
          <p:cNvPr id="14" name="Group 13"/>
          <p:cNvGrpSpPr/>
          <p:nvPr userDrawn="1"/>
        </p:nvGrpSpPr>
        <p:grpSpPr>
          <a:xfrm>
            <a:off x="12284310" y="2497574"/>
            <a:ext cx="1389888" cy="1233768"/>
            <a:chOff x="9215268" y="3023356"/>
            <a:chExt cx="1389888" cy="1233768"/>
          </a:xfrm>
        </p:grpSpPr>
        <p:sp>
          <p:nvSpPr>
            <p:cNvPr id="17" name="Rectangle 16"/>
            <p:cNvSpPr/>
            <p:nvPr userDrawn="1"/>
          </p:nvSpPr>
          <p:spPr>
            <a:xfrm>
              <a:off x="9215268" y="3023356"/>
              <a:ext cx="1389888" cy="123376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0" rtlCol="0" anchor="t"/>
            <a:lstStyle/>
            <a:p>
              <a:pPr algn="l"/>
              <a:r>
                <a:rPr lang="en-US" sz="1000" b="0" baseline="0">
                  <a:solidFill>
                    <a:schemeClr val="tx1"/>
                  </a:solidFill>
                </a:rPr>
                <a:t>Only use </a:t>
              </a:r>
              <a:r>
                <a:rPr lang="en-US" sz="1000" b="0" baseline="0">
                  <a:solidFill>
                    <a:srgbClr val="D6002A"/>
                  </a:solidFill>
                </a:rPr>
                <a:t>S&amp;P Global Red </a:t>
              </a:r>
              <a:r>
                <a:rPr lang="en-US" sz="1000" b="0" baseline="0">
                  <a:solidFill>
                    <a:schemeClr val="tx1"/>
                  </a:solidFill>
                </a:rPr>
                <a:t>for key text high-lights, not shapes or charts. </a:t>
              </a:r>
              <a:br>
                <a:rPr lang="en-US" sz="1000" b="0" baseline="0">
                  <a:solidFill>
                    <a:schemeClr val="tx1"/>
                  </a:solidFill>
                </a:rPr>
              </a:br>
              <a:r>
                <a:rPr lang="en-US" sz="1000" b="0" baseline="0">
                  <a:solidFill>
                    <a:schemeClr val="tx1"/>
                  </a:solidFill>
                </a:rPr>
                <a:t>It’s available in the custom color palette. </a:t>
              </a:r>
            </a:p>
          </p:txBody>
        </p:sp>
        <p:sp>
          <p:nvSpPr>
            <p:cNvPr id="18" name="Rectangle 17"/>
            <p:cNvSpPr/>
            <p:nvPr userDrawn="1"/>
          </p:nvSpPr>
          <p:spPr>
            <a:xfrm>
              <a:off x="9264542" y="4042368"/>
              <a:ext cx="126397" cy="126397"/>
            </a:xfrm>
            <a:prstGeom prst="rect">
              <a:avLst/>
            </a:prstGeom>
            <a:solidFill>
              <a:srgbClr val="D60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Tree>
    <p:extLst>
      <p:ext uri="{BB962C8B-B14F-4D97-AF65-F5344CB8AC3E}">
        <p14:creationId xmlns:p14="http://schemas.microsoft.com/office/powerpoint/2010/main" val="3511392807"/>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3 content area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Date Placeholder 4"/>
          <p:cNvSpPr>
            <a:spLocks noGrp="1"/>
          </p:cNvSpPr>
          <p:nvPr>
            <p:ph type="dt" sz="half" idx="10"/>
          </p:nvPr>
        </p:nvSpPr>
        <p:spPr/>
        <p:txBody>
          <a:bodyPr/>
          <a:lstStyle/>
          <a:p>
            <a:fld id="{3FDF56C9-6A4D-4913-8ABE-621016667152}" type="datetime1">
              <a:rPr lang="en-US" smtClean="0"/>
              <a:t>10/4/2021</a:t>
            </a:fld>
            <a:endParaRPr lang="en-US"/>
          </a:p>
        </p:txBody>
      </p:sp>
      <p:sp>
        <p:nvSpPr>
          <p:cNvPr id="6" name="Footer Placeholder 5"/>
          <p:cNvSpPr>
            <a:spLocks noGrp="1"/>
          </p:cNvSpPr>
          <p:nvPr>
            <p:ph type="ftr" sz="quarter" idx="11"/>
          </p:nvPr>
        </p:nvSpPr>
        <p:spPr/>
        <p:txBody>
          <a:bodyPr/>
          <a:lstStyle/>
          <a:p>
            <a:r>
              <a:rPr lang="en-US"/>
              <a:t>To change, turn on or off footer: Inset &gt; Header &amp; Footer &gt; Enter / change text &gt; Click Apply All. </a:t>
            </a:r>
          </a:p>
        </p:txBody>
      </p:sp>
      <p:sp>
        <p:nvSpPr>
          <p:cNvPr id="7" name="Slide Number Placeholder 6"/>
          <p:cNvSpPr>
            <a:spLocks noGrp="1"/>
          </p:cNvSpPr>
          <p:nvPr>
            <p:ph type="sldNum" sz="quarter" idx="12"/>
          </p:nvPr>
        </p:nvSpPr>
        <p:spPr/>
        <p:txBody>
          <a:bodyPr/>
          <a:lstStyle/>
          <a:p>
            <a:fld id="{5246FB18-5DF1-419A-B975-14AFDDD65B9F}" type="slidenum">
              <a:rPr lang="en-US" smtClean="0"/>
              <a:t>‹#›</a:t>
            </a:fld>
            <a:endParaRPr lang="en-US"/>
          </a:p>
        </p:txBody>
      </p:sp>
      <p:sp>
        <p:nvSpPr>
          <p:cNvPr id="9" name="Text Placeholder 8"/>
          <p:cNvSpPr>
            <a:spLocks noGrp="1"/>
          </p:cNvSpPr>
          <p:nvPr>
            <p:ph type="body" sz="quarter" idx="16" hasCustomPrompt="1"/>
          </p:nvPr>
        </p:nvSpPr>
        <p:spPr>
          <a:xfrm>
            <a:off x="8366340" y="1883060"/>
            <a:ext cx="3413760" cy="3789078"/>
          </a:xfrm>
          <a:solidFill>
            <a:schemeClr val="bg2"/>
          </a:solidFill>
        </p:spPr>
        <p:txBody>
          <a:bodyPr lIns="91440" tIns="91440" bIns="91440"/>
          <a:lstStyle>
            <a:lvl1pPr>
              <a:defRPr sz="1600" baseline="0"/>
            </a:lvl1pPr>
            <a:lvl2pPr>
              <a:defRPr sz="1400"/>
            </a:lvl2pPr>
            <a:lvl3pPr>
              <a:defRPr sz="1400"/>
            </a:lvl3pPr>
            <a:lvl4pPr>
              <a:defRPr sz="1100"/>
            </a:lvl4pPr>
            <a:lvl5pPr>
              <a:defRPr sz="1100"/>
            </a:lvl5pPr>
          </a:lstStyle>
          <a:p>
            <a:pPr lvl="0"/>
            <a:r>
              <a:rPr lang="en-US"/>
              <a:t>Click to add content and resize as needed or remove. </a:t>
            </a:r>
          </a:p>
          <a:p>
            <a:pPr lvl="1"/>
            <a:r>
              <a:rPr lang="en-US"/>
              <a:t>Second level</a:t>
            </a:r>
          </a:p>
          <a:p>
            <a:pPr lvl="2"/>
            <a:r>
              <a:rPr lang="en-US"/>
              <a:t>Third level</a:t>
            </a:r>
          </a:p>
        </p:txBody>
      </p:sp>
      <p:sp>
        <p:nvSpPr>
          <p:cNvPr id="11" name="Text Placeholder 8"/>
          <p:cNvSpPr>
            <a:spLocks noGrp="1"/>
          </p:cNvSpPr>
          <p:nvPr>
            <p:ph type="body" sz="quarter" idx="17" hasCustomPrompt="1"/>
          </p:nvPr>
        </p:nvSpPr>
        <p:spPr>
          <a:xfrm>
            <a:off x="411480" y="1883060"/>
            <a:ext cx="3413760" cy="3789078"/>
          </a:xfrm>
          <a:solidFill>
            <a:schemeClr val="bg2"/>
          </a:solidFill>
        </p:spPr>
        <p:txBody>
          <a:bodyPr lIns="91440" tIns="91440" bIns="91440"/>
          <a:lstStyle>
            <a:lvl1pPr>
              <a:defRPr sz="1600" baseline="0"/>
            </a:lvl1pPr>
            <a:lvl2pPr>
              <a:defRPr sz="1400"/>
            </a:lvl2pPr>
            <a:lvl3pPr>
              <a:defRPr sz="1400"/>
            </a:lvl3pPr>
            <a:lvl4pPr>
              <a:defRPr sz="1100"/>
            </a:lvl4pPr>
            <a:lvl5pPr>
              <a:defRPr sz="1100"/>
            </a:lvl5pPr>
          </a:lstStyle>
          <a:p>
            <a:pPr lvl="0"/>
            <a:r>
              <a:rPr lang="en-US"/>
              <a:t>Click to add content and resize as needed. </a:t>
            </a:r>
          </a:p>
          <a:p>
            <a:pPr lvl="1"/>
            <a:r>
              <a:rPr lang="en-US"/>
              <a:t>Second level</a:t>
            </a:r>
          </a:p>
          <a:p>
            <a:pPr lvl="2"/>
            <a:r>
              <a:rPr lang="en-US"/>
              <a:t>Third level</a:t>
            </a:r>
          </a:p>
        </p:txBody>
      </p:sp>
      <p:sp>
        <p:nvSpPr>
          <p:cNvPr id="12" name="Text Placeholder 8"/>
          <p:cNvSpPr>
            <a:spLocks noGrp="1"/>
          </p:cNvSpPr>
          <p:nvPr>
            <p:ph type="body" sz="quarter" idx="18" hasCustomPrompt="1"/>
          </p:nvPr>
        </p:nvSpPr>
        <p:spPr>
          <a:xfrm>
            <a:off x="4390435" y="1883060"/>
            <a:ext cx="3413760" cy="3789078"/>
          </a:xfrm>
          <a:solidFill>
            <a:schemeClr val="bg2"/>
          </a:solidFill>
        </p:spPr>
        <p:txBody>
          <a:bodyPr lIns="91440" tIns="91440" bIns="91440"/>
          <a:lstStyle>
            <a:lvl1pPr>
              <a:defRPr sz="1600"/>
            </a:lvl1pPr>
            <a:lvl2pPr>
              <a:defRPr sz="1400"/>
            </a:lvl2pPr>
            <a:lvl3pPr>
              <a:defRPr sz="1400"/>
            </a:lvl3pPr>
            <a:lvl4pPr>
              <a:defRPr sz="1100"/>
            </a:lvl4pPr>
            <a:lvl5pPr>
              <a:defRPr sz="1100"/>
            </a:lvl5pPr>
          </a:lstStyle>
          <a:p>
            <a:pPr lvl="0"/>
            <a:r>
              <a:rPr lang="en-US"/>
              <a:t>Click to add content and resize as needed or remove. </a:t>
            </a:r>
          </a:p>
          <a:p>
            <a:pPr lvl="1"/>
            <a:r>
              <a:rPr lang="en-US"/>
              <a:t>Second level</a:t>
            </a:r>
          </a:p>
          <a:p>
            <a:pPr lvl="2"/>
            <a:r>
              <a:rPr lang="en-US"/>
              <a:t>Third level</a:t>
            </a:r>
          </a:p>
        </p:txBody>
      </p:sp>
      <p:sp>
        <p:nvSpPr>
          <p:cNvPr id="13" name="Text Placeholder 8"/>
          <p:cNvSpPr>
            <a:spLocks noGrp="1"/>
          </p:cNvSpPr>
          <p:nvPr>
            <p:ph type="body" sz="quarter" idx="19" hasCustomPrompt="1"/>
          </p:nvPr>
        </p:nvSpPr>
        <p:spPr>
          <a:xfrm>
            <a:off x="8371847" y="1385560"/>
            <a:ext cx="3413760" cy="497500"/>
          </a:xfrm>
          <a:solidFill>
            <a:schemeClr val="tx1"/>
          </a:solidFill>
        </p:spPr>
        <p:txBody>
          <a:bodyPr lIns="91440" tIns="91440" bIns="91440" anchor="ctr"/>
          <a:lstStyle>
            <a:lvl1pPr marL="0" indent="0">
              <a:buNone/>
              <a:defRPr sz="1400" b="1">
                <a:solidFill>
                  <a:schemeClr val="bg1"/>
                </a:solidFill>
              </a:defRPr>
            </a:lvl1pPr>
            <a:lvl2pPr marL="169862" indent="0">
              <a:buNone/>
              <a:defRPr sz="1400"/>
            </a:lvl2pPr>
            <a:lvl3pPr>
              <a:defRPr sz="1100"/>
            </a:lvl3pPr>
            <a:lvl4pPr>
              <a:defRPr sz="1100"/>
            </a:lvl4pPr>
            <a:lvl5pPr>
              <a:defRPr sz="1100"/>
            </a:lvl5pPr>
          </a:lstStyle>
          <a:p>
            <a:pPr lvl="0"/>
            <a:r>
              <a:rPr lang="en-US"/>
              <a:t>Click to add subtitle max two rows or remove. </a:t>
            </a:r>
          </a:p>
        </p:txBody>
      </p:sp>
      <p:sp>
        <p:nvSpPr>
          <p:cNvPr id="14" name="Text Placeholder 8"/>
          <p:cNvSpPr>
            <a:spLocks noGrp="1"/>
          </p:cNvSpPr>
          <p:nvPr>
            <p:ph type="body" sz="quarter" idx="20" hasCustomPrompt="1"/>
          </p:nvPr>
        </p:nvSpPr>
        <p:spPr>
          <a:xfrm>
            <a:off x="411480" y="1385560"/>
            <a:ext cx="3413760" cy="497500"/>
          </a:xfrm>
          <a:solidFill>
            <a:schemeClr val="tx1"/>
          </a:solidFill>
        </p:spPr>
        <p:txBody>
          <a:bodyPr lIns="91440" tIns="91440" bIns="91440" anchor="ctr"/>
          <a:lstStyle>
            <a:lvl1pPr marL="0" indent="0">
              <a:buNone/>
              <a:defRPr sz="1400" b="1" baseline="0">
                <a:solidFill>
                  <a:schemeClr val="bg1"/>
                </a:solidFill>
              </a:defRPr>
            </a:lvl1pPr>
            <a:lvl2pPr marL="169862" indent="0">
              <a:buNone/>
              <a:defRPr sz="1400"/>
            </a:lvl2pPr>
            <a:lvl3pPr>
              <a:defRPr sz="1100"/>
            </a:lvl3pPr>
            <a:lvl4pPr>
              <a:defRPr sz="1100"/>
            </a:lvl4pPr>
            <a:lvl5pPr>
              <a:defRPr sz="1100"/>
            </a:lvl5pPr>
          </a:lstStyle>
          <a:p>
            <a:pPr lvl="0"/>
            <a:r>
              <a:rPr lang="en-US"/>
              <a:t>Click to add subtitle max two rows, resize as needed.</a:t>
            </a:r>
          </a:p>
        </p:txBody>
      </p:sp>
      <p:sp>
        <p:nvSpPr>
          <p:cNvPr id="15" name="Text Placeholder 8"/>
          <p:cNvSpPr>
            <a:spLocks noGrp="1"/>
          </p:cNvSpPr>
          <p:nvPr>
            <p:ph type="body" sz="quarter" idx="21" hasCustomPrompt="1"/>
          </p:nvPr>
        </p:nvSpPr>
        <p:spPr>
          <a:xfrm>
            <a:off x="4395941" y="1385560"/>
            <a:ext cx="3413760" cy="497500"/>
          </a:xfrm>
          <a:solidFill>
            <a:schemeClr val="tx1"/>
          </a:solidFill>
        </p:spPr>
        <p:txBody>
          <a:bodyPr lIns="91440" tIns="91440" bIns="91440" anchor="ctr"/>
          <a:lstStyle>
            <a:lvl1pPr marL="0" indent="0">
              <a:buNone/>
              <a:defRPr sz="1400" b="1" baseline="0">
                <a:solidFill>
                  <a:schemeClr val="bg1"/>
                </a:solidFill>
              </a:defRPr>
            </a:lvl1pPr>
            <a:lvl2pPr marL="169862" indent="0">
              <a:buNone/>
              <a:defRPr sz="1400"/>
            </a:lvl2pPr>
            <a:lvl3pPr>
              <a:defRPr sz="1100"/>
            </a:lvl3pPr>
            <a:lvl4pPr>
              <a:defRPr sz="1100"/>
            </a:lvl4pPr>
            <a:lvl5pPr>
              <a:defRPr sz="1100"/>
            </a:lvl5pPr>
          </a:lstStyle>
          <a:p>
            <a:pPr lvl="0"/>
            <a:r>
              <a:rPr lang="en-US"/>
              <a:t>Click to add subtitle max two rows or remove. </a:t>
            </a:r>
          </a:p>
        </p:txBody>
      </p:sp>
      <p:sp>
        <p:nvSpPr>
          <p:cNvPr id="17" name="Rectangle 16"/>
          <p:cNvSpPr/>
          <p:nvPr userDrawn="1"/>
        </p:nvSpPr>
        <p:spPr>
          <a:xfrm>
            <a:off x="12287025" y="-4043"/>
            <a:ext cx="1386247" cy="243104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lstStyle/>
          <a:p>
            <a:pPr algn="l"/>
            <a:r>
              <a:rPr lang="en-US" sz="1000" b="1">
                <a:solidFill>
                  <a:schemeClr val="tx1"/>
                </a:solidFill>
              </a:rPr>
              <a:t>3 Content</a:t>
            </a:r>
            <a:r>
              <a:rPr lang="en-US" sz="1000" b="1" baseline="0">
                <a:solidFill>
                  <a:schemeClr val="tx1"/>
                </a:solidFill>
              </a:rPr>
              <a:t> Areas</a:t>
            </a:r>
            <a:endParaRPr lang="en-US" sz="1000" b="1">
              <a:solidFill>
                <a:schemeClr val="tx1"/>
              </a:solidFill>
            </a:endParaRPr>
          </a:p>
          <a:p>
            <a:pPr algn="l"/>
            <a:r>
              <a:rPr lang="en-US" sz="1000" b="0" baseline="0">
                <a:solidFill>
                  <a:schemeClr val="tx1"/>
                </a:solidFill>
              </a:rPr>
              <a:t>Use the subtitle and placeholder as needed and remove or resize them within the grid of the slide. </a:t>
            </a:r>
          </a:p>
        </p:txBody>
      </p:sp>
      <p:sp>
        <p:nvSpPr>
          <p:cNvPr id="21" name="Text Placeholder 11"/>
          <p:cNvSpPr>
            <a:spLocks noGrp="1"/>
          </p:cNvSpPr>
          <p:nvPr>
            <p:ph type="body" sz="quarter" idx="15"/>
          </p:nvPr>
        </p:nvSpPr>
        <p:spPr>
          <a:xfrm>
            <a:off x="414529" y="5672139"/>
            <a:ext cx="11358880" cy="418782"/>
          </a:xfrm>
        </p:spPr>
        <p:txBody>
          <a:bodyPr tIns="0" bIns="0" anchor="b"/>
          <a:lstStyle>
            <a:lvl1pPr marL="0" indent="0">
              <a:lnSpc>
                <a:spcPct val="70000"/>
              </a:lnSpc>
              <a:spcBef>
                <a:spcPts val="0"/>
              </a:spcBef>
              <a:spcAft>
                <a:spcPts val="200"/>
              </a:spcAft>
              <a:buSzPct val="25000"/>
              <a:buFont typeface="Arial" panose="020B0604020202020204" pitchFamily="34" charset="0"/>
              <a:buChar char=" "/>
              <a:defRPr sz="900">
                <a:latin typeface="Arial Narrow" panose="020B0606020202030204" pitchFamily="34" charset="0"/>
              </a:defRPr>
            </a:lvl1pPr>
            <a:lvl2pPr marL="169863" indent="-112713">
              <a:lnSpc>
                <a:spcPct val="70000"/>
              </a:lnSpc>
              <a:spcBef>
                <a:spcPts val="0"/>
              </a:spcBef>
              <a:buFont typeface="Arial" panose="020B0604020202020204" pitchFamily="34" charset="0"/>
              <a:buChar char="•"/>
              <a:defRPr sz="900">
                <a:latin typeface="Arial Narrow" panose="020B0606020202030204" pitchFamily="34" charset="0"/>
              </a:defRPr>
            </a:lvl2pPr>
            <a:lvl3pPr marL="341312" indent="0">
              <a:buNone/>
              <a:defRPr/>
            </a:lvl3pPr>
          </a:lstStyle>
          <a:p>
            <a:pPr lvl="0"/>
            <a:r>
              <a:rPr lang="en-US"/>
              <a:t>Click to edit Master text styles</a:t>
            </a:r>
          </a:p>
          <a:p>
            <a:pPr lvl="1"/>
            <a:r>
              <a:rPr lang="en-US"/>
              <a:t>Second level</a:t>
            </a:r>
          </a:p>
        </p:txBody>
      </p:sp>
      <p:grpSp>
        <p:nvGrpSpPr>
          <p:cNvPr id="19" name="Group 18"/>
          <p:cNvGrpSpPr/>
          <p:nvPr userDrawn="1"/>
        </p:nvGrpSpPr>
        <p:grpSpPr>
          <a:xfrm>
            <a:off x="12290696" y="3792254"/>
            <a:ext cx="1386481" cy="1597003"/>
            <a:chOff x="10154003" y="3332846"/>
            <a:chExt cx="3060457" cy="3525154"/>
          </a:xfrm>
        </p:grpSpPr>
        <p:pic>
          <p:nvPicPr>
            <p:cNvPr id="20" name="Picture 19"/>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154003" y="5132682"/>
              <a:ext cx="3060457" cy="1725318"/>
            </a:xfrm>
            <a:prstGeom prst="rect">
              <a:avLst/>
            </a:prstGeom>
          </p:spPr>
        </p:pic>
        <p:pic>
          <p:nvPicPr>
            <p:cNvPr id="25" name="Picture 24"/>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154003" y="3332846"/>
              <a:ext cx="3060457" cy="1731414"/>
            </a:xfrm>
            <a:prstGeom prst="rect">
              <a:avLst/>
            </a:prstGeom>
          </p:spPr>
        </p:pic>
      </p:grpSp>
      <p:grpSp>
        <p:nvGrpSpPr>
          <p:cNvPr id="26" name="Group 25"/>
          <p:cNvGrpSpPr/>
          <p:nvPr userDrawn="1"/>
        </p:nvGrpSpPr>
        <p:grpSpPr>
          <a:xfrm>
            <a:off x="12284310" y="2497574"/>
            <a:ext cx="1389888" cy="1233768"/>
            <a:chOff x="9215268" y="3023356"/>
            <a:chExt cx="1389888" cy="1233768"/>
          </a:xfrm>
        </p:grpSpPr>
        <p:sp>
          <p:nvSpPr>
            <p:cNvPr id="27" name="Rectangle 26"/>
            <p:cNvSpPr/>
            <p:nvPr userDrawn="1"/>
          </p:nvSpPr>
          <p:spPr>
            <a:xfrm>
              <a:off x="9215268" y="3023356"/>
              <a:ext cx="1389888" cy="123376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0" rtlCol="0" anchor="t"/>
            <a:lstStyle/>
            <a:p>
              <a:pPr algn="l"/>
              <a:r>
                <a:rPr lang="en-US" sz="1000" b="0" baseline="0">
                  <a:solidFill>
                    <a:schemeClr val="tx1"/>
                  </a:solidFill>
                </a:rPr>
                <a:t>Only use </a:t>
              </a:r>
              <a:r>
                <a:rPr lang="en-US" sz="1000" b="0" baseline="0">
                  <a:solidFill>
                    <a:srgbClr val="D6002A"/>
                  </a:solidFill>
                </a:rPr>
                <a:t>S&amp;P Global Red </a:t>
              </a:r>
              <a:r>
                <a:rPr lang="en-US" sz="1000" b="0" baseline="0">
                  <a:solidFill>
                    <a:schemeClr val="tx1"/>
                  </a:solidFill>
                </a:rPr>
                <a:t>for key text high-lights, not shapes or charts. </a:t>
              </a:r>
              <a:br>
                <a:rPr lang="en-US" sz="1000" b="0" baseline="0">
                  <a:solidFill>
                    <a:schemeClr val="tx1"/>
                  </a:solidFill>
                </a:rPr>
              </a:br>
              <a:r>
                <a:rPr lang="en-US" sz="1000" b="0" baseline="0">
                  <a:solidFill>
                    <a:schemeClr val="tx1"/>
                  </a:solidFill>
                </a:rPr>
                <a:t>It’s available in the custom color palette. </a:t>
              </a:r>
            </a:p>
          </p:txBody>
        </p:sp>
        <p:sp>
          <p:nvSpPr>
            <p:cNvPr id="28" name="Rectangle 27"/>
            <p:cNvSpPr/>
            <p:nvPr userDrawn="1"/>
          </p:nvSpPr>
          <p:spPr>
            <a:xfrm>
              <a:off x="9264542" y="4042368"/>
              <a:ext cx="126397" cy="126397"/>
            </a:xfrm>
            <a:prstGeom prst="rect">
              <a:avLst/>
            </a:prstGeom>
            <a:solidFill>
              <a:srgbClr val="D60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Tree>
    <p:extLst>
      <p:ext uri="{BB962C8B-B14F-4D97-AF65-F5344CB8AC3E}">
        <p14:creationId xmlns:p14="http://schemas.microsoft.com/office/powerpoint/2010/main" val="376769001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ontent 2 columns wDisclaime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mj-lt"/>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endParaRPr lang="en-US" dirty="0"/>
          </a:p>
        </p:txBody>
      </p:sp>
      <p:sp>
        <p:nvSpPr>
          <p:cNvPr id="4" name="Slide Number Placeholder 3"/>
          <p:cNvSpPr>
            <a:spLocks noGrp="1"/>
          </p:cNvSpPr>
          <p:nvPr>
            <p:ph type="sldNum" sz="quarter" idx="11"/>
          </p:nvPr>
        </p:nvSpPr>
        <p:spPr/>
        <p:txBody>
          <a:bodyPr/>
          <a:lstStyle/>
          <a:p>
            <a:fld id="{BDDC3DCF-E0A7-DA4A-BC2C-1EC3743A297B}" type="slidenum">
              <a:rPr lang="en-US" smtClean="0"/>
              <a:pPr/>
              <a:t>‹#›</a:t>
            </a:fld>
            <a:endParaRPr lang="en-US" dirty="0"/>
          </a:p>
        </p:txBody>
      </p:sp>
      <p:sp>
        <p:nvSpPr>
          <p:cNvPr id="16" name="Text Placeholder 15"/>
          <p:cNvSpPr>
            <a:spLocks noGrp="1"/>
          </p:cNvSpPr>
          <p:nvPr>
            <p:ph type="body" sz="quarter" idx="21" hasCustomPrompt="1"/>
          </p:nvPr>
        </p:nvSpPr>
        <p:spPr>
          <a:xfrm>
            <a:off x="411480" y="1085850"/>
            <a:ext cx="11362267" cy="914400"/>
          </a:xfrm>
        </p:spPr>
        <p:txBody>
          <a:bodyPr/>
          <a:lstStyle>
            <a:lvl1pPr marL="0" indent="0">
              <a:buNone/>
              <a:defRPr sz="1600" baseline="0">
                <a:solidFill>
                  <a:schemeClr val="bg1">
                    <a:lumMod val="50000"/>
                  </a:schemeClr>
                </a:solidFill>
              </a:defRPr>
            </a:lvl1pPr>
            <a:lvl2pPr marL="173736" indent="0">
              <a:buNone/>
              <a:defRPr/>
            </a:lvl2pPr>
          </a:lstStyle>
          <a:p>
            <a:pPr lvl="0"/>
            <a:r>
              <a:rPr lang="en-US" dirty="0"/>
              <a:t>Click to add introduction text</a:t>
            </a:r>
          </a:p>
        </p:txBody>
      </p:sp>
      <p:sp>
        <p:nvSpPr>
          <p:cNvPr id="9" name="Content Placeholder 8"/>
          <p:cNvSpPr>
            <a:spLocks noGrp="1"/>
          </p:cNvSpPr>
          <p:nvPr>
            <p:ph sz="quarter" idx="23"/>
          </p:nvPr>
        </p:nvSpPr>
        <p:spPr>
          <a:xfrm>
            <a:off x="411480" y="2850686"/>
            <a:ext cx="5225627" cy="2821466"/>
          </a:xfrm>
        </p:spPr>
        <p:txBody>
          <a:bodyPr/>
          <a:lstStyle>
            <a:lvl1pPr>
              <a:defRPr sz="1800"/>
            </a:lvl1pPr>
            <a:lvl2pPr>
              <a:defRPr sz="1600"/>
            </a:lvl2pPr>
            <a:lvl3pPr>
              <a:defRPr sz="14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13"/>
          <p:cNvSpPr>
            <a:spLocks noGrp="1"/>
          </p:cNvSpPr>
          <p:nvPr>
            <p:ph sz="quarter" idx="24"/>
          </p:nvPr>
        </p:nvSpPr>
        <p:spPr>
          <a:xfrm>
            <a:off x="6547467" y="2850205"/>
            <a:ext cx="5238132" cy="2821935"/>
          </a:xfrm>
        </p:spPr>
        <p:txBody>
          <a:bodyPr/>
          <a:lstStyle>
            <a:lvl1pPr>
              <a:defRPr sz="1800"/>
            </a:lvl1pPr>
            <a:lvl2pPr>
              <a:defRPr sz="1600"/>
            </a:lvl2pPr>
            <a:lvl3pPr>
              <a:defRPr sz="14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Text Placeholder 7"/>
          <p:cNvSpPr>
            <a:spLocks noGrp="1"/>
          </p:cNvSpPr>
          <p:nvPr>
            <p:ph type="body" sz="quarter" idx="17" hasCustomPrompt="1"/>
          </p:nvPr>
        </p:nvSpPr>
        <p:spPr>
          <a:xfrm>
            <a:off x="411480" y="2037060"/>
            <a:ext cx="5242560" cy="670092"/>
          </a:xfrm>
          <a:solidFill>
            <a:schemeClr val="bg1"/>
          </a:solidFill>
          <a:effectLst>
            <a:outerShdw dist="25400" dir="5400000" algn="t" rotWithShape="0">
              <a:prstClr val="black">
                <a:alpha val="97000"/>
              </a:prstClr>
            </a:outerShdw>
          </a:effectLst>
        </p:spPr>
        <p:txBody>
          <a:bodyPr rIns="0" anchor="b"/>
          <a:lstStyle>
            <a:lvl1pPr marL="0" indent="0">
              <a:buNone/>
              <a:defRPr sz="1600" baseline="0"/>
            </a:lvl1pPr>
          </a:lstStyle>
          <a:p>
            <a:pPr lvl="0"/>
            <a:r>
              <a:rPr lang="en-US" dirty="0"/>
              <a:t>Add headline (max 2 rows)</a:t>
            </a:r>
          </a:p>
        </p:txBody>
      </p:sp>
      <p:sp>
        <p:nvSpPr>
          <p:cNvPr id="18" name="Text Placeholder 7"/>
          <p:cNvSpPr>
            <a:spLocks noGrp="1"/>
          </p:cNvSpPr>
          <p:nvPr>
            <p:ph type="body" sz="quarter" idx="18" hasCustomPrompt="1"/>
          </p:nvPr>
        </p:nvSpPr>
        <p:spPr>
          <a:xfrm>
            <a:off x="6547468" y="2037060"/>
            <a:ext cx="5242560" cy="670092"/>
          </a:xfrm>
          <a:solidFill>
            <a:schemeClr val="bg1"/>
          </a:solidFill>
          <a:effectLst>
            <a:outerShdw dist="25400" dir="5400000" algn="t" rotWithShape="0">
              <a:prstClr val="black">
                <a:alpha val="97000"/>
              </a:prstClr>
            </a:outerShdw>
          </a:effectLst>
        </p:spPr>
        <p:txBody>
          <a:bodyPr rIns="0" anchor="b"/>
          <a:lstStyle>
            <a:lvl1pPr marL="0" indent="0">
              <a:buNone/>
              <a:defRPr sz="1600" baseline="0"/>
            </a:lvl1pPr>
          </a:lstStyle>
          <a:p>
            <a:pPr lvl="0"/>
            <a:r>
              <a:rPr lang="en-US" dirty="0"/>
              <a:t>Add headline or remove (max 2 rows)</a:t>
            </a:r>
          </a:p>
        </p:txBody>
      </p:sp>
      <p:sp>
        <p:nvSpPr>
          <p:cNvPr id="12" name="Rectangle 11"/>
          <p:cNvSpPr/>
          <p:nvPr userDrawn="1"/>
        </p:nvSpPr>
        <p:spPr>
          <a:xfrm>
            <a:off x="12287025" y="-4042"/>
            <a:ext cx="1386247" cy="243104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lstStyle/>
          <a:p>
            <a:pPr algn="l"/>
            <a:r>
              <a:rPr lang="en-US" sz="1000" b="1" baseline="0" dirty="0">
                <a:solidFill>
                  <a:schemeClr val="tx1"/>
                </a:solidFill>
              </a:rPr>
              <a:t>Content 2 columns</a:t>
            </a:r>
          </a:p>
          <a:p>
            <a:pPr algn="l"/>
            <a:r>
              <a:rPr lang="en-US" sz="1000" b="0" baseline="0" dirty="0">
                <a:solidFill>
                  <a:schemeClr val="tx1"/>
                </a:solidFill>
              </a:rPr>
              <a:t>Use for two parts of content with two headlines. </a:t>
            </a:r>
          </a:p>
        </p:txBody>
      </p:sp>
      <p:sp>
        <p:nvSpPr>
          <p:cNvPr id="13" name="Text Placeholder 11"/>
          <p:cNvSpPr>
            <a:spLocks noGrp="1"/>
          </p:cNvSpPr>
          <p:nvPr>
            <p:ph type="body" sz="quarter" idx="15"/>
          </p:nvPr>
        </p:nvSpPr>
        <p:spPr>
          <a:xfrm>
            <a:off x="414529" y="5672139"/>
            <a:ext cx="11358880" cy="418782"/>
          </a:xfrm>
        </p:spPr>
        <p:txBody>
          <a:bodyPr tIns="0" bIns="0" anchor="b"/>
          <a:lstStyle>
            <a:lvl1pPr marL="0" indent="0">
              <a:lnSpc>
                <a:spcPct val="70000"/>
              </a:lnSpc>
              <a:spcBef>
                <a:spcPts val="0"/>
              </a:spcBef>
              <a:spcAft>
                <a:spcPts val="200"/>
              </a:spcAft>
              <a:buSzPct val="25000"/>
              <a:buFont typeface="Arial" panose="020B0604020202020204" pitchFamily="34" charset="0"/>
              <a:buChar char=" "/>
              <a:defRPr sz="900">
                <a:latin typeface="Arial Narrow" panose="020B0606020202030204" pitchFamily="34" charset="0"/>
              </a:defRPr>
            </a:lvl1pPr>
            <a:lvl2pPr marL="169863" indent="-112713">
              <a:lnSpc>
                <a:spcPct val="70000"/>
              </a:lnSpc>
              <a:spcBef>
                <a:spcPts val="0"/>
              </a:spcBef>
              <a:buFont typeface="Arial" panose="020B0604020202020204" pitchFamily="34" charset="0"/>
              <a:buChar char="•"/>
              <a:defRPr sz="900">
                <a:latin typeface="Arial Narrow" panose="020B0606020202030204" pitchFamily="34" charset="0"/>
              </a:defRPr>
            </a:lvl2pPr>
            <a:lvl3pPr marL="341312" indent="0">
              <a:buNone/>
              <a:defRPr/>
            </a:lvl3pPr>
          </a:lstStyle>
          <a:p>
            <a:pPr lvl="0"/>
            <a:r>
              <a:rPr lang="en-US"/>
              <a:t>Edit Master text styles</a:t>
            </a:r>
          </a:p>
          <a:p>
            <a:pPr lvl="1"/>
            <a:r>
              <a:rPr lang="en-US"/>
              <a:t>Second level</a:t>
            </a:r>
          </a:p>
        </p:txBody>
      </p:sp>
      <p:grpSp>
        <p:nvGrpSpPr>
          <p:cNvPr id="19" name="Group 18"/>
          <p:cNvGrpSpPr/>
          <p:nvPr userDrawn="1"/>
        </p:nvGrpSpPr>
        <p:grpSpPr>
          <a:xfrm>
            <a:off x="12284310" y="2497574"/>
            <a:ext cx="1389888" cy="1233768"/>
            <a:chOff x="9215268" y="3023356"/>
            <a:chExt cx="1389888" cy="1233768"/>
          </a:xfrm>
        </p:grpSpPr>
        <p:sp>
          <p:nvSpPr>
            <p:cNvPr id="20" name="Rectangle 19"/>
            <p:cNvSpPr/>
            <p:nvPr userDrawn="1"/>
          </p:nvSpPr>
          <p:spPr>
            <a:xfrm>
              <a:off x="9215268" y="3023356"/>
              <a:ext cx="1389888" cy="123376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0" rtlCol="0" anchor="t"/>
            <a:lstStyle/>
            <a:p>
              <a:pPr algn="l"/>
              <a:r>
                <a:rPr lang="en-US" sz="1000" b="0" baseline="0" dirty="0">
                  <a:solidFill>
                    <a:schemeClr val="tx1"/>
                  </a:solidFill>
                </a:rPr>
                <a:t>Only use </a:t>
              </a:r>
              <a:r>
                <a:rPr lang="en-US" sz="1000" b="0" baseline="0" dirty="0">
                  <a:solidFill>
                    <a:srgbClr val="D6002A"/>
                  </a:solidFill>
                </a:rPr>
                <a:t>S&amp;P Global Red </a:t>
              </a:r>
              <a:r>
                <a:rPr lang="en-US" sz="1000" b="0" baseline="0" dirty="0">
                  <a:solidFill>
                    <a:schemeClr val="tx1"/>
                  </a:solidFill>
                </a:rPr>
                <a:t>for key text high-lights, not shapes or charts. </a:t>
              </a:r>
              <a:br>
                <a:rPr lang="en-US" sz="1000" b="0" baseline="0" dirty="0">
                  <a:solidFill>
                    <a:schemeClr val="tx1"/>
                  </a:solidFill>
                </a:rPr>
              </a:br>
              <a:r>
                <a:rPr lang="en-US" sz="1000" b="0" baseline="0" dirty="0">
                  <a:solidFill>
                    <a:schemeClr val="tx1"/>
                  </a:solidFill>
                </a:rPr>
                <a:t>It’s available in the custom color palette. </a:t>
              </a:r>
            </a:p>
          </p:txBody>
        </p:sp>
        <p:sp>
          <p:nvSpPr>
            <p:cNvPr id="21" name="Rectangle 20"/>
            <p:cNvSpPr/>
            <p:nvPr userDrawn="1"/>
          </p:nvSpPr>
          <p:spPr>
            <a:xfrm>
              <a:off x="9264542" y="4042368"/>
              <a:ext cx="126397" cy="126397"/>
            </a:xfrm>
            <a:prstGeom prst="rect">
              <a:avLst/>
            </a:prstGeom>
            <a:solidFill>
              <a:srgbClr val="D60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tx1"/>
                </a:solidFill>
              </a:endParaRPr>
            </a:p>
          </p:txBody>
        </p:sp>
      </p:grpSp>
    </p:spTree>
    <p:extLst>
      <p:ext uri="{BB962C8B-B14F-4D97-AF65-F5344CB8AC3E}">
        <p14:creationId xmlns:p14="http://schemas.microsoft.com/office/powerpoint/2010/main" val="2430423764"/>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Disclaimer">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BEE07FD7-1131-4C78-AA07-BFD2B6651F3B}" type="datetime1">
              <a:rPr lang="en-US" smtClean="0"/>
              <a:t>10/4/2021</a:t>
            </a:fld>
            <a:endParaRPr lang="en-US"/>
          </a:p>
        </p:txBody>
      </p:sp>
      <p:sp>
        <p:nvSpPr>
          <p:cNvPr id="4" name="Footer Placeholder 3"/>
          <p:cNvSpPr>
            <a:spLocks noGrp="1"/>
          </p:cNvSpPr>
          <p:nvPr>
            <p:ph type="ftr" sz="quarter" idx="11"/>
          </p:nvPr>
        </p:nvSpPr>
        <p:spPr/>
        <p:txBody>
          <a:bodyPr/>
          <a:lstStyle/>
          <a:p>
            <a:r>
              <a:rPr lang="en-US"/>
              <a:t>To change, turn on or off footer: Inset &gt; Header &amp; Footer &gt; Enter / change text &gt; Click Apply All. </a:t>
            </a:r>
          </a:p>
        </p:txBody>
      </p:sp>
      <p:sp>
        <p:nvSpPr>
          <p:cNvPr id="5" name="Slide Number Placeholder 4"/>
          <p:cNvSpPr>
            <a:spLocks noGrp="1"/>
          </p:cNvSpPr>
          <p:nvPr>
            <p:ph type="sldNum" sz="quarter" idx="12"/>
          </p:nvPr>
        </p:nvSpPr>
        <p:spPr/>
        <p:txBody>
          <a:bodyPr/>
          <a:lstStyle/>
          <a:p>
            <a:fld id="{5246FB18-5DF1-419A-B975-14AFDDD65B9F}" type="slidenum">
              <a:rPr lang="en-US" smtClean="0"/>
              <a:t>‹#›</a:t>
            </a:fld>
            <a:endParaRPr lang="en-US"/>
          </a:p>
        </p:txBody>
      </p:sp>
      <p:sp>
        <p:nvSpPr>
          <p:cNvPr id="7" name="Text Placeholder 11"/>
          <p:cNvSpPr>
            <a:spLocks noGrp="1"/>
          </p:cNvSpPr>
          <p:nvPr>
            <p:ph type="body" sz="quarter" idx="15"/>
          </p:nvPr>
        </p:nvSpPr>
        <p:spPr>
          <a:xfrm>
            <a:off x="414529" y="206376"/>
            <a:ext cx="11371079" cy="5884862"/>
          </a:xfrm>
        </p:spPr>
        <p:txBody>
          <a:bodyPr tIns="0" bIns="0" anchor="t">
            <a:normAutofit/>
          </a:bodyPr>
          <a:lstStyle>
            <a:lvl1pPr marL="0" indent="0">
              <a:lnSpc>
                <a:spcPct val="70000"/>
              </a:lnSpc>
              <a:spcBef>
                <a:spcPts val="0"/>
              </a:spcBef>
              <a:spcAft>
                <a:spcPts val="200"/>
              </a:spcAft>
              <a:buSzPct val="25000"/>
              <a:buFont typeface="Arial" panose="020B0604020202020204" pitchFamily="34" charset="0"/>
              <a:buChar char=" "/>
              <a:defRPr sz="1050">
                <a:latin typeface="Arial Narrow" panose="020B0606020202030204" pitchFamily="34" charset="0"/>
              </a:defRPr>
            </a:lvl1pPr>
            <a:lvl2pPr marL="169863" indent="-112713">
              <a:lnSpc>
                <a:spcPct val="70000"/>
              </a:lnSpc>
              <a:spcBef>
                <a:spcPts val="0"/>
              </a:spcBef>
              <a:buFont typeface="Arial" panose="020B0604020202020204" pitchFamily="34" charset="0"/>
              <a:buChar char="•"/>
              <a:defRPr sz="1050">
                <a:latin typeface="Arial Narrow" panose="020B0606020202030204" pitchFamily="34" charset="0"/>
              </a:defRPr>
            </a:lvl2pPr>
            <a:lvl3pPr marL="341312" indent="0">
              <a:buNone/>
              <a:defRPr/>
            </a:lvl3pPr>
          </a:lstStyle>
          <a:p>
            <a:pPr lvl="0"/>
            <a:r>
              <a:rPr lang="en-US"/>
              <a:t>Click to edit Master text styles</a:t>
            </a:r>
          </a:p>
          <a:p>
            <a:pPr lvl="1"/>
            <a:r>
              <a:rPr lang="en-US"/>
              <a:t>Second level</a:t>
            </a:r>
          </a:p>
        </p:txBody>
      </p:sp>
      <p:sp>
        <p:nvSpPr>
          <p:cNvPr id="6" name="Rectangle 5"/>
          <p:cNvSpPr/>
          <p:nvPr userDrawn="1"/>
        </p:nvSpPr>
        <p:spPr>
          <a:xfrm>
            <a:off x="12287025" y="-4043"/>
            <a:ext cx="1386247" cy="243104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lstStyle/>
          <a:p>
            <a:pPr algn="l"/>
            <a:r>
              <a:rPr lang="en-US" sz="1000" b="1">
                <a:solidFill>
                  <a:schemeClr val="tx1"/>
                </a:solidFill>
              </a:rPr>
              <a:t>Disclaimer</a:t>
            </a:r>
          </a:p>
          <a:p>
            <a:pPr algn="l"/>
            <a:r>
              <a:rPr lang="en-US" sz="1000" b="0" baseline="0">
                <a:solidFill>
                  <a:schemeClr val="tx1"/>
                </a:solidFill>
              </a:rPr>
              <a:t>Add disclaimer text to placeholder by copying the text and pasting it as “Keep Text Only” to keep formatting. </a:t>
            </a:r>
          </a:p>
        </p:txBody>
      </p:sp>
      <p:grpSp>
        <p:nvGrpSpPr>
          <p:cNvPr id="9" name="Group 8"/>
          <p:cNvGrpSpPr/>
          <p:nvPr userDrawn="1"/>
        </p:nvGrpSpPr>
        <p:grpSpPr>
          <a:xfrm>
            <a:off x="12284310" y="2497574"/>
            <a:ext cx="1389888" cy="1233768"/>
            <a:chOff x="9215268" y="3023356"/>
            <a:chExt cx="1389888" cy="1233768"/>
          </a:xfrm>
        </p:grpSpPr>
        <p:sp>
          <p:nvSpPr>
            <p:cNvPr id="10" name="Rectangle 9"/>
            <p:cNvSpPr/>
            <p:nvPr userDrawn="1"/>
          </p:nvSpPr>
          <p:spPr>
            <a:xfrm>
              <a:off x="9215268" y="3023356"/>
              <a:ext cx="1389888" cy="123376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0" rtlCol="0" anchor="t"/>
            <a:lstStyle/>
            <a:p>
              <a:pPr algn="l"/>
              <a:r>
                <a:rPr lang="en-US" sz="1000" b="0" baseline="0">
                  <a:solidFill>
                    <a:schemeClr val="tx1"/>
                  </a:solidFill>
                </a:rPr>
                <a:t>Only use </a:t>
              </a:r>
              <a:r>
                <a:rPr lang="en-US" sz="1000" b="0" baseline="0">
                  <a:solidFill>
                    <a:srgbClr val="D6002A"/>
                  </a:solidFill>
                </a:rPr>
                <a:t>S&amp;P Global Red </a:t>
              </a:r>
              <a:r>
                <a:rPr lang="en-US" sz="1000" b="0" baseline="0">
                  <a:solidFill>
                    <a:schemeClr val="tx1"/>
                  </a:solidFill>
                </a:rPr>
                <a:t>for key text high-lights, not shapes or charts. </a:t>
              </a:r>
              <a:br>
                <a:rPr lang="en-US" sz="1000" b="0" baseline="0">
                  <a:solidFill>
                    <a:schemeClr val="tx1"/>
                  </a:solidFill>
                </a:rPr>
              </a:br>
              <a:r>
                <a:rPr lang="en-US" sz="1000" b="0" baseline="0">
                  <a:solidFill>
                    <a:schemeClr val="tx1"/>
                  </a:solidFill>
                </a:rPr>
                <a:t>It’s available in the custom color palette. </a:t>
              </a:r>
            </a:p>
          </p:txBody>
        </p:sp>
        <p:sp>
          <p:nvSpPr>
            <p:cNvPr id="11" name="Rectangle 10"/>
            <p:cNvSpPr/>
            <p:nvPr userDrawn="1"/>
          </p:nvSpPr>
          <p:spPr>
            <a:xfrm>
              <a:off x="9264542" y="4042368"/>
              <a:ext cx="126397" cy="126397"/>
            </a:xfrm>
            <a:prstGeom prst="rect">
              <a:avLst/>
            </a:prstGeom>
            <a:solidFill>
              <a:srgbClr val="D60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Tree>
    <p:extLst>
      <p:ext uri="{BB962C8B-B14F-4D97-AF65-F5344CB8AC3E}">
        <p14:creationId xmlns:p14="http://schemas.microsoft.com/office/powerpoint/2010/main" val="2754409770"/>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vl1pPr>
          </a:lstStyle>
          <a:p>
            <a:r>
              <a:rPr lang="en-US"/>
              <a:t>Click to edit Master title style</a:t>
            </a:r>
          </a:p>
        </p:txBody>
      </p:sp>
      <p:sp>
        <p:nvSpPr>
          <p:cNvPr id="3" name="Content Placeholder 2"/>
          <p:cNvSpPr>
            <a:spLocks noGrp="1"/>
          </p:cNvSpPr>
          <p:nvPr>
            <p:ph idx="1"/>
          </p:nvPr>
        </p:nvSpPr>
        <p:spPr>
          <a:xfrm>
            <a:off x="414528" y="1794415"/>
            <a:ext cx="11367253" cy="38777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8ED8D94-A160-44DE-8090-888CB7E436BE}" type="datetime1">
              <a:rPr lang="en-US" smtClean="0"/>
              <a:t>10/4/2021</a:t>
            </a:fld>
            <a:endParaRPr lang="en-US"/>
          </a:p>
        </p:txBody>
      </p:sp>
      <p:sp>
        <p:nvSpPr>
          <p:cNvPr id="5" name="Footer Placeholder 4"/>
          <p:cNvSpPr>
            <a:spLocks noGrp="1"/>
          </p:cNvSpPr>
          <p:nvPr>
            <p:ph type="ftr" sz="quarter" idx="11"/>
          </p:nvPr>
        </p:nvSpPr>
        <p:spPr/>
        <p:txBody>
          <a:bodyPr/>
          <a:lstStyle/>
          <a:p>
            <a:r>
              <a:rPr lang="en-US"/>
              <a:t>To change, turn on or off footer: Inset &gt; Header &amp; Footer &gt; Enter / change text &gt; Click Apply All. </a:t>
            </a:r>
          </a:p>
        </p:txBody>
      </p:sp>
      <p:sp>
        <p:nvSpPr>
          <p:cNvPr id="6" name="Slide Number Placeholder 5"/>
          <p:cNvSpPr>
            <a:spLocks noGrp="1"/>
          </p:cNvSpPr>
          <p:nvPr>
            <p:ph type="sldNum" sz="quarter" idx="12"/>
          </p:nvPr>
        </p:nvSpPr>
        <p:spPr/>
        <p:txBody>
          <a:bodyPr/>
          <a:lstStyle/>
          <a:p>
            <a:fld id="{5246FB18-5DF1-419A-B975-14AFDDD65B9F}" type="slidenum">
              <a:rPr lang="en-US" smtClean="0"/>
              <a:t>‹#›</a:t>
            </a:fld>
            <a:endParaRPr lang="en-US"/>
          </a:p>
        </p:txBody>
      </p:sp>
      <p:sp>
        <p:nvSpPr>
          <p:cNvPr id="8" name="Text Placeholder 7"/>
          <p:cNvSpPr>
            <a:spLocks noGrp="1"/>
          </p:cNvSpPr>
          <p:nvPr>
            <p:ph type="body" sz="quarter" idx="13" hasCustomPrompt="1"/>
          </p:nvPr>
        </p:nvSpPr>
        <p:spPr>
          <a:xfrm>
            <a:off x="411480" y="1084264"/>
            <a:ext cx="11379200" cy="706437"/>
          </a:xfrm>
        </p:spPr>
        <p:txBody>
          <a:bodyPr/>
          <a:lstStyle>
            <a:lvl1pPr marL="0" indent="0">
              <a:buNone/>
              <a:defRPr b="0"/>
            </a:lvl1pPr>
            <a:lvl2pPr marL="169863" indent="0">
              <a:buNone/>
              <a:defRPr/>
            </a:lvl2pPr>
          </a:lstStyle>
          <a:p>
            <a:pPr lvl="0"/>
            <a:r>
              <a:rPr lang="en-US"/>
              <a:t>Click to add subtitle</a:t>
            </a:r>
          </a:p>
        </p:txBody>
      </p:sp>
      <p:sp>
        <p:nvSpPr>
          <p:cNvPr id="15" name="Text Placeholder 11"/>
          <p:cNvSpPr>
            <a:spLocks noGrp="1"/>
          </p:cNvSpPr>
          <p:nvPr>
            <p:ph type="body" sz="quarter" idx="15"/>
          </p:nvPr>
        </p:nvSpPr>
        <p:spPr>
          <a:xfrm>
            <a:off x="414529" y="5672139"/>
            <a:ext cx="11358880" cy="418782"/>
          </a:xfrm>
        </p:spPr>
        <p:txBody>
          <a:bodyPr tIns="0" bIns="0" anchor="b"/>
          <a:lstStyle>
            <a:lvl1pPr marL="0" indent="0">
              <a:lnSpc>
                <a:spcPct val="70000"/>
              </a:lnSpc>
              <a:spcBef>
                <a:spcPts val="0"/>
              </a:spcBef>
              <a:spcAft>
                <a:spcPts val="200"/>
              </a:spcAft>
              <a:buSzPct val="25000"/>
              <a:buFont typeface="Arial" panose="020B0604020202020204" pitchFamily="34" charset="0"/>
              <a:buChar char=" "/>
              <a:defRPr sz="900">
                <a:latin typeface="Arial Narrow" panose="020B0606020202030204" pitchFamily="34" charset="0"/>
              </a:defRPr>
            </a:lvl1pPr>
            <a:lvl2pPr marL="169863" indent="-112713">
              <a:lnSpc>
                <a:spcPct val="70000"/>
              </a:lnSpc>
              <a:spcBef>
                <a:spcPts val="0"/>
              </a:spcBef>
              <a:buFont typeface="Arial" panose="020B0604020202020204" pitchFamily="34" charset="0"/>
              <a:buChar char="•"/>
              <a:defRPr sz="900">
                <a:latin typeface="Arial Narrow" panose="020B0606020202030204" pitchFamily="34" charset="0"/>
              </a:defRPr>
            </a:lvl2pPr>
            <a:lvl3pPr marL="341312" indent="0">
              <a:buNone/>
              <a:defRPr/>
            </a:lvl3pPr>
          </a:lstStyle>
          <a:p>
            <a:pPr lvl="0"/>
            <a:r>
              <a:rPr lang="en-US"/>
              <a:t>Click to edit Master text styles</a:t>
            </a:r>
          </a:p>
          <a:p>
            <a:pPr lvl="1"/>
            <a:r>
              <a:rPr lang="en-US"/>
              <a:t>Second level</a:t>
            </a:r>
          </a:p>
        </p:txBody>
      </p:sp>
      <p:sp>
        <p:nvSpPr>
          <p:cNvPr id="19" name="Rectangle 18"/>
          <p:cNvSpPr/>
          <p:nvPr userDrawn="1"/>
        </p:nvSpPr>
        <p:spPr>
          <a:xfrm>
            <a:off x="12287025" y="-4042"/>
            <a:ext cx="1386247" cy="313517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lstStyle/>
          <a:p>
            <a:pPr algn="l"/>
            <a:r>
              <a:rPr lang="en-US" sz="1000" b="1">
                <a:solidFill>
                  <a:schemeClr val="tx1"/>
                </a:solidFill>
              </a:rPr>
              <a:t>Content </a:t>
            </a:r>
          </a:p>
          <a:p>
            <a:pPr algn="l"/>
            <a:r>
              <a:rPr lang="en-US" sz="1000" b="0" baseline="0">
                <a:solidFill>
                  <a:schemeClr val="tx1"/>
                </a:solidFill>
              </a:rPr>
              <a:t>Level 1 has a bullet turned on –you can turn bullets off by marking the Level 1 text and unclick the bullet icon on the Home Tab. </a:t>
            </a:r>
          </a:p>
          <a:p>
            <a:pPr algn="l"/>
            <a:endParaRPr lang="en-US" sz="1000" b="0" baseline="0">
              <a:solidFill>
                <a:schemeClr val="tx1"/>
              </a:solidFill>
            </a:endParaRPr>
          </a:p>
          <a:p>
            <a:pPr algn="l"/>
            <a:endParaRPr lang="en-US" sz="1000" b="0" baseline="0">
              <a:solidFill>
                <a:schemeClr val="tx1"/>
              </a:solidFill>
            </a:endParaRPr>
          </a:p>
          <a:p>
            <a:pPr algn="l"/>
            <a:r>
              <a:rPr lang="en-US" sz="1000" b="0" baseline="0">
                <a:solidFill>
                  <a:schemeClr val="tx1"/>
                </a:solidFill>
              </a:rPr>
              <a:t>To get to the next bullet level, use “Increase List level” on the Home Tab. </a:t>
            </a:r>
          </a:p>
        </p:txBody>
      </p:sp>
      <p:pic>
        <p:nvPicPr>
          <p:cNvPr id="20" name="bullets"/>
          <p:cNvPicPr>
            <a:picLocks noChangeAspect="1"/>
          </p:cNvPicPr>
          <p:nvPr userDrawn="1"/>
        </p:nvPicPr>
        <p:blipFill rotWithShape="1">
          <a:blip r:embed="rId2" cstate="print">
            <a:extLst>
              <a:ext uri="{28A0092B-C50C-407E-A947-70E740481C1C}">
                <a14:useLocalDpi xmlns:a14="http://schemas.microsoft.com/office/drawing/2010/main"/>
              </a:ext>
            </a:extLst>
          </a:blip>
          <a:srcRect l="3717" t="5566" r="8072" b="8645"/>
          <a:stretch/>
        </p:blipFill>
        <p:spPr>
          <a:xfrm>
            <a:off x="12345151" y="1304623"/>
            <a:ext cx="277342" cy="241890"/>
          </a:xfrm>
          <a:prstGeom prst="rect">
            <a:avLst/>
          </a:prstGeom>
          <a:ln>
            <a:noFill/>
          </a:ln>
        </p:spPr>
      </p:pic>
      <p:pic>
        <p:nvPicPr>
          <p:cNvPr id="21" name="increase list level"/>
          <p:cNvPicPr>
            <a:picLocks noChangeAspect="1"/>
          </p:cNvPicPr>
          <p:nvPr userDrawn="1"/>
        </p:nvPicPr>
        <p:blipFill rotWithShape="1">
          <a:blip r:embed="rId3" cstate="print">
            <a:extLst>
              <a:ext uri="{28A0092B-C50C-407E-A947-70E740481C1C}">
                <a14:useLocalDpi xmlns:a14="http://schemas.microsoft.com/office/drawing/2010/main"/>
              </a:ext>
            </a:extLst>
          </a:blip>
          <a:srcRect l="3946" t="825" r="7728" b="5818"/>
          <a:stretch/>
        </p:blipFill>
        <p:spPr>
          <a:xfrm>
            <a:off x="12342987" y="2219751"/>
            <a:ext cx="391318" cy="241890"/>
          </a:xfrm>
          <a:prstGeom prst="rect">
            <a:avLst/>
          </a:prstGeom>
        </p:spPr>
      </p:pic>
      <p:grpSp>
        <p:nvGrpSpPr>
          <p:cNvPr id="22" name="Group 21"/>
          <p:cNvGrpSpPr/>
          <p:nvPr userDrawn="1"/>
        </p:nvGrpSpPr>
        <p:grpSpPr>
          <a:xfrm>
            <a:off x="12284310" y="3212874"/>
            <a:ext cx="1389888" cy="1233768"/>
            <a:chOff x="9215268" y="3023356"/>
            <a:chExt cx="1389888" cy="1233768"/>
          </a:xfrm>
        </p:grpSpPr>
        <p:sp>
          <p:nvSpPr>
            <p:cNvPr id="23" name="Rectangle 22"/>
            <p:cNvSpPr/>
            <p:nvPr userDrawn="1"/>
          </p:nvSpPr>
          <p:spPr>
            <a:xfrm>
              <a:off x="9215268" y="3023356"/>
              <a:ext cx="1389888" cy="123376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0" rtlCol="0" anchor="t"/>
            <a:lstStyle/>
            <a:p>
              <a:pPr algn="l"/>
              <a:r>
                <a:rPr lang="en-US" sz="1000" b="0" baseline="0">
                  <a:solidFill>
                    <a:schemeClr val="tx1"/>
                  </a:solidFill>
                </a:rPr>
                <a:t>Only use </a:t>
              </a:r>
              <a:r>
                <a:rPr lang="en-US" sz="1000" b="0" baseline="0">
                  <a:solidFill>
                    <a:srgbClr val="D6002A"/>
                  </a:solidFill>
                </a:rPr>
                <a:t>S&amp;P Global Red </a:t>
              </a:r>
              <a:r>
                <a:rPr lang="en-US" sz="1000" b="0" baseline="0">
                  <a:solidFill>
                    <a:schemeClr val="tx1"/>
                  </a:solidFill>
                </a:rPr>
                <a:t>for key text high-lights, not shapes or charts. </a:t>
              </a:r>
              <a:br>
                <a:rPr lang="en-US" sz="1000" b="0" baseline="0">
                  <a:solidFill>
                    <a:schemeClr val="tx1"/>
                  </a:solidFill>
                </a:rPr>
              </a:br>
              <a:r>
                <a:rPr lang="en-US" sz="1000" b="0" baseline="0">
                  <a:solidFill>
                    <a:schemeClr val="tx1"/>
                  </a:solidFill>
                </a:rPr>
                <a:t>It’s available in the custom color palette. </a:t>
              </a:r>
            </a:p>
          </p:txBody>
        </p:sp>
        <p:sp>
          <p:nvSpPr>
            <p:cNvPr id="24" name="Rectangle 23"/>
            <p:cNvSpPr/>
            <p:nvPr userDrawn="1"/>
          </p:nvSpPr>
          <p:spPr>
            <a:xfrm>
              <a:off x="9264542" y="4042368"/>
              <a:ext cx="126397" cy="126397"/>
            </a:xfrm>
            <a:prstGeom prst="rect">
              <a:avLst/>
            </a:prstGeom>
            <a:solidFill>
              <a:srgbClr val="D60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Tree>
    <p:extLst>
      <p:ext uri="{BB962C8B-B14F-4D97-AF65-F5344CB8AC3E}">
        <p14:creationId xmlns:p14="http://schemas.microsoft.com/office/powerpoint/2010/main" val="3236634230"/>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Content 2 column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14528" y="1798731"/>
            <a:ext cx="5491389" cy="3873409"/>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99206" y="1798731"/>
            <a:ext cx="5491389" cy="3873409"/>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9E24603-9CD7-4F54-A61D-FE9D031958EA}" type="datetime1">
              <a:rPr lang="en-US" smtClean="0"/>
              <a:t>10/4/2021</a:t>
            </a:fld>
            <a:endParaRPr lang="en-US"/>
          </a:p>
        </p:txBody>
      </p:sp>
      <p:sp>
        <p:nvSpPr>
          <p:cNvPr id="6" name="Footer Placeholder 5"/>
          <p:cNvSpPr>
            <a:spLocks noGrp="1"/>
          </p:cNvSpPr>
          <p:nvPr>
            <p:ph type="ftr" sz="quarter" idx="11"/>
          </p:nvPr>
        </p:nvSpPr>
        <p:spPr/>
        <p:txBody>
          <a:bodyPr/>
          <a:lstStyle/>
          <a:p>
            <a:r>
              <a:rPr lang="en-US"/>
              <a:t>To change, turn on or off footer: Inset &gt; Header &amp; Footer &gt; Enter / change text &gt; Click Apply All. </a:t>
            </a:r>
          </a:p>
        </p:txBody>
      </p:sp>
      <p:sp>
        <p:nvSpPr>
          <p:cNvPr id="7" name="Slide Number Placeholder 6"/>
          <p:cNvSpPr>
            <a:spLocks noGrp="1"/>
          </p:cNvSpPr>
          <p:nvPr>
            <p:ph type="sldNum" sz="quarter" idx="12"/>
          </p:nvPr>
        </p:nvSpPr>
        <p:spPr/>
        <p:txBody>
          <a:bodyPr/>
          <a:lstStyle/>
          <a:p>
            <a:fld id="{5246FB18-5DF1-419A-B975-14AFDDD65B9F}" type="slidenum">
              <a:rPr lang="en-US" smtClean="0"/>
              <a:t>‹#›</a:t>
            </a:fld>
            <a:endParaRPr lang="en-US"/>
          </a:p>
        </p:txBody>
      </p:sp>
      <p:sp>
        <p:nvSpPr>
          <p:cNvPr id="8" name="Text Placeholder 7"/>
          <p:cNvSpPr>
            <a:spLocks noGrp="1"/>
          </p:cNvSpPr>
          <p:nvPr>
            <p:ph type="body" sz="quarter" idx="13" hasCustomPrompt="1"/>
          </p:nvPr>
        </p:nvSpPr>
        <p:spPr>
          <a:xfrm>
            <a:off x="411480" y="1084264"/>
            <a:ext cx="11379200" cy="706437"/>
          </a:xfrm>
        </p:spPr>
        <p:txBody>
          <a:bodyPr/>
          <a:lstStyle>
            <a:lvl1pPr marL="0" indent="0">
              <a:buNone/>
              <a:defRPr b="0"/>
            </a:lvl1pPr>
            <a:lvl2pPr marL="169863" indent="0">
              <a:buNone/>
              <a:defRPr/>
            </a:lvl2pPr>
          </a:lstStyle>
          <a:p>
            <a:pPr lvl="0"/>
            <a:r>
              <a:rPr lang="en-US"/>
              <a:t>Click to add subtitle</a:t>
            </a:r>
          </a:p>
        </p:txBody>
      </p:sp>
      <p:sp>
        <p:nvSpPr>
          <p:cNvPr id="10" name="Rectangle 9"/>
          <p:cNvSpPr/>
          <p:nvPr userDrawn="1"/>
        </p:nvSpPr>
        <p:spPr>
          <a:xfrm>
            <a:off x="12287025" y="-4042"/>
            <a:ext cx="1386247" cy="313517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lstStyle/>
          <a:p>
            <a:pPr algn="l"/>
            <a:r>
              <a:rPr lang="en-US" sz="1000" b="1">
                <a:solidFill>
                  <a:schemeClr val="tx1"/>
                </a:solidFill>
              </a:rPr>
              <a:t>Content – 2 columns </a:t>
            </a:r>
          </a:p>
          <a:p>
            <a:pPr algn="l"/>
            <a:r>
              <a:rPr lang="en-US" sz="1000" b="0" baseline="0">
                <a:solidFill>
                  <a:schemeClr val="tx1"/>
                </a:solidFill>
              </a:rPr>
              <a:t>Level 1 has a bullet turned on –you can turn bullets off by marking the Level 1 text and unclick the bullet icon on the Home Tab. </a:t>
            </a:r>
          </a:p>
          <a:p>
            <a:pPr algn="l"/>
            <a:endParaRPr lang="en-US" sz="1000" b="0" baseline="0">
              <a:solidFill>
                <a:schemeClr val="tx1"/>
              </a:solidFill>
            </a:endParaRPr>
          </a:p>
          <a:p>
            <a:pPr algn="l"/>
            <a:endParaRPr lang="en-US" sz="1000" b="0" baseline="0">
              <a:solidFill>
                <a:schemeClr val="tx1"/>
              </a:solidFill>
            </a:endParaRPr>
          </a:p>
          <a:p>
            <a:pPr algn="l"/>
            <a:r>
              <a:rPr lang="en-US" sz="1000" b="0" baseline="0">
                <a:solidFill>
                  <a:schemeClr val="tx1"/>
                </a:solidFill>
              </a:rPr>
              <a:t>To get to the next bullet level, use “Increase List level” on the Home Tab. </a:t>
            </a:r>
          </a:p>
        </p:txBody>
      </p:sp>
      <p:sp>
        <p:nvSpPr>
          <p:cNvPr id="15" name="Text Placeholder 11"/>
          <p:cNvSpPr>
            <a:spLocks noGrp="1"/>
          </p:cNvSpPr>
          <p:nvPr>
            <p:ph type="body" sz="quarter" idx="15"/>
          </p:nvPr>
        </p:nvSpPr>
        <p:spPr>
          <a:xfrm>
            <a:off x="414529" y="5672139"/>
            <a:ext cx="11358880" cy="418782"/>
          </a:xfrm>
        </p:spPr>
        <p:txBody>
          <a:bodyPr tIns="0" bIns="0" anchor="b"/>
          <a:lstStyle>
            <a:lvl1pPr marL="0" indent="0">
              <a:lnSpc>
                <a:spcPct val="70000"/>
              </a:lnSpc>
              <a:spcBef>
                <a:spcPts val="0"/>
              </a:spcBef>
              <a:spcAft>
                <a:spcPts val="200"/>
              </a:spcAft>
              <a:buSzPct val="25000"/>
              <a:buFont typeface="Arial" panose="020B0604020202020204" pitchFamily="34" charset="0"/>
              <a:buChar char=" "/>
              <a:defRPr sz="900">
                <a:latin typeface="Arial Narrow" panose="020B0606020202030204" pitchFamily="34" charset="0"/>
              </a:defRPr>
            </a:lvl1pPr>
            <a:lvl2pPr marL="169863" indent="-112713">
              <a:lnSpc>
                <a:spcPct val="70000"/>
              </a:lnSpc>
              <a:spcBef>
                <a:spcPts val="0"/>
              </a:spcBef>
              <a:buFont typeface="Arial" panose="020B0604020202020204" pitchFamily="34" charset="0"/>
              <a:buChar char="•"/>
              <a:defRPr sz="900">
                <a:latin typeface="Arial Narrow" panose="020B0606020202030204" pitchFamily="34" charset="0"/>
              </a:defRPr>
            </a:lvl2pPr>
            <a:lvl3pPr marL="341312" indent="0">
              <a:buNone/>
              <a:defRPr/>
            </a:lvl3pPr>
          </a:lstStyle>
          <a:p>
            <a:pPr lvl="0"/>
            <a:r>
              <a:rPr lang="en-US"/>
              <a:t>Click to edit Master text styles</a:t>
            </a:r>
          </a:p>
          <a:p>
            <a:pPr lvl="1"/>
            <a:r>
              <a:rPr lang="en-US"/>
              <a:t>Second level</a:t>
            </a:r>
          </a:p>
        </p:txBody>
      </p:sp>
      <p:pic>
        <p:nvPicPr>
          <p:cNvPr id="16" name="bullets"/>
          <p:cNvPicPr>
            <a:picLocks noChangeAspect="1"/>
          </p:cNvPicPr>
          <p:nvPr userDrawn="1"/>
        </p:nvPicPr>
        <p:blipFill rotWithShape="1">
          <a:blip r:embed="rId2" cstate="print">
            <a:extLst>
              <a:ext uri="{28A0092B-C50C-407E-A947-70E740481C1C}">
                <a14:useLocalDpi xmlns:a14="http://schemas.microsoft.com/office/drawing/2010/main"/>
              </a:ext>
            </a:extLst>
          </a:blip>
          <a:srcRect l="3717" t="5566" r="8072" b="8645"/>
          <a:stretch/>
        </p:blipFill>
        <p:spPr>
          <a:xfrm>
            <a:off x="12345151" y="1307765"/>
            <a:ext cx="277342" cy="241890"/>
          </a:xfrm>
          <a:prstGeom prst="rect">
            <a:avLst/>
          </a:prstGeom>
          <a:ln>
            <a:noFill/>
          </a:ln>
        </p:spPr>
      </p:pic>
      <p:pic>
        <p:nvPicPr>
          <p:cNvPr id="17" name="increase list level"/>
          <p:cNvPicPr>
            <a:picLocks noChangeAspect="1"/>
          </p:cNvPicPr>
          <p:nvPr userDrawn="1"/>
        </p:nvPicPr>
        <p:blipFill rotWithShape="1">
          <a:blip r:embed="rId3" cstate="print">
            <a:extLst>
              <a:ext uri="{28A0092B-C50C-407E-A947-70E740481C1C}">
                <a14:useLocalDpi xmlns:a14="http://schemas.microsoft.com/office/drawing/2010/main"/>
              </a:ext>
            </a:extLst>
          </a:blip>
          <a:srcRect l="3946" t="825" r="7728" b="5818"/>
          <a:stretch/>
        </p:blipFill>
        <p:spPr>
          <a:xfrm>
            <a:off x="12342987" y="2222893"/>
            <a:ext cx="391318" cy="241890"/>
          </a:xfrm>
          <a:prstGeom prst="rect">
            <a:avLst/>
          </a:prstGeom>
        </p:spPr>
      </p:pic>
      <p:grpSp>
        <p:nvGrpSpPr>
          <p:cNvPr id="18" name="Group 17"/>
          <p:cNvGrpSpPr/>
          <p:nvPr userDrawn="1"/>
        </p:nvGrpSpPr>
        <p:grpSpPr>
          <a:xfrm>
            <a:off x="12284310" y="3212874"/>
            <a:ext cx="1389888" cy="1233768"/>
            <a:chOff x="9215268" y="3023356"/>
            <a:chExt cx="1389888" cy="1233768"/>
          </a:xfrm>
        </p:grpSpPr>
        <p:sp>
          <p:nvSpPr>
            <p:cNvPr id="19" name="Rectangle 18"/>
            <p:cNvSpPr/>
            <p:nvPr userDrawn="1"/>
          </p:nvSpPr>
          <p:spPr>
            <a:xfrm>
              <a:off x="9215268" y="3023356"/>
              <a:ext cx="1389888" cy="123376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0" rtlCol="0" anchor="t"/>
            <a:lstStyle/>
            <a:p>
              <a:pPr algn="l"/>
              <a:r>
                <a:rPr lang="en-US" sz="1000" b="0" baseline="0">
                  <a:solidFill>
                    <a:schemeClr val="tx1"/>
                  </a:solidFill>
                </a:rPr>
                <a:t>Only use </a:t>
              </a:r>
              <a:r>
                <a:rPr lang="en-US" sz="1000" b="0" baseline="0">
                  <a:solidFill>
                    <a:srgbClr val="D6002A"/>
                  </a:solidFill>
                </a:rPr>
                <a:t>S&amp;P Global Red </a:t>
              </a:r>
              <a:r>
                <a:rPr lang="en-US" sz="1000" b="0" baseline="0">
                  <a:solidFill>
                    <a:schemeClr val="tx1"/>
                  </a:solidFill>
                </a:rPr>
                <a:t>for key text high-lights, not shapes or charts. </a:t>
              </a:r>
              <a:br>
                <a:rPr lang="en-US" sz="1000" b="0" baseline="0">
                  <a:solidFill>
                    <a:schemeClr val="tx1"/>
                  </a:solidFill>
                </a:rPr>
              </a:br>
              <a:r>
                <a:rPr lang="en-US" sz="1000" b="0" baseline="0">
                  <a:solidFill>
                    <a:schemeClr val="tx1"/>
                  </a:solidFill>
                </a:rPr>
                <a:t>It’s available in the custom color palette. </a:t>
              </a:r>
            </a:p>
          </p:txBody>
        </p:sp>
        <p:sp>
          <p:nvSpPr>
            <p:cNvPr id="20" name="Rectangle 19"/>
            <p:cNvSpPr/>
            <p:nvPr userDrawn="1"/>
          </p:nvSpPr>
          <p:spPr>
            <a:xfrm>
              <a:off x="9264542" y="4042368"/>
              <a:ext cx="126397" cy="126397"/>
            </a:xfrm>
            <a:prstGeom prst="rect">
              <a:avLst/>
            </a:prstGeom>
            <a:solidFill>
              <a:srgbClr val="D60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Tree>
    <p:extLst>
      <p:ext uri="{BB962C8B-B14F-4D97-AF65-F5344CB8AC3E}">
        <p14:creationId xmlns:p14="http://schemas.microsoft.com/office/powerpoint/2010/main" val="2672611402"/>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CC10583-F0BA-4251-9E4E-EBB241DBAC0F}" type="datetime1">
              <a:rPr lang="en-US" smtClean="0"/>
              <a:t>10/4/2021</a:t>
            </a:fld>
            <a:endParaRPr lang="en-US"/>
          </a:p>
        </p:txBody>
      </p:sp>
      <p:sp>
        <p:nvSpPr>
          <p:cNvPr id="4" name="Footer Placeholder 3"/>
          <p:cNvSpPr>
            <a:spLocks noGrp="1"/>
          </p:cNvSpPr>
          <p:nvPr>
            <p:ph type="ftr" sz="quarter" idx="11"/>
          </p:nvPr>
        </p:nvSpPr>
        <p:spPr/>
        <p:txBody>
          <a:bodyPr/>
          <a:lstStyle/>
          <a:p>
            <a:r>
              <a:rPr lang="en-US"/>
              <a:t>To change, turn on or off footer: Inset &gt; Header &amp; Footer &gt; Enter / change text &gt; Click Apply All. </a:t>
            </a:r>
          </a:p>
        </p:txBody>
      </p:sp>
      <p:sp>
        <p:nvSpPr>
          <p:cNvPr id="5" name="Slide Number Placeholder 4"/>
          <p:cNvSpPr>
            <a:spLocks noGrp="1"/>
          </p:cNvSpPr>
          <p:nvPr>
            <p:ph type="sldNum" sz="quarter" idx="12"/>
          </p:nvPr>
        </p:nvSpPr>
        <p:spPr/>
        <p:txBody>
          <a:bodyPr/>
          <a:lstStyle/>
          <a:p>
            <a:fld id="{5246FB18-5DF1-419A-B975-14AFDDD65B9F}" type="slidenum">
              <a:rPr lang="en-US" smtClean="0"/>
              <a:t>‹#›</a:t>
            </a:fld>
            <a:endParaRPr lang="en-US"/>
          </a:p>
        </p:txBody>
      </p:sp>
      <p:sp>
        <p:nvSpPr>
          <p:cNvPr id="6" name="Text Placeholder 7"/>
          <p:cNvSpPr>
            <a:spLocks noGrp="1"/>
          </p:cNvSpPr>
          <p:nvPr>
            <p:ph type="body" sz="quarter" idx="13" hasCustomPrompt="1"/>
          </p:nvPr>
        </p:nvSpPr>
        <p:spPr>
          <a:xfrm>
            <a:off x="411480" y="1084264"/>
            <a:ext cx="11379200" cy="706437"/>
          </a:xfrm>
        </p:spPr>
        <p:txBody>
          <a:bodyPr/>
          <a:lstStyle>
            <a:lvl1pPr marL="0" indent="0">
              <a:buNone/>
              <a:defRPr b="0"/>
            </a:lvl1pPr>
            <a:lvl2pPr marL="169863" indent="0">
              <a:buNone/>
              <a:defRPr/>
            </a:lvl2pPr>
          </a:lstStyle>
          <a:p>
            <a:pPr lvl="0"/>
            <a:r>
              <a:rPr lang="en-US"/>
              <a:t>Click to add subtitle</a:t>
            </a:r>
          </a:p>
        </p:txBody>
      </p:sp>
      <p:sp>
        <p:nvSpPr>
          <p:cNvPr id="8" name="Rectangle 7"/>
          <p:cNvSpPr/>
          <p:nvPr userDrawn="1"/>
        </p:nvSpPr>
        <p:spPr>
          <a:xfrm>
            <a:off x="12287025" y="-4043"/>
            <a:ext cx="1386247" cy="243104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lstStyle/>
          <a:p>
            <a:pPr algn="l"/>
            <a:r>
              <a:rPr lang="en-US" sz="1000" b="1">
                <a:solidFill>
                  <a:schemeClr val="tx1"/>
                </a:solidFill>
              </a:rPr>
              <a:t>Title Only</a:t>
            </a:r>
          </a:p>
          <a:p>
            <a:pPr algn="l"/>
            <a:r>
              <a:rPr lang="en-US" sz="1000" b="0" baseline="0">
                <a:solidFill>
                  <a:schemeClr val="tx1"/>
                </a:solidFill>
              </a:rPr>
              <a:t>Use to create freehand content within the grid. </a:t>
            </a:r>
          </a:p>
        </p:txBody>
      </p:sp>
      <p:sp>
        <p:nvSpPr>
          <p:cNvPr id="11" name="Text Placeholder 11"/>
          <p:cNvSpPr>
            <a:spLocks noGrp="1"/>
          </p:cNvSpPr>
          <p:nvPr>
            <p:ph type="body" sz="quarter" idx="15"/>
          </p:nvPr>
        </p:nvSpPr>
        <p:spPr>
          <a:xfrm>
            <a:off x="414529" y="5672139"/>
            <a:ext cx="11358880" cy="418782"/>
          </a:xfrm>
        </p:spPr>
        <p:txBody>
          <a:bodyPr tIns="0" bIns="0" anchor="b"/>
          <a:lstStyle>
            <a:lvl1pPr marL="0" indent="0">
              <a:lnSpc>
                <a:spcPct val="70000"/>
              </a:lnSpc>
              <a:spcBef>
                <a:spcPts val="0"/>
              </a:spcBef>
              <a:spcAft>
                <a:spcPts val="200"/>
              </a:spcAft>
              <a:buSzPct val="25000"/>
              <a:buFont typeface="Arial" panose="020B0604020202020204" pitchFamily="34" charset="0"/>
              <a:buChar char=" "/>
              <a:defRPr sz="900">
                <a:latin typeface="Arial Narrow" panose="020B0606020202030204" pitchFamily="34" charset="0"/>
              </a:defRPr>
            </a:lvl1pPr>
            <a:lvl2pPr marL="169863" indent="-112713">
              <a:lnSpc>
                <a:spcPct val="70000"/>
              </a:lnSpc>
              <a:spcBef>
                <a:spcPts val="0"/>
              </a:spcBef>
              <a:buFont typeface="Arial" panose="020B0604020202020204" pitchFamily="34" charset="0"/>
              <a:buChar char="•"/>
              <a:defRPr sz="900">
                <a:latin typeface="Arial Narrow" panose="020B0606020202030204" pitchFamily="34" charset="0"/>
              </a:defRPr>
            </a:lvl2pPr>
            <a:lvl3pPr marL="341312" indent="0">
              <a:buNone/>
              <a:defRPr/>
            </a:lvl3pPr>
          </a:lstStyle>
          <a:p>
            <a:pPr lvl="0"/>
            <a:r>
              <a:rPr lang="en-US"/>
              <a:t>Click to edit Master text styles</a:t>
            </a:r>
          </a:p>
          <a:p>
            <a:pPr lvl="1"/>
            <a:r>
              <a:rPr lang="en-US"/>
              <a:t>Second level</a:t>
            </a:r>
          </a:p>
        </p:txBody>
      </p:sp>
      <p:grpSp>
        <p:nvGrpSpPr>
          <p:cNvPr id="12" name="Group 11"/>
          <p:cNvGrpSpPr/>
          <p:nvPr userDrawn="1"/>
        </p:nvGrpSpPr>
        <p:grpSpPr>
          <a:xfrm>
            <a:off x="12284310" y="2497574"/>
            <a:ext cx="1389888" cy="1233768"/>
            <a:chOff x="9215268" y="3023356"/>
            <a:chExt cx="1389888" cy="1233768"/>
          </a:xfrm>
        </p:grpSpPr>
        <p:sp>
          <p:nvSpPr>
            <p:cNvPr id="13" name="Rectangle 12"/>
            <p:cNvSpPr/>
            <p:nvPr userDrawn="1"/>
          </p:nvSpPr>
          <p:spPr>
            <a:xfrm>
              <a:off x="9215268" y="3023356"/>
              <a:ext cx="1389888" cy="123376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0" rtlCol="0" anchor="t"/>
            <a:lstStyle/>
            <a:p>
              <a:pPr algn="l"/>
              <a:r>
                <a:rPr lang="en-US" sz="1000" b="0" baseline="0">
                  <a:solidFill>
                    <a:schemeClr val="tx1"/>
                  </a:solidFill>
                </a:rPr>
                <a:t>Only use </a:t>
              </a:r>
              <a:r>
                <a:rPr lang="en-US" sz="1000" b="0" baseline="0">
                  <a:solidFill>
                    <a:srgbClr val="D6002A"/>
                  </a:solidFill>
                </a:rPr>
                <a:t>S&amp;P Global Red </a:t>
              </a:r>
              <a:r>
                <a:rPr lang="en-US" sz="1000" b="0" baseline="0">
                  <a:solidFill>
                    <a:schemeClr val="tx1"/>
                  </a:solidFill>
                </a:rPr>
                <a:t>for key text high-lights, not shapes or charts. </a:t>
              </a:r>
              <a:br>
                <a:rPr lang="en-US" sz="1000" b="0" baseline="0">
                  <a:solidFill>
                    <a:schemeClr val="tx1"/>
                  </a:solidFill>
                </a:rPr>
              </a:br>
              <a:r>
                <a:rPr lang="en-US" sz="1000" b="0" baseline="0">
                  <a:solidFill>
                    <a:schemeClr val="tx1"/>
                  </a:solidFill>
                </a:rPr>
                <a:t>It’s available in the custom color palette. </a:t>
              </a:r>
            </a:p>
          </p:txBody>
        </p:sp>
        <p:sp>
          <p:nvSpPr>
            <p:cNvPr id="14" name="Rectangle 13"/>
            <p:cNvSpPr/>
            <p:nvPr userDrawn="1"/>
          </p:nvSpPr>
          <p:spPr>
            <a:xfrm>
              <a:off x="9264542" y="4042368"/>
              <a:ext cx="126397" cy="126397"/>
            </a:xfrm>
            <a:prstGeom prst="rect">
              <a:avLst/>
            </a:prstGeom>
            <a:solidFill>
              <a:srgbClr val="D60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Tree>
    <p:extLst>
      <p:ext uri="{BB962C8B-B14F-4D97-AF65-F5344CB8AC3E}">
        <p14:creationId xmlns:p14="http://schemas.microsoft.com/office/powerpoint/2010/main" val="54260419"/>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3FA00AA-9345-4499-9D30-4AD28FB08DB4}" type="datetime1">
              <a:rPr lang="en-US" smtClean="0"/>
              <a:t>10/4/2021</a:t>
            </a:fld>
            <a:endParaRPr lang="en-US"/>
          </a:p>
        </p:txBody>
      </p:sp>
      <p:sp>
        <p:nvSpPr>
          <p:cNvPr id="3" name="Footer Placeholder 2"/>
          <p:cNvSpPr>
            <a:spLocks noGrp="1"/>
          </p:cNvSpPr>
          <p:nvPr>
            <p:ph type="ftr" sz="quarter" idx="11"/>
          </p:nvPr>
        </p:nvSpPr>
        <p:spPr/>
        <p:txBody>
          <a:bodyPr/>
          <a:lstStyle/>
          <a:p>
            <a:r>
              <a:rPr lang="en-US"/>
              <a:t>To change, turn on or off footer: Inset &gt; Header &amp; Footer &gt; Enter / change text &gt; Click Apply All. </a:t>
            </a:r>
          </a:p>
        </p:txBody>
      </p:sp>
      <p:sp>
        <p:nvSpPr>
          <p:cNvPr id="4" name="Slide Number Placeholder 3"/>
          <p:cNvSpPr>
            <a:spLocks noGrp="1"/>
          </p:cNvSpPr>
          <p:nvPr>
            <p:ph type="sldNum" sz="quarter" idx="12"/>
          </p:nvPr>
        </p:nvSpPr>
        <p:spPr/>
        <p:txBody>
          <a:bodyPr/>
          <a:lstStyle/>
          <a:p>
            <a:fld id="{5246FB18-5DF1-419A-B975-14AFDDD65B9F}" type="slidenum">
              <a:rPr lang="en-US" smtClean="0"/>
              <a:t>‹#›</a:t>
            </a:fld>
            <a:endParaRPr lang="en-US"/>
          </a:p>
        </p:txBody>
      </p:sp>
      <p:sp>
        <p:nvSpPr>
          <p:cNvPr id="7" name="Rectangle 6"/>
          <p:cNvSpPr/>
          <p:nvPr userDrawn="1"/>
        </p:nvSpPr>
        <p:spPr>
          <a:xfrm>
            <a:off x="12287025" y="-4043"/>
            <a:ext cx="1386247" cy="243104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lstStyle/>
          <a:p>
            <a:pPr algn="l"/>
            <a:r>
              <a:rPr lang="en-US" sz="1000" b="1">
                <a:solidFill>
                  <a:schemeClr val="tx1"/>
                </a:solidFill>
              </a:rPr>
              <a:t>Blank</a:t>
            </a:r>
          </a:p>
          <a:p>
            <a:pPr algn="l"/>
            <a:r>
              <a:rPr lang="en-US" sz="1000" b="0" baseline="0">
                <a:solidFill>
                  <a:schemeClr val="tx1"/>
                </a:solidFill>
              </a:rPr>
              <a:t>A blank slide layout with no headline, subtitle or content placeholders. </a:t>
            </a:r>
          </a:p>
        </p:txBody>
      </p:sp>
      <p:sp>
        <p:nvSpPr>
          <p:cNvPr id="9" name="Text Placeholder 11"/>
          <p:cNvSpPr>
            <a:spLocks noGrp="1"/>
          </p:cNvSpPr>
          <p:nvPr>
            <p:ph type="body" sz="quarter" idx="15"/>
          </p:nvPr>
        </p:nvSpPr>
        <p:spPr>
          <a:xfrm>
            <a:off x="414529" y="5672139"/>
            <a:ext cx="11358880" cy="418782"/>
          </a:xfrm>
        </p:spPr>
        <p:txBody>
          <a:bodyPr tIns="0" bIns="0" anchor="b"/>
          <a:lstStyle>
            <a:lvl1pPr marL="0" indent="0">
              <a:lnSpc>
                <a:spcPct val="70000"/>
              </a:lnSpc>
              <a:spcBef>
                <a:spcPts val="0"/>
              </a:spcBef>
              <a:spcAft>
                <a:spcPts val="200"/>
              </a:spcAft>
              <a:buSzPct val="25000"/>
              <a:buFont typeface="Arial" panose="020B0604020202020204" pitchFamily="34" charset="0"/>
              <a:buChar char=" "/>
              <a:defRPr sz="900">
                <a:latin typeface="Arial Narrow" panose="020B0606020202030204" pitchFamily="34" charset="0"/>
              </a:defRPr>
            </a:lvl1pPr>
            <a:lvl2pPr marL="169863" indent="-112713">
              <a:lnSpc>
                <a:spcPct val="70000"/>
              </a:lnSpc>
              <a:spcBef>
                <a:spcPts val="0"/>
              </a:spcBef>
              <a:buFont typeface="Arial" panose="020B0604020202020204" pitchFamily="34" charset="0"/>
              <a:buChar char="•"/>
              <a:defRPr sz="900">
                <a:latin typeface="Arial Narrow" panose="020B0606020202030204" pitchFamily="34" charset="0"/>
              </a:defRPr>
            </a:lvl2pPr>
            <a:lvl3pPr marL="341312" indent="0">
              <a:buNone/>
              <a:defRPr/>
            </a:lvl3pPr>
          </a:lstStyle>
          <a:p>
            <a:pPr lvl="0"/>
            <a:r>
              <a:rPr lang="en-US"/>
              <a:t>Click to edit Master text styles</a:t>
            </a:r>
          </a:p>
          <a:p>
            <a:pPr lvl="1"/>
            <a:r>
              <a:rPr lang="en-US"/>
              <a:t>Second level</a:t>
            </a:r>
          </a:p>
        </p:txBody>
      </p:sp>
      <p:grpSp>
        <p:nvGrpSpPr>
          <p:cNvPr id="10" name="Group 9"/>
          <p:cNvGrpSpPr/>
          <p:nvPr userDrawn="1"/>
        </p:nvGrpSpPr>
        <p:grpSpPr>
          <a:xfrm>
            <a:off x="12284310" y="2497574"/>
            <a:ext cx="1389888" cy="1233768"/>
            <a:chOff x="9215268" y="3023356"/>
            <a:chExt cx="1389888" cy="1233768"/>
          </a:xfrm>
        </p:grpSpPr>
        <p:sp>
          <p:nvSpPr>
            <p:cNvPr id="11" name="Rectangle 10"/>
            <p:cNvSpPr/>
            <p:nvPr userDrawn="1"/>
          </p:nvSpPr>
          <p:spPr>
            <a:xfrm>
              <a:off x="9215268" y="3023356"/>
              <a:ext cx="1389888" cy="123376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0" rtlCol="0" anchor="t"/>
            <a:lstStyle/>
            <a:p>
              <a:pPr algn="l"/>
              <a:r>
                <a:rPr lang="en-US" sz="1000" b="0" baseline="0">
                  <a:solidFill>
                    <a:schemeClr val="tx1"/>
                  </a:solidFill>
                </a:rPr>
                <a:t>Only use </a:t>
              </a:r>
              <a:r>
                <a:rPr lang="en-US" sz="1000" b="0" baseline="0">
                  <a:solidFill>
                    <a:srgbClr val="D6002A"/>
                  </a:solidFill>
                </a:rPr>
                <a:t>S&amp;P Global Red </a:t>
              </a:r>
              <a:r>
                <a:rPr lang="en-US" sz="1000" b="0" baseline="0">
                  <a:solidFill>
                    <a:schemeClr val="tx1"/>
                  </a:solidFill>
                </a:rPr>
                <a:t>for key text high-lights, not shapes or charts. </a:t>
              </a:r>
              <a:br>
                <a:rPr lang="en-US" sz="1000" b="0" baseline="0">
                  <a:solidFill>
                    <a:schemeClr val="tx1"/>
                  </a:solidFill>
                </a:rPr>
              </a:br>
              <a:r>
                <a:rPr lang="en-US" sz="1000" b="0" baseline="0">
                  <a:solidFill>
                    <a:schemeClr val="tx1"/>
                  </a:solidFill>
                </a:rPr>
                <a:t>It’s available in the custom color palette. </a:t>
              </a:r>
            </a:p>
          </p:txBody>
        </p:sp>
        <p:sp>
          <p:nvSpPr>
            <p:cNvPr id="12" name="Rectangle 11"/>
            <p:cNvSpPr/>
            <p:nvPr userDrawn="1"/>
          </p:nvSpPr>
          <p:spPr>
            <a:xfrm>
              <a:off x="9264542" y="4042368"/>
              <a:ext cx="126397" cy="126397"/>
            </a:xfrm>
            <a:prstGeom prst="rect">
              <a:avLst/>
            </a:prstGeom>
            <a:solidFill>
              <a:srgbClr val="D60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Tree>
    <p:extLst>
      <p:ext uri="{BB962C8B-B14F-4D97-AF65-F5344CB8AC3E}">
        <p14:creationId xmlns:p14="http://schemas.microsoft.com/office/powerpoint/2010/main" val="3825915452"/>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9" name="Content Placeholder 8"/>
          <p:cNvSpPr>
            <a:spLocks noGrp="1"/>
          </p:cNvSpPr>
          <p:nvPr>
            <p:ph sz="quarter" idx="13"/>
          </p:nvPr>
        </p:nvSpPr>
        <p:spPr>
          <a:xfrm>
            <a:off x="406402" y="1371601"/>
            <a:ext cx="11379205" cy="4300539"/>
          </a:xfrm>
          <a:ln cap="flat">
            <a:miter lim="800000"/>
          </a:ln>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Date Placeholder 1"/>
          <p:cNvSpPr>
            <a:spLocks noGrp="1"/>
          </p:cNvSpPr>
          <p:nvPr>
            <p:ph type="dt" sz="half" idx="14"/>
          </p:nvPr>
        </p:nvSpPr>
        <p:spPr/>
        <p:txBody>
          <a:bodyPr/>
          <a:lstStyle/>
          <a:p>
            <a:fld id="{6556E125-0452-41FC-97CC-160CEC391499}" type="datetime1">
              <a:rPr lang="en-US" smtClean="0"/>
              <a:t>10/4/2021</a:t>
            </a:fld>
            <a:endParaRPr lang="en-US"/>
          </a:p>
        </p:txBody>
      </p:sp>
      <p:sp>
        <p:nvSpPr>
          <p:cNvPr id="7" name="Footer Placeholder 6"/>
          <p:cNvSpPr>
            <a:spLocks noGrp="1"/>
          </p:cNvSpPr>
          <p:nvPr>
            <p:ph type="ftr" sz="quarter" idx="15"/>
          </p:nvPr>
        </p:nvSpPr>
        <p:spPr/>
        <p:txBody>
          <a:bodyPr/>
          <a:lstStyle/>
          <a:p>
            <a:r>
              <a:rPr lang="en-US"/>
              <a:t>To change, turn on or off footer: Inset &gt; Header &amp; Footer &gt; Enter / change text &gt; Click Apply All. </a:t>
            </a:r>
          </a:p>
        </p:txBody>
      </p:sp>
      <p:sp>
        <p:nvSpPr>
          <p:cNvPr id="8" name="Slide Number Placeholder 7"/>
          <p:cNvSpPr>
            <a:spLocks noGrp="1"/>
          </p:cNvSpPr>
          <p:nvPr>
            <p:ph type="sldNum" sz="quarter" idx="16"/>
          </p:nvPr>
        </p:nvSpPr>
        <p:spPr/>
        <p:txBody>
          <a:bodyPr/>
          <a:lstStyle/>
          <a:p>
            <a:fld id="{146682E1-A610-4FB0-BCC6-241ABE41C99B}" type="slidenum">
              <a:rPr lang="en-US" smtClean="0"/>
              <a:t>‹#›</a:t>
            </a:fld>
            <a:endParaRPr lang="en-US"/>
          </a:p>
        </p:txBody>
      </p:sp>
      <p:sp>
        <p:nvSpPr>
          <p:cNvPr id="10" name="Title 9"/>
          <p:cNvSpPr>
            <a:spLocks noGrp="1"/>
          </p:cNvSpPr>
          <p:nvPr>
            <p:ph type="title"/>
          </p:nvPr>
        </p:nvSpPr>
        <p:spPr/>
        <p:txBody>
          <a:bodyPr/>
          <a:lstStyle>
            <a:lvl1pPr>
              <a:defRPr>
                <a:latin typeface="+mj-lt"/>
              </a:defRPr>
            </a:lvl1pPr>
          </a:lstStyle>
          <a:p>
            <a:r>
              <a:rPr lang="en-US"/>
              <a:t>Click to edit Master title style</a:t>
            </a:r>
          </a:p>
        </p:txBody>
      </p:sp>
      <p:sp>
        <p:nvSpPr>
          <p:cNvPr id="11" name="Rectangle 10"/>
          <p:cNvSpPr/>
          <p:nvPr userDrawn="1"/>
        </p:nvSpPr>
        <p:spPr>
          <a:xfrm>
            <a:off x="12287025" y="-4043"/>
            <a:ext cx="1386247" cy="243104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lstStyle/>
          <a:p>
            <a:pPr algn="l"/>
            <a:r>
              <a:rPr lang="en-US" sz="1000" b="1">
                <a:solidFill>
                  <a:schemeClr val="tx1"/>
                </a:solidFill>
              </a:rPr>
              <a:t>Title and Content</a:t>
            </a:r>
          </a:p>
          <a:p>
            <a:pPr algn="l"/>
            <a:r>
              <a:rPr lang="en-US" sz="1000" b="0" baseline="0">
                <a:solidFill>
                  <a:schemeClr val="tx1"/>
                </a:solidFill>
              </a:rPr>
              <a:t>Headline and content layout. </a:t>
            </a:r>
          </a:p>
        </p:txBody>
      </p:sp>
      <p:sp>
        <p:nvSpPr>
          <p:cNvPr id="14" name="Text Placeholder 11"/>
          <p:cNvSpPr>
            <a:spLocks noGrp="1"/>
          </p:cNvSpPr>
          <p:nvPr>
            <p:ph type="body" sz="quarter" idx="17"/>
          </p:nvPr>
        </p:nvSpPr>
        <p:spPr>
          <a:xfrm>
            <a:off x="414529" y="5672139"/>
            <a:ext cx="11358880" cy="418782"/>
          </a:xfrm>
        </p:spPr>
        <p:txBody>
          <a:bodyPr tIns="0" bIns="0" anchor="b"/>
          <a:lstStyle>
            <a:lvl1pPr marL="0" indent="0">
              <a:lnSpc>
                <a:spcPct val="70000"/>
              </a:lnSpc>
              <a:spcBef>
                <a:spcPts val="0"/>
              </a:spcBef>
              <a:spcAft>
                <a:spcPts val="200"/>
              </a:spcAft>
              <a:buSzPct val="25000"/>
              <a:buFont typeface="Arial" panose="020B0604020202020204" pitchFamily="34" charset="0"/>
              <a:buChar char=" "/>
              <a:defRPr sz="900">
                <a:latin typeface="Arial Narrow" panose="020B0606020202030204" pitchFamily="34" charset="0"/>
              </a:defRPr>
            </a:lvl1pPr>
            <a:lvl2pPr marL="169863" indent="-112713">
              <a:lnSpc>
                <a:spcPct val="70000"/>
              </a:lnSpc>
              <a:spcBef>
                <a:spcPts val="0"/>
              </a:spcBef>
              <a:buFont typeface="Arial" panose="020B0604020202020204" pitchFamily="34" charset="0"/>
              <a:buChar char="•"/>
              <a:defRPr sz="900">
                <a:latin typeface="Arial Narrow" panose="020B0606020202030204" pitchFamily="34" charset="0"/>
              </a:defRPr>
            </a:lvl2pPr>
            <a:lvl3pPr marL="341312" indent="0">
              <a:buNone/>
              <a:defRPr/>
            </a:lvl3pPr>
          </a:lstStyle>
          <a:p>
            <a:pPr lvl="0"/>
            <a:r>
              <a:rPr lang="en-US"/>
              <a:t>Click to edit Master text styles</a:t>
            </a:r>
          </a:p>
          <a:p>
            <a:pPr lvl="1"/>
            <a:r>
              <a:rPr lang="en-US"/>
              <a:t>Second level</a:t>
            </a:r>
          </a:p>
        </p:txBody>
      </p:sp>
      <p:grpSp>
        <p:nvGrpSpPr>
          <p:cNvPr id="12" name="Group 11"/>
          <p:cNvGrpSpPr/>
          <p:nvPr userDrawn="1"/>
        </p:nvGrpSpPr>
        <p:grpSpPr>
          <a:xfrm>
            <a:off x="12284310" y="2497574"/>
            <a:ext cx="1389888" cy="1233768"/>
            <a:chOff x="9215268" y="3023356"/>
            <a:chExt cx="1389888" cy="1233768"/>
          </a:xfrm>
        </p:grpSpPr>
        <p:sp>
          <p:nvSpPr>
            <p:cNvPr id="15" name="Rectangle 14"/>
            <p:cNvSpPr/>
            <p:nvPr userDrawn="1"/>
          </p:nvSpPr>
          <p:spPr>
            <a:xfrm>
              <a:off x="9215268" y="3023356"/>
              <a:ext cx="1389888" cy="123376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0" rtlCol="0" anchor="t"/>
            <a:lstStyle/>
            <a:p>
              <a:pPr algn="l"/>
              <a:r>
                <a:rPr lang="en-US" sz="1000" b="0" baseline="0">
                  <a:solidFill>
                    <a:schemeClr val="tx1"/>
                  </a:solidFill>
                </a:rPr>
                <a:t>Only use </a:t>
              </a:r>
              <a:r>
                <a:rPr lang="en-US" sz="1000" b="0" baseline="0">
                  <a:solidFill>
                    <a:srgbClr val="D6002A"/>
                  </a:solidFill>
                </a:rPr>
                <a:t>S&amp;P Global Red </a:t>
              </a:r>
              <a:r>
                <a:rPr lang="en-US" sz="1000" b="0" baseline="0">
                  <a:solidFill>
                    <a:schemeClr val="tx1"/>
                  </a:solidFill>
                </a:rPr>
                <a:t>for key text high-lights, not shapes or charts. </a:t>
              </a:r>
              <a:br>
                <a:rPr lang="en-US" sz="1000" b="0" baseline="0">
                  <a:solidFill>
                    <a:schemeClr val="tx1"/>
                  </a:solidFill>
                </a:rPr>
              </a:br>
              <a:r>
                <a:rPr lang="en-US" sz="1000" b="0" baseline="0">
                  <a:solidFill>
                    <a:schemeClr val="tx1"/>
                  </a:solidFill>
                </a:rPr>
                <a:t>It’s available in the custom color palette. </a:t>
              </a:r>
            </a:p>
          </p:txBody>
        </p:sp>
        <p:sp>
          <p:nvSpPr>
            <p:cNvPr id="16" name="Rectangle 15"/>
            <p:cNvSpPr/>
            <p:nvPr userDrawn="1"/>
          </p:nvSpPr>
          <p:spPr>
            <a:xfrm>
              <a:off x="9264542" y="4042368"/>
              <a:ext cx="126397" cy="126397"/>
            </a:xfrm>
            <a:prstGeom prst="rect">
              <a:avLst/>
            </a:prstGeom>
            <a:solidFill>
              <a:srgbClr val="D60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Tree>
    <p:extLst>
      <p:ext uri="{BB962C8B-B14F-4D97-AF65-F5344CB8AC3E}">
        <p14:creationId xmlns:p14="http://schemas.microsoft.com/office/powerpoint/2010/main" val="456372348"/>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Instruction">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718F9977-0A9A-4371-82A0-AB54CF09EAF8}" type="datetime1">
              <a:rPr lang="en-US" smtClean="0"/>
              <a:t>10/4/2021</a:t>
            </a:fld>
            <a:endParaRPr lang="en-US"/>
          </a:p>
        </p:txBody>
      </p:sp>
      <p:sp>
        <p:nvSpPr>
          <p:cNvPr id="4" name="Footer Placeholder 3"/>
          <p:cNvSpPr>
            <a:spLocks noGrp="1"/>
          </p:cNvSpPr>
          <p:nvPr>
            <p:ph type="ftr" sz="quarter" idx="11"/>
          </p:nvPr>
        </p:nvSpPr>
        <p:spPr/>
        <p:txBody>
          <a:bodyPr/>
          <a:lstStyle/>
          <a:p>
            <a:r>
              <a:rPr lang="en-US"/>
              <a:t>To change, turn on or off footer: Inset &gt; Header &amp; Footer &gt; Enter / change text &gt; Click Apply All. </a:t>
            </a:r>
          </a:p>
        </p:txBody>
      </p:sp>
      <p:sp>
        <p:nvSpPr>
          <p:cNvPr id="5" name="Slide Number Placeholder 4"/>
          <p:cNvSpPr>
            <a:spLocks noGrp="1"/>
          </p:cNvSpPr>
          <p:nvPr>
            <p:ph type="sldNum" sz="quarter" idx="12"/>
          </p:nvPr>
        </p:nvSpPr>
        <p:spPr/>
        <p:txBody>
          <a:bodyPr/>
          <a:lstStyle/>
          <a:p>
            <a:fld id="{5246FB18-5DF1-419A-B975-14AFDDD65B9F}" type="slidenum">
              <a:rPr lang="en-US" smtClean="0"/>
              <a:pPr/>
              <a:t>‹#›</a:t>
            </a:fld>
            <a:endParaRPr lang="en-US"/>
          </a:p>
        </p:txBody>
      </p:sp>
      <p:sp>
        <p:nvSpPr>
          <p:cNvPr id="6" name="TextBox 5"/>
          <p:cNvSpPr txBox="1"/>
          <p:nvPr userDrawn="1"/>
        </p:nvSpPr>
        <p:spPr>
          <a:xfrm>
            <a:off x="406400" y="445570"/>
            <a:ext cx="11078563" cy="3416320"/>
          </a:xfrm>
          <a:prstGeom prst="rect">
            <a:avLst/>
          </a:prstGeom>
          <a:noFill/>
        </p:spPr>
        <p:txBody>
          <a:bodyPr wrap="square" rtlCol="0">
            <a:spAutoFit/>
          </a:bodyPr>
          <a:lstStyle/>
          <a:p>
            <a:pPr>
              <a:lnSpc>
                <a:spcPct val="90000"/>
              </a:lnSpc>
            </a:pPr>
            <a:r>
              <a:rPr lang="en-US" sz="8000" b="1"/>
              <a:t>DO NOT USE ANY SLIDE LAYOUTS AFTER THIS LAYOUT! </a:t>
            </a:r>
          </a:p>
        </p:txBody>
      </p:sp>
    </p:spTree>
    <p:extLst>
      <p:ext uri="{BB962C8B-B14F-4D97-AF65-F5344CB8AC3E}">
        <p14:creationId xmlns:p14="http://schemas.microsoft.com/office/powerpoint/2010/main" val="1563896996"/>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a:xfrm>
            <a:off x="414528" y="1371600"/>
            <a:ext cx="11367253" cy="48006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D6097DB-F5B0-4B9A-A209-25D63E579864}" type="datetime1">
              <a:rPr lang="en-US" smtClean="0"/>
              <a:t>10/4/2021</a:t>
            </a:fld>
            <a:endParaRPr lang="en-US"/>
          </a:p>
        </p:txBody>
      </p:sp>
      <p:sp>
        <p:nvSpPr>
          <p:cNvPr id="5" name="Footer Placeholder 4"/>
          <p:cNvSpPr>
            <a:spLocks noGrp="1"/>
          </p:cNvSpPr>
          <p:nvPr>
            <p:ph type="ftr" sz="quarter" idx="11"/>
          </p:nvPr>
        </p:nvSpPr>
        <p:spPr/>
        <p:txBody>
          <a:bodyPr/>
          <a:lstStyle/>
          <a:p>
            <a:r>
              <a:rPr lang="en-US"/>
              <a:t>To change, turn on or off footer: Inset &gt; Header &amp; Footer &gt; Enter / change text &gt; Click Apply All. </a:t>
            </a:r>
          </a:p>
        </p:txBody>
      </p:sp>
      <p:sp>
        <p:nvSpPr>
          <p:cNvPr id="6" name="Slide Number Placeholder 5"/>
          <p:cNvSpPr>
            <a:spLocks noGrp="1"/>
          </p:cNvSpPr>
          <p:nvPr>
            <p:ph type="sldNum" sz="quarter" idx="12"/>
          </p:nvPr>
        </p:nvSpPr>
        <p:spPr/>
        <p:txBody>
          <a:bodyPr/>
          <a:lstStyle/>
          <a:p>
            <a:fld id="{5246FB18-5DF1-419A-B975-14AFDDD65B9F}" type="slidenum">
              <a:rPr lang="en-US" smtClean="0"/>
              <a:t>‹#›</a:t>
            </a:fld>
            <a:endParaRPr lang="en-US"/>
          </a:p>
        </p:txBody>
      </p:sp>
    </p:spTree>
    <p:extLst>
      <p:ext uri="{BB962C8B-B14F-4D97-AF65-F5344CB8AC3E}">
        <p14:creationId xmlns:p14="http://schemas.microsoft.com/office/powerpoint/2010/main" val="2445577680"/>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3E7A81A-D4A2-4C62-882B-7D6E57453816}" type="datetime1">
              <a:rPr lang="en-US" smtClean="0"/>
              <a:t>10/4/2021</a:t>
            </a:fld>
            <a:endParaRPr lang="en-US"/>
          </a:p>
        </p:txBody>
      </p:sp>
      <p:sp>
        <p:nvSpPr>
          <p:cNvPr id="5" name="Footer Placeholder 4"/>
          <p:cNvSpPr>
            <a:spLocks noGrp="1"/>
          </p:cNvSpPr>
          <p:nvPr>
            <p:ph type="ftr" sz="quarter" idx="11"/>
          </p:nvPr>
        </p:nvSpPr>
        <p:spPr/>
        <p:txBody>
          <a:bodyPr/>
          <a:lstStyle/>
          <a:p>
            <a:r>
              <a:rPr lang="en-US"/>
              <a:t>To change, turn on or off footer: Inset &gt; Header &amp; Footer &gt; Enter / change text &gt; Click Apply All. </a:t>
            </a:r>
          </a:p>
        </p:txBody>
      </p:sp>
      <p:sp>
        <p:nvSpPr>
          <p:cNvPr id="6" name="Slide Number Placeholder 5"/>
          <p:cNvSpPr>
            <a:spLocks noGrp="1"/>
          </p:cNvSpPr>
          <p:nvPr>
            <p:ph type="sldNum" sz="quarter" idx="12"/>
          </p:nvPr>
        </p:nvSpPr>
        <p:spPr/>
        <p:txBody>
          <a:bodyPr/>
          <a:lstStyle/>
          <a:p>
            <a:fld id="{5246FB18-5DF1-419A-B975-14AFDDD65B9F}" type="slidenum">
              <a:rPr lang="en-US" smtClean="0"/>
              <a:t>‹#›</a:t>
            </a:fld>
            <a:endParaRPr lang="en-US"/>
          </a:p>
        </p:txBody>
      </p:sp>
    </p:spTree>
    <p:extLst>
      <p:ext uri="{BB962C8B-B14F-4D97-AF65-F5344CB8AC3E}">
        <p14:creationId xmlns:p14="http://schemas.microsoft.com/office/powerpoint/2010/main" val="3628520326"/>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04800" y="1219200"/>
            <a:ext cx="5689600" cy="5018112"/>
          </a:xfrm>
        </p:spPr>
        <p:txBody>
          <a:bodyPr/>
          <a:lstStyle>
            <a:lvl1pPr>
              <a:buClrTx/>
              <a:defRPr sz="2200"/>
            </a:lvl1pPr>
            <a:lvl2pPr>
              <a:buClrTx/>
              <a:defRPr sz="2000"/>
            </a:lvl2pPr>
            <a:lvl3pPr>
              <a:buClrTx/>
              <a:defRPr sz="2000"/>
            </a:lvl3pPr>
            <a:lvl4pPr>
              <a:buClrTx/>
              <a:defRPr sz="1800"/>
            </a:lvl4pPr>
            <a:lvl5pPr>
              <a:buClrTx/>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50518" y="1219200"/>
            <a:ext cx="5691716" cy="5018112"/>
          </a:xfrm>
        </p:spPr>
        <p:txBody>
          <a:bodyPr/>
          <a:lstStyle>
            <a:lvl1pPr>
              <a:buClrTx/>
              <a:defRPr sz="2200"/>
            </a:lvl1pPr>
            <a:lvl2pPr>
              <a:buClrTx/>
              <a:defRPr sz="2000"/>
            </a:lvl2pPr>
            <a:lvl3pPr>
              <a:buClrTx/>
              <a:defRPr sz="2000"/>
            </a:lvl3pPr>
            <a:lvl4pPr>
              <a:buClrTx/>
              <a:defRPr sz="1800"/>
            </a:lvl4pPr>
            <a:lvl5pPr>
              <a:buClrTx/>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p:cNvSpPr>
            <a:spLocks noGrp="1" noChangeArrowheads="1"/>
          </p:cNvSpPr>
          <p:nvPr>
            <p:ph type="title"/>
          </p:nvPr>
        </p:nvSpPr>
        <p:spPr bwMode="auto">
          <a:xfrm>
            <a:off x="304800" y="152401"/>
            <a:ext cx="11582400" cy="723519"/>
          </a:xfrm>
          <a:prstGeom prst="rect">
            <a:avLst/>
          </a:prstGeom>
          <a:noFill/>
          <a:ln w="12700">
            <a:noFill/>
            <a:miter lim="800000"/>
            <a:headEnd/>
            <a:tailEnd/>
          </a:ln>
          <a:effectLst/>
        </p:spPr>
        <p:txBody>
          <a:bodyPr vert="horz" wrap="square" lIns="90000" tIns="43200" rIns="90000" bIns="43200" numCol="1" anchor="t" anchorCtr="0" compatLnSpc="1">
            <a:prstTxWarp prst="textNoShape">
              <a:avLst/>
            </a:prstTxWarp>
          </a:bodyPr>
          <a:lstStyle>
            <a:lvl1pPr>
              <a:defRPr sz="2800">
                <a:latin typeface="+mj-lt"/>
              </a:defRPr>
            </a:lvl1pPr>
          </a:lstStyle>
          <a:p>
            <a:pPr lvl="0"/>
            <a:r>
              <a:rPr lang="en-US"/>
              <a:t>Click to edit Master title style</a:t>
            </a:r>
          </a:p>
        </p:txBody>
      </p:sp>
    </p:spTree>
    <p:extLst>
      <p:ext uri="{BB962C8B-B14F-4D97-AF65-F5344CB8AC3E}">
        <p14:creationId xmlns:p14="http://schemas.microsoft.com/office/powerpoint/2010/main" val="428077843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hf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ontent + Imag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410574" y="1371600"/>
            <a:ext cx="5491389" cy="4300538"/>
          </a:xfrm>
        </p:spPr>
        <p:txBody>
          <a:bodyPr>
            <a:normAutofit/>
          </a:bodyPr>
          <a:lstStyle>
            <a:lvl1pPr>
              <a:defRPr sz="2000"/>
            </a:lvl1pPr>
            <a:lvl2pPr>
              <a:defRPr sz="1800"/>
            </a:lvl2pPr>
            <a:lvl3pPr>
              <a:defRPr sz="16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246FB18-5DF1-419A-B975-14AFDDD65B9F}" type="slidenum">
              <a:rPr lang="en-US" smtClean="0"/>
              <a:t>‹#›</a:t>
            </a:fld>
            <a:endParaRPr lang="en-US"/>
          </a:p>
        </p:txBody>
      </p:sp>
      <p:sp>
        <p:nvSpPr>
          <p:cNvPr id="9" name="Picture Placeholder 8"/>
          <p:cNvSpPr>
            <a:spLocks noGrp="1"/>
          </p:cNvSpPr>
          <p:nvPr>
            <p:ph type="pic" sz="quarter" idx="16" hasCustomPrompt="1"/>
          </p:nvPr>
        </p:nvSpPr>
        <p:spPr>
          <a:xfrm>
            <a:off x="6096001" y="1371600"/>
            <a:ext cx="5676900" cy="4300538"/>
          </a:xfrm>
        </p:spPr>
        <p:txBody>
          <a:bodyPr anchor="ctr"/>
          <a:lstStyle>
            <a:lvl1pPr marL="0" indent="0" algn="ctr">
              <a:buNone/>
              <a:defRPr/>
            </a:lvl1pPr>
          </a:lstStyle>
          <a:p>
            <a:r>
              <a:rPr lang="en-US" dirty="0"/>
              <a:t>Click to insert image</a:t>
            </a:r>
          </a:p>
        </p:txBody>
      </p:sp>
      <p:sp>
        <p:nvSpPr>
          <p:cNvPr id="10" name="Rectangle 9"/>
          <p:cNvSpPr/>
          <p:nvPr userDrawn="1"/>
        </p:nvSpPr>
        <p:spPr>
          <a:xfrm>
            <a:off x="12287025" y="-4043"/>
            <a:ext cx="1386247" cy="243104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lstStyle/>
          <a:p>
            <a:pPr algn="l"/>
            <a:r>
              <a:rPr lang="en-US" sz="1000" b="1" dirty="0">
                <a:solidFill>
                  <a:schemeClr val="tx1"/>
                </a:solidFill>
              </a:rPr>
              <a:t>Content  + Image</a:t>
            </a:r>
            <a:endParaRPr lang="en-US" sz="1000" b="1" baseline="0" dirty="0">
              <a:solidFill>
                <a:schemeClr val="tx1"/>
              </a:solidFill>
            </a:endParaRPr>
          </a:p>
          <a:p>
            <a:pPr algn="l"/>
            <a:r>
              <a:rPr lang="en-US" sz="1000" baseline="0" dirty="0">
                <a:solidFill>
                  <a:schemeClr val="tx1"/>
                </a:solidFill>
              </a:rPr>
              <a:t>Click image icon to insert image to fill the image placeholder. </a:t>
            </a:r>
            <a:endParaRPr lang="en-US" sz="1000" dirty="0">
              <a:solidFill>
                <a:schemeClr val="tx1"/>
              </a:solidFill>
            </a:endParaRPr>
          </a:p>
        </p:txBody>
      </p:sp>
      <p:sp>
        <p:nvSpPr>
          <p:cNvPr id="12" name="Text Placeholder 11"/>
          <p:cNvSpPr>
            <a:spLocks noGrp="1"/>
          </p:cNvSpPr>
          <p:nvPr>
            <p:ph type="body" sz="quarter" idx="15"/>
          </p:nvPr>
        </p:nvSpPr>
        <p:spPr>
          <a:xfrm>
            <a:off x="414529" y="5672139"/>
            <a:ext cx="11358880" cy="418782"/>
          </a:xfrm>
        </p:spPr>
        <p:txBody>
          <a:bodyPr tIns="0" bIns="0" anchor="b"/>
          <a:lstStyle>
            <a:lvl1pPr marL="0" indent="0">
              <a:lnSpc>
                <a:spcPct val="70000"/>
              </a:lnSpc>
              <a:spcBef>
                <a:spcPts val="0"/>
              </a:spcBef>
              <a:spcAft>
                <a:spcPts val="200"/>
              </a:spcAft>
              <a:buSzPct val="25000"/>
              <a:buFont typeface="Arial" panose="020B0604020202020204" pitchFamily="34" charset="0"/>
              <a:buChar char=" "/>
              <a:defRPr sz="900">
                <a:latin typeface="Arial Narrow" panose="020B0606020202030204" pitchFamily="34" charset="0"/>
              </a:defRPr>
            </a:lvl1pPr>
            <a:lvl2pPr marL="169863" indent="-112713">
              <a:lnSpc>
                <a:spcPct val="70000"/>
              </a:lnSpc>
              <a:spcBef>
                <a:spcPts val="0"/>
              </a:spcBef>
              <a:buFont typeface="Arial" panose="020B0604020202020204" pitchFamily="34" charset="0"/>
              <a:buChar char="•"/>
              <a:defRPr sz="900">
                <a:latin typeface="Arial Narrow" panose="020B0606020202030204" pitchFamily="34" charset="0"/>
              </a:defRPr>
            </a:lvl2pPr>
            <a:lvl3pPr marL="341312" indent="0">
              <a:buNone/>
              <a:defRPr/>
            </a:lvl3pPr>
          </a:lstStyle>
          <a:p>
            <a:pPr lvl="0"/>
            <a:r>
              <a:rPr lang="en-US"/>
              <a:t>Edit Master text styles</a:t>
            </a:r>
          </a:p>
          <a:p>
            <a:pPr lvl="1"/>
            <a:r>
              <a:rPr lang="en-US"/>
              <a:t>Second level</a:t>
            </a:r>
          </a:p>
        </p:txBody>
      </p:sp>
      <p:grpSp>
        <p:nvGrpSpPr>
          <p:cNvPr id="11" name="Group 10"/>
          <p:cNvGrpSpPr/>
          <p:nvPr userDrawn="1"/>
        </p:nvGrpSpPr>
        <p:grpSpPr>
          <a:xfrm>
            <a:off x="12284310" y="2497574"/>
            <a:ext cx="1389888" cy="1233768"/>
            <a:chOff x="9215268" y="3023356"/>
            <a:chExt cx="1389888" cy="1233768"/>
          </a:xfrm>
        </p:grpSpPr>
        <p:sp>
          <p:nvSpPr>
            <p:cNvPr id="14" name="Rectangle 13"/>
            <p:cNvSpPr/>
            <p:nvPr userDrawn="1"/>
          </p:nvSpPr>
          <p:spPr>
            <a:xfrm>
              <a:off x="9215268" y="3023356"/>
              <a:ext cx="1389888" cy="123376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0" rtlCol="0" anchor="t"/>
            <a:lstStyle/>
            <a:p>
              <a:pPr algn="l"/>
              <a:r>
                <a:rPr lang="en-US" sz="1000" b="0" baseline="0" dirty="0">
                  <a:solidFill>
                    <a:schemeClr val="tx1"/>
                  </a:solidFill>
                </a:rPr>
                <a:t>Only use </a:t>
              </a:r>
              <a:r>
                <a:rPr lang="en-US" sz="1000" b="0" baseline="0" dirty="0">
                  <a:solidFill>
                    <a:srgbClr val="D6002A"/>
                  </a:solidFill>
                </a:rPr>
                <a:t>S&amp;P Global Red </a:t>
              </a:r>
              <a:r>
                <a:rPr lang="en-US" sz="1000" b="0" baseline="0" dirty="0">
                  <a:solidFill>
                    <a:schemeClr val="tx1"/>
                  </a:solidFill>
                </a:rPr>
                <a:t>for key text high-lights, not shapes or charts. </a:t>
              </a:r>
              <a:br>
                <a:rPr lang="en-US" sz="1000" b="0" baseline="0" dirty="0">
                  <a:solidFill>
                    <a:schemeClr val="tx1"/>
                  </a:solidFill>
                </a:rPr>
              </a:br>
              <a:r>
                <a:rPr lang="en-US" sz="1000" b="0" baseline="0" dirty="0">
                  <a:solidFill>
                    <a:schemeClr val="tx1"/>
                  </a:solidFill>
                </a:rPr>
                <a:t>It’s available in the custom color palette. </a:t>
              </a:r>
            </a:p>
          </p:txBody>
        </p:sp>
        <p:sp>
          <p:nvSpPr>
            <p:cNvPr id="15" name="Rectangle 14"/>
            <p:cNvSpPr/>
            <p:nvPr userDrawn="1"/>
          </p:nvSpPr>
          <p:spPr>
            <a:xfrm>
              <a:off x="9264542" y="4042368"/>
              <a:ext cx="126397" cy="126397"/>
            </a:xfrm>
            <a:prstGeom prst="rect">
              <a:avLst/>
            </a:prstGeom>
            <a:solidFill>
              <a:srgbClr val="D60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tx1"/>
                </a:solidFill>
              </a:endParaRPr>
            </a:p>
          </p:txBody>
        </p:sp>
      </p:grpSp>
    </p:spTree>
    <p:extLst>
      <p:ext uri="{BB962C8B-B14F-4D97-AF65-F5344CB8AC3E}">
        <p14:creationId xmlns:p14="http://schemas.microsoft.com/office/powerpoint/2010/main" val="3915917816"/>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userDrawn="1">
  <p:cSld name="1_Content - no subtitle">
    <p:spTree>
      <p:nvGrpSpPr>
        <p:cNvPr id="1" name=""/>
        <p:cNvGrpSpPr/>
        <p:nvPr/>
      </p:nvGrpSpPr>
      <p:grpSpPr>
        <a:xfrm>
          <a:off x="0" y="0"/>
          <a:ext cx="0" cy="0"/>
          <a:chOff x="0" y="0"/>
          <a:chExt cx="0" cy="0"/>
        </a:xfrm>
      </p:grpSpPr>
      <p:sp>
        <p:nvSpPr>
          <p:cNvPr id="2" name="Title 1"/>
          <p:cNvSpPr>
            <a:spLocks noGrp="1"/>
          </p:cNvSpPr>
          <p:nvPr>
            <p:ph type="title"/>
          </p:nvPr>
        </p:nvSpPr>
        <p:spPr>
          <a:xfrm>
            <a:off x="414528" y="219457"/>
            <a:ext cx="11358880" cy="865273"/>
          </a:xfrm>
          <a:prstGeom prst="rect">
            <a:avLst/>
          </a:prstGeom>
        </p:spPr>
        <p:txBody>
          <a:bodyPr/>
          <a:lstStyle>
            <a:lvl1pPr>
              <a:defRPr sz="2800" baseline="0">
                <a:latin typeface="Arial" panose="020B0604020202020204" pitchFamily="34" charset="0"/>
                <a:cs typeface="Arial" panose="020B0604020202020204" pitchFamily="34" charset="0"/>
              </a:defRPr>
            </a:lvl1pPr>
          </a:lstStyle>
          <a:p>
            <a:r>
              <a:rPr lang="en-US"/>
              <a:t>Click to edit Master title style</a:t>
            </a:r>
          </a:p>
        </p:txBody>
      </p:sp>
      <p:sp>
        <p:nvSpPr>
          <p:cNvPr id="3" name="Content Placeholder 2"/>
          <p:cNvSpPr>
            <a:spLocks noGrp="1"/>
          </p:cNvSpPr>
          <p:nvPr>
            <p:ph idx="1"/>
          </p:nvPr>
        </p:nvSpPr>
        <p:spPr>
          <a:xfrm>
            <a:off x="414528" y="1371599"/>
            <a:ext cx="11367253" cy="4644189"/>
          </a:xfrm>
        </p:spPr>
        <p:txBody>
          <a:bodyPr/>
          <a:lstStyle>
            <a:lvl1pPr>
              <a:buClrTx/>
              <a:defRPr>
                <a:latin typeface="+mj-lt"/>
              </a:defRPr>
            </a:lvl1pPr>
            <a:lvl2pPr>
              <a:buClrTx/>
              <a:defRPr>
                <a:latin typeface="+mj-lt"/>
              </a:defRPr>
            </a:lvl2pPr>
            <a:lvl3pPr>
              <a:buClrTx/>
              <a:defRPr>
                <a:latin typeface="+mj-lt"/>
              </a:defRPr>
            </a:lvl3pPr>
            <a:lvl4pPr>
              <a:buClrTx/>
              <a:defRPr>
                <a:latin typeface="+mj-lt"/>
              </a:defRPr>
            </a:lvl4pPr>
            <a:lvl5pPr>
              <a:buClrTx/>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Rectangle 7"/>
          <p:cNvSpPr/>
          <p:nvPr userDrawn="1"/>
        </p:nvSpPr>
        <p:spPr>
          <a:xfrm>
            <a:off x="12287025" y="-4042"/>
            <a:ext cx="1386247" cy="313517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lstStyle/>
          <a:p>
            <a:pPr algn="l"/>
            <a:r>
              <a:rPr lang="en-US" sz="1000" b="1">
                <a:solidFill>
                  <a:schemeClr val="tx1"/>
                </a:solidFill>
                <a:latin typeface="Arial" panose="020B0604020202020204" pitchFamily="34" charset="0"/>
              </a:rPr>
              <a:t>Content – No subtitle</a:t>
            </a:r>
          </a:p>
          <a:p>
            <a:pPr algn="l"/>
            <a:r>
              <a:rPr lang="en-US" sz="1000" b="0" baseline="0">
                <a:solidFill>
                  <a:schemeClr val="tx1"/>
                </a:solidFill>
                <a:latin typeface="Arial" panose="020B0604020202020204" pitchFamily="34" charset="0"/>
              </a:rPr>
              <a:t>Level 1 has a bullet turned on –you can turn bullets off by marking the Level 1 text and unclick the bullet icon on the Home Tab. </a:t>
            </a:r>
          </a:p>
          <a:p>
            <a:pPr algn="l"/>
            <a:endParaRPr lang="en-US" sz="1000" b="0" baseline="0">
              <a:solidFill>
                <a:schemeClr val="tx1"/>
              </a:solidFill>
              <a:latin typeface="Arial" panose="020B0604020202020204" pitchFamily="34" charset="0"/>
            </a:endParaRPr>
          </a:p>
          <a:p>
            <a:pPr algn="l"/>
            <a:endParaRPr lang="en-US" sz="1000" b="0" baseline="0">
              <a:solidFill>
                <a:schemeClr val="tx1"/>
              </a:solidFill>
              <a:latin typeface="Arial" panose="020B0604020202020204" pitchFamily="34" charset="0"/>
            </a:endParaRPr>
          </a:p>
          <a:p>
            <a:pPr algn="l"/>
            <a:r>
              <a:rPr lang="en-US" sz="1000" b="0" baseline="0">
                <a:solidFill>
                  <a:schemeClr val="tx1"/>
                </a:solidFill>
                <a:latin typeface="Arial" panose="020B0604020202020204" pitchFamily="34" charset="0"/>
              </a:rPr>
              <a:t>To get to the next bullet level, use “Increase List level” on the Home Tab. </a:t>
            </a:r>
          </a:p>
        </p:txBody>
      </p:sp>
      <p:pic>
        <p:nvPicPr>
          <p:cNvPr id="13" name="bullets"/>
          <p:cNvPicPr>
            <a:picLocks noChangeAspect="1"/>
          </p:cNvPicPr>
          <p:nvPr userDrawn="1"/>
        </p:nvPicPr>
        <p:blipFill rotWithShape="1">
          <a:blip r:embed="rId2" cstate="print">
            <a:extLst>
              <a:ext uri="{28A0092B-C50C-407E-A947-70E740481C1C}">
                <a14:useLocalDpi xmlns:a14="http://schemas.microsoft.com/office/drawing/2010/main"/>
              </a:ext>
            </a:extLst>
          </a:blip>
          <a:srcRect l="3717" t="5566" r="8072" b="8645"/>
          <a:stretch/>
        </p:blipFill>
        <p:spPr>
          <a:xfrm>
            <a:off x="12345151" y="1307765"/>
            <a:ext cx="277342" cy="241890"/>
          </a:xfrm>
          <a:prstGeom prst="rect">
            <a:avLst/>
          </a:prstGeom>
          <a:ln>
            <a:noFill/>
          </a:ln>
        </p:spPr>
      </p:pic>
      <p:pic>
        <p:nvPicPr>
          <p:cNvPr id="14" name="increase list level"/>
          <p:cNvPicPr>
            <a:picLocks noChangeAspect="1"/>
          </p:cNvPicPr>
          <p:nvPr userDrawn="1"/>
        </p:nvPicPr>
        <p:blipFill rotWithShape="1">
          <a:blip r:embed="rId3" cstate="print">
            <a:extLst>
              <a:ext uri="{28A0092B-C50C-407E-A947-70E740481C1C}">
                <a14:useLocalDpi xmlns:a14="http://schemas.microsoft.com/office/drawing/2010/main"/>
              </a:ext>
            </a:extLst>
          </a:blip>
          <a:srcRect l="3946" t="825" r="7728" b="5818"/>
          <a:stretch/>
        </p:blipFill>
        <p:spPr>
          <a:xfrm>
            <a:off x="12342987" y="2222893"/>
            <a:ext cx="391318" cy="241890"/>
          </a:xfrm>
          <a:prstGeom prst="rect">
            <a:avLst/>
          </a:prstGeom>
        </p:spPr>
      </p:pic>
      <p:grpSp>
        <p:nvGrpSpPr>
          <p:cNvPr id="15" name="Group 14"/>
          <p:cNvGrpSpPr/>
          <p:nvPr userDrawn="1"/>
        </p:nvGrpSpPr>
        <p:grpSpPr>
          <a:xfrm>
            <a:off x="12284310" y="3212874"/>
            <a:ext cx="1389888" cy="1233768"/>
            <a:chOff x="9215268" y="3023356"/>
            <a:chExt cx="1389888" cy="1233768"/>
          </a:xfrm>
        </p:grpSpPr>
        <p:sp>
          <p:nvSpPr>
            <p:cNvPr id="16" name="Rectangle 15"/>
            <p:cNvSpPr/>
            <p:nvPr userDrawn="1"/>
          </p:nvSpPr>
          <p:spPr>
            <a:xfrm>
              <a:off x="9215268" y="3023356"/>
              <a:ext cx="1389888" cy="123376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0" rtlCol="0" anchor="t"/>
            <a:lstStyle/>
            <a:p>
              <a:pPr algn="l"/>
              <a:r>
                <a:rPr lang="en-US" sz="1000" b="0" baseline="0">
                  <a:solidFill>
                    <a:schemeClr val="tx1"/>
                  </a:solidFill>
                  <a:latin typeface="Arial" panose="020B0604020202020204" pitchFamily="34" charset="0"/>
                </a:rPr>
                <a:t>Only use </a:t>
              </a:r>
              <a:r>
                <a:rPr lang="en-US" sz="1000" b="0" baseline="0">
                  <a:solidFill>
                    <a:srgbClr val="D6002A"/>
                  </a:solidFill>
                  <a:latin typeface="Arial" panose="020B0604020202020204" pitchFamily="34" charset="0"/>
                </a:rPr>
                <a:t>S&amp;P Global Red </a:t>
              </a:r>
              <a:r>
                <a:rPr lang="en-US" sz="1000" b="0" baseline="0">
                  <a:solidFill>
                    <a:schemeClr val="tx1"/>
                  </a:solidFill>
                  <a:latin typeface="Arial" panose="020B0604020202020204" pitchFamily="34" charset="0"/>
                </a:rPr>
                <a:t>for key text high-lights, not shapes or charts. </a:t>
              </a:r>
              <a:br>
                <a:rPr lang="en-US" sz="1000" b="0" baseline="0">
                  <a:solidFill>
                    <a:schemeClr val="tx1"/>
                  </a:solidFill>
                  <a:latin typeface="Arial" panose="020B0604020202020204" pitchFamily="34" charset="0"/>
                </a:rPr>
              </a:br>
              <a:r>
                <a:rPr lang="en-US" sz="1000" b="0" baseline="0">
                  <a:solidFill>
                    <a:schemeClr val="tx1"/>
                  </a:solidFill>
                  <a:latin typeface="Arial" panose="020B0604020202020204" pitchFamily="34" charset="0"/>
                </a:rPr>
                <a:t>It’s available in the custom color palette. </a:t>
              </a:r>
            </a:p>
          </p:txBody>
        </p:sp>
        <p:sp>
          <p:nvSpPr>
            <p:cNvPr id="17" name="Rectangle 16"/>
            <p:cNvSpPr/>
            <p:nvPr userDrawn="1"/>
          </p:nvSpPr>
          <p:spPr>
            <a:xfrm>
              <a:off x="9264542" y="4042368"/>
              <a:ext cx="126397" cy="126397"/>
            </a:xfrm>
            <a:prstGeom prst="rect">
              <a:avLst/>
            </a:prstGeom>
            <a:solidFill>
              <a:srgbClr val="D60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solidFill>
                  <a:schemeClr val="tx1"/>
                </a:solidFill>
                <a:latin typeface="Arial" panose="020B0604020202020204" pitchFamily="34" charset="0"/>
              </a:endParaRPr>
            </a:p>
          </p:txBody>
        </p:sp>
      </p:grpSp>
    </p:spTree>
    <p:extLst>
      <p:ext uri="{BB962C8B-B14F-4D97-AF65-F5344CB8AC3E}">
        <p14:creationId xmlns:p14="http://schemas.microsoft.com/office/powerpoint/2010/main" val="1578707483"/>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332221727"/>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userDrawn="1">
  <p:cSld name="3_Content - no sub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vl1pPr>
          </a:lstStyle>
          <a:p>
            <a:r>
              <a:rPr lang="en-US"/>
              <a:t>Click to edit Master title style</a:t>
            </a:r>
          </a:p>
        </p:txBody>
      </p:sp>
      <p:sp>
        <p:nvSpPr>
          <p:cNvPr id="3" name="Content Placeholder 2"/>
          <p:cNvSpPr>
            <a:spLocks noGrp="1"/>
          </p:cNvSpPr>
          <p:nvPr>
            <p:ph idx="1"/>
          </p:nvPr>
        </p:nvSpPr>
        <p:spPr>
          <a:xfrm>
            <a:off x="414528" y="1371600"/>
            <a:ext cx="11367253" cy="475052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r>
              <a:rPr lang="en-US">
                <a:solidFill>
                  <a:prstClr val="black">
                    <a:tint val="75000"/>
                  </a:prstClr>
                </a:solidFill>
              </a:rPr>
              <a:t>To change, turn on or off footer: Inset &gt; Header &amp; Footer &gt; Enter / change text &gt; Click Apply All. </a:t>
            </a:r>
          </a:p>
        </p:txBody>
      </p:sp>
      <p:sp>
        <p:nvSpPr>
          <p:cNvPr id="6" name="Slide Number Placeholder 5"/>
          <p:cNvSpPr>
            <a:spLocks noGrp="1"/>
          </p:cNvSpPr>
          <p:nvPr>
            <p:ph type="sldNum" sz="quarter" idx="12"/>
          </p:nvPr>
        </p:nvSpPr>
        <p:spPr/>
        <p:txBody>
          <a:bodyPr/>
          <a:lstStyle/>
          <a:p>
            <a:fld id="{5246FB18-5DF1-419A-B975-14AFDDD65B9F}" type="slidenum">
              <a:rPr lang="en-US" smtClean="0">
                <a:solidFill>
                  <a:prstClr val="black"/>
                </a:solidFill>
              </a:rPr>
              <a:pPr/>
              <a:t>‹#›</a:t>
            </a:fld>
            <a:endParaRPr lang="en-US">
              <a:solidFill>
                <a:prstClr val="black"/>
              </a:solidFill>
            </a:endParaRPr>
          </a:p>
        </p:txBody>
      </p:sp>
      <p:sp>
        <p:nvSpPr>
          <p:cNvPr id="8" name="Rectangle 7"/>
          <p:cNvSpPr/>
          <p:nvPr userDrawn="1"/>
        </p:nvSpPr>
        <p:spPr>
          <a:xfrm>
            <a:off x="12287031" y="-4042"/>
            <a:ext cx="1386247" cy="313517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lstStyle/>
          <a:p>
            <a:r>
              <a:rPr lang="en-US" sz="1000" b="1">
                <a:solidFill>
                  <a:prstClr val="black"/>
                </a:solidFill>
              </a:rPr>
              <a:t>Content – No subtitle</a:t>
            </a:r>
          </a:p>
          <a:p>
            <a:r>
              <a:rPr lang="en-US" sz="1000">
                <a:solidFill>
                  <a:prstClr val="black"/>
                </a:solidFill>
              </a:rPr>
              <a:t>Level 1 has a bullet turned on –you can turn bullets off by marking the Level 1 text and unclick the bullet icon on the Home Tab. </a:t>
            </a:r>
          </a:p>
          <a:p>
            <a:endParaRPr lang="en-US" sz="1000">
              <a:solidFill>
                <a:prstClr val="black"/>
              </a:solidFill>
            </a:endParaRPr>
          </a:p>
          <a:p>
            <a:endParaRPr lang="en-US" sz="1000">
              <a:solidFill>
                <a:prstClr val="black"/>
              </a:solidFill>
            </a:endParaRPr>
          </a:p>
          <a:p>
            <a:r>
              <a:rPr lang="en-US" sz="1000">
                <a:solidFill>
                  <a:prstClr val="black"/>
                </a:solidFill>
              </a:rPr>
              <a:t>To get to the next bullet level, use “Increase List level” on the Home Tab. </a:t>
            </a:r>
          </a:p>
        </p:txBody>
      </p:sp>
      <p:pic>
        <p:nvPicPr>
          <p:cNvPr id="13" name="bullets"/>
          <p:cNvPicPr>
            <a:picLocks noChangeAspect="1"/>
          </p:cNvPicPr>
          <p:nvPr userDrawn="1"/>
        </p:nvPicPr>
        <p:blipFill rotWithShape="1">
          <a:blip r:embed="rId2" cstate="print">
            <a:extLst>
              <a:ext uri="{28A0092B-C50C-407E-A947-70E740481C1C}">
                <a14:useLocalDpi xmlns:a14="http://schemas.microsoft.com/office/drawing/2010/main"/>
              </a:ext>
            </a:extLst>
          </a:blip>
          <a:srcRect l="3717" t="5566" r="8072" b="8645"/>
          <a:stretch/>
        </p:blipFill>
        <p:spPr>
          <a:xfrm>
            <a:off x="12345152" y="1307765"/>
            <a:ext cx="277343" cy="241890"/>
          </a:xfrm>
          <a:prstGeom prst="rect">
            <a:avLst/>
          </a:prstGeom>
          <a:ln>
            <a:noFill/>
          </a:ln>
        </p:spPr>
      </p:pic>
      <p:pic>
        <p:nvPicPr>
          <p:cNvPr id="14" name="increase list level"/>
          <p:cNvPicPr>
            <a:picLocks noChangeAspect="1"/>
          </p:cNvPicPr>
          <p:nvPr userDrawn="1"/>
        </p:nvPicPr>
        <p:blipFill rotWithShape="1">
          <a:blip r:embed="rId3" cstate="print">
            <a:extLst>
              <a:ext uri="{28A0092B-C50C-407E-A947-70E740481C1C}">
                <a14:useLocalDpi xmlns:a14="http://schemas.microsoft.com/office/drawing/2010/main"/>
              </a:ext>
            </a:extLst>
          </a:blip>
          <a:srcRect l="3946" t="825" r="7728" b="5818"/>
          <a:stretch/>
        </p:blipFill>
        <p:spPr>
          <a:xfrm>
            <a:off x="12342993" y="2222893"/>
            <a:ext cx="391319" cy="241890"/>
          </a:xfrm>
          <a:prstGeom prst="rect">
            <a:avLst/>
          </a:prstGeom>
        </p:spPr>
      </p:pic>
      <p:grpSp>
        <p:nvGrpSpPr>
          <p:cNvPr id="15" name="Group 14"/>
          <p:cNvGrpSpPr/>
          <p:nvPr userDrawn="1"/>
        </p:nvGrpSpPr>
        <p:grpSpPr>
          <a:xfrm>
            <a:off x="12284311" y="3212874"/>
            <a:ext cx="1389888" cy="1233768"/>
            <a:chOff x="9215268" y="3023356"/>
            <a:chExt cx="1389888" cy="1233768"/>
          </a:xfrm>
        </p:grpSpPr>
        <p:sp>
          <p:nvSpPr>
            <p:cNvPr id="16" name="Rectangle 15"/>
            <p:cNvSpPr/>
            <p:nvPr userDrawn="1"/>
          </p:nvSpPr>
          <p:spPr>
            <a:xfrm>
              <a:off x="9215268" y="3023356"/>
              <a:ext cx="1389888" cy="123376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0" rtlCol="0" anchor="t"/>
            <a:lstStyle/>
            <a:p>
              <a:r>
                <a:rPr lang="en-US" sz="1000">
                  <a:solidFill>
                    <a:prstClr val="black"/>
                  </a:solidFill>
                </a:rPr>
                <a:t>Only use </a:t>
              </a:r>
              <a:r>
                <a:rPr lang="en-US" sz="1000">
                  <a:solidFill>
                    <a:srgbClr val="D6002A"/>
                  </a:solidFill>
                </a:rPr>
                <a:t>S&amp;P Global Red </a:t>
              </a:r>
              <a:r>
                <a:rPr lang="en-US" sz="1000">
                  <a:solidFill>
                    <a:prstClr val="black"/>
                  </a:solidFill>
                </a:rPr>
                <a:t>for key text high-lights, not shapes or charts. </a:t>
              </a:r>
              <a:br>
                <a:rPr lang="en-US" sz="1000">
                  <a:solidFill>
                    <a:prstClr val="black"/>
                  </a:solidFill>
                </a:rPr>
              </a:br>
              <a:r>
                <a:rPr lang="en-US" sz="1000">
                  <a:solidFill>
                    <a:prstClr val="black"/>
                  </a:solidFill>
                </a:rPr>
                <a:t>It’s available in the custom color palette. </a:t>
              </a:r>
            </a:p>
          </p:txBody>
        </p:sp>
        <p:sp>
          <p:nvSpPr>
            <p:cNvPr id="17" name="Rectangle 16"/>
            <p:cNvSpPr/>
            <p:nvPr userDrawn="1"/>
          </p:nvSpPr>
          <p:spPr>
            <a:xfrm>
              <a:off x="9264542" y="4042368"/>
              <a:ext cx="126397" cy="126397"/>
            </a:xfrm>
            <a:prstGeom prst="rect">
              <a:avLst/>
            </a:prstGeom>
            <a:solidFill>
              <a:srgbClr val="D60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solidFill>
                  <a:prstClr val="black"/>
                </a:solidFill>
              </a:endParaRPr>
            </a:p>
          </p:txBody>
        </p:sp>
      </p:grpSp>
    </p:spTree>
    <p:extLst>
      <p:ext uri="{BB962C8B-B14F-4D97-AF65-F5344CB8AC3E}">
        <p14:creationId xmlns:p14="http://schemas.microsoft.com/office/powerpoint/2010/main" val="2589732356"/>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p:cSld name="Title and Chart">
    <p:spTree>
      <p:nvGrpSpPr>
        <p:cNvPr id="1" name=""/>
        <p:cNvGrpSpPr/>
        <p:nvPr/>
      </p:nvGrpSpPr>
      <p:grpSpPr>
        <a:xfrm>
          <a:off x="0" y="0"/>
          <a:ext cx="0" cy="0"/>
          <a:chOff x="0" y="0"/>
          <a:chExt cx="0" cy="0"/>
        </a:xfrm>
      </p:grpSpPr>
      <p:sp>
        <p:nvSpPr>
          <p:cNvPr id="3" name="Chart Placeholder 2"/>
          <p:cNvSpPr>
            <a:spLocks noGrp="1"/>
          </p:cNvSpPr>
          <p:nvPr>
            <p:ph type="chart" idx="1"/>
          </p:nvPr>
        </p:nvSpPr>
        <p:spPr>
          <a:xfrm>
            <a:off x="304801" y="1295400"/>
            <a:ext cx="11584516" cy="4941912"/>
          </a:xfrm>
        </p:spPr>
        <p:txBody>
          <a:bodyPr/>
          <a:lstStyle>
            <a:lvl1pPr>
              <a:buClrTx/>
              <a:defRPr/>
            </a:lvl1pPr>
          </a:lstStyle>
          <a:p>
            <a:pPr lvl="0"/>
            <a:r>
              <a:rPr lang="en-US" noProof="0"/>
              <a:t>Click icon to add chart</a:t>
            </a:r>
            <a:endParaRPr lang="en-US" noProof="0" dirty="0"/>
          </a:p>
        </p:txBody>
      </p:sp>
      <p:sp>
        <p:nvSpPr>
          <p:cNvPr id="4" name="Title 4"/>
          <p:cNvSpPr>
            <a:spLocks noGrp="1" noChangeArrowheads="1"/>
          </p:cNvSpPr>
          <p:nvPr>
            <p:ph type="title"/>
          </p:nvPr>
        </p:nvSpPr>
        <p:spPr bwMode="auto">
          <a:xfrm>
            <a:off x="304800" y="152401"/>
            <a:ext cx="11582400" cy="723519"/>
          </a:xfrm>
          <a:prstGeom prst="rect">
            <a:avLst/>
          </a:prstGeom>
          <a:noFill/>
          <a:ln w="12700">
            <a:noFill/>
            <a:miter lim="800000"/>
            <a:headEnd/>
            <a:tailEnd/>
          </a:ln>
          <a:effectLst/>
        </p:spPr>
        <p:txBody>
          <a:bodyPr vert="horz" wrap="square" lIns="90000" tIns="43200" rIns="90000" bIns="43200" numCol="1" anchor="t" anchorCtr="0" compatLnSpc="1">
            <a:prstTxWarp prst="textNoShape">
              <a:avLst/>
            </a:prstTxWarp>
          </a:bodyPr>
          <a:lstStyle>
            <a:lvl1pPr>
              <a:defRPr>
                <a:latin typeface="Arial" panose="020B0604020202020204" pitchFamily="34" charset="0"/>
              </a:defRPr>
            </a:lvl1pPr>
          </a:lstStyle>
          <a:p>
            <a:pPr lvl="0"/>
            <a:r>
              <a:rPr lang="en-US" dirty="0"/>
              <a:t>Click to edit Master title style</a:t>
            </a:r>
          </a:p>
        </p:txBody>
      </p:sp>
    </p:spTree>
    <p:extLst>
      <p:ext uri="{BB962C8B-B14F-4D97-AF65-F5344CB8AC3E}">
        <p14:creationId xmlns:p14="http://schemas.microsoft.com/office/powerpoint/2010/main" val="191241305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94.xml><?xml version="1.0" encoding="utf-8"?>
<p:sldLayout xmlns:a="http://schemas.openxmlformats.org/drawingml/2006/main" xmlns:r="http://schemas.openxmlformats.org/officeDocument/2006/relationships" xmlns:p="http://schemas.openxmlformats.org/presentationml/2006/main">
  <p:cSld name="2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21341" y="1129553"/>
            <a:ext cx="11340354" cy="4865712"/>
          </a:xfrm>
        </p:spPr>
        <p:txBody>
          <a:bodyPr/>
          <a:lstStyle>
            <a:lvl1pPr>
              <a:buClrTx/>
              <a:defRPr/>
            </a:lvl1pPr>
            <a:lvl2pPr>
              <a:buClrTx/>
              <a:defRPr/>
            </a:lvl2pPr>
            <a:lvl3pPr>
              <a:buClrTx/>
              <a:defRPr/>
            </a:lvl3pPr>
            <a:lvl4pPr>
              <a:buClrTx/>
              <a:defRPr/>
            </a:lvl4pPr>
            <a:lvl5pPr>
              <a:buClrTx/>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itle 4"/>
          <p:cNvSpPr>
            <a:spLocks noGrp="1" noChangeArrowheads="1"/>
          </p:cNvSpPr>
          <p:nvPr>
            <p:ph type="title"/>
          </p:nvPr>
        </p:nvSpPr>
        <p:spPr bwMode="auto">
          <a:xfrm>
            <a:off x="421340" y="152401"/>
            <a:ext cx="11340355" cy="723519"/>
          </a:xfrm>
          <a:prstGeom prst="rect">
            <a:avLst/>
          </a:prstGeom>
          <a:noFill/>
          <a:ln w="12700">
            <a:noFill/>
            <a:miter lim="800000"/>
            <a:headEnd/>
            <a:tailEnd/>
          </a:ln>
          <a:effectLst/>
        </p:spPr>
        <p:txBody>
          <a:bodyPr vert="horz" wrap="square" lIns="90000" tIns="43200" rIns="90000" bIns="43200" numCol="1" anchor="t" anchorCtr="0" compatLnSpc="1">
            <a:prstTxWarp prst="textNoShape">
              <a:avLst/>
            </a:prstTxWarp>
          </a:bodyPr>
          <a:lstStyle>
            <a:lvl1pPr>
              <a:defRPr sz="2800">
                <a:latin typeface="Arial" panose="020B0604020202020204" pitchFamily="34" charset="0"/>
              </a:defRPr>
            </a:lvl1pPr>
          </a:lstStyle>
          <a:p>
            <a:pPr lvl="0"/>
            <a:r>
              <a:rPr lang="en-US" dirty="0"/>
              <a:t>Click to edit Master title style</a:t>
            </a:r>
          </a:p>
        </p:txBody>
      </p:sp>
    </p:spTree>
    <p:extLst>
      <p:ext uri="{BB962C8B-B14F-4D97-AF65-F5344CB8AC3E}">
        <p14:creationId xmlns:p14="http://schemas.microsoft.com/office/powerpoint/2010/main" val="49367141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95.xml><?xml version="1.0" encoding="utf-8"?>
<p:sldLayout xmlns:a="http://schemas.openxmlformats.org/drawingml/2006/main" xmlns:r="http://schemas.openxmlformats.org/officeDocument/2006/relationships" xmlns:p="http://schemas.openxmlformats.org/presentationml/2006/main" showMasterSp="0" preserve="1" userDrawn="1">
  <p:cSld name="Cover white plain">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14529" y="143622"/>
            <a:ext cx="7231529" cy="2576289"/>
          </a:xfrm>
        </p:spPr>
        <p:txBody>
          <a:bodyPr tIns="0" rIns="0" anchor="t">
            <a:noAutofit/>
          </a:bodyPr>
          <a:lstStyle>
            <a:lvl1pPr algn="l">
              <a:defRPr sz="4400" b="1" baseline="0"/>
            </a:lvl1pPr>
          </a:lstStyle>
          <a:p>
            <a:r>
              <a:rPr lang="en-US" dirty="0"/>
              <a:t>Click to insert Presentation Title</a:t>
            </a:r>
          </a:p>
        </p:txBody>
      </p:sp>
      <p:sp>
        <p:nvSpPr>
          <p:cNvPr id="3" name="Subtitle 2"/>
          <p:cNvSpPr>
            <a:spLocks noGrp="1"/>
          </p:cNvSpPr>
          <p:nvPr>
            <p:ph type="subTitle" idx="1" hasCustomPrompt="1"/>
          </p:nvPr>
        </p:nvSpPr>
        <p:spPr>
          <a:xfrm>
            <a:off x="414529" y="2719911"/>
            <a:ext cx="7207623" cy="1181195"/>
          </a:xfrm>
        </p:spPr>
        <p:txBody>
          <a:bodyPr/>
          <a:lstStyle>
            <a:lvl1pPr marL="0" indent="0" algn="l">
              <a:spcBef>
                <a:spcPts val="0"/>
              </a:spcBef>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insert subtitle</a:t>
            </a:r>
          </a:p>
        </p:txBody>
      </p:sp>
      <p:sp>
        <p:nvSpPr>
          <p:cNvPr id="15" name="Text Placeholder 5"/>
          <p:cNvSpPr>
            <a:spLocks noGrp="1"/>
          </p:cNvSpPr>
          <p:nvPr>
            <p:ph type="body" sz="quarter" idx="10" hasCustomPrompt="1"/>
          </p:nvPr>
        </p:nvSpPr>
        <p:spPr>
          <a:xfrm>
            <a:off x="8618071" y="152585"/>
            <a:ext cx="3169920" cy="896287"/>
          </a:xfrm>
        </p:spPr>
        <p:txBody>
          <a:bodyPr>
            <a:noAutofit/>
          </a:bodyPr>
          <a:lstStyle>
            <a:lvl1pPr marL="0" indent="0">
              <a:spcBef>
                <a:spcPts val="300"/>
              </a:spcBef>
              <a:spcAft>
                <a:spcPts val="0"/>
              </a:spcAft>
              <a:buNone/>
              <a:defRPr sz="1100" b="1" baseline="0"/>
            </a:lvl1pPr>
          </a:lstStyle>
          <a:p>
            <a:pPr lvl="0"/>
            <a:r>
              <a:rPr lang="en-US" dirty="0"/>
              <a:t>Alternative 2: Click to insert Presenter Name(s)</a:t>
            </a:r>
            <a:br>
              <a:rPr lang="en-US" dirty="0"/>
            </a:br>
            <a:r>
              <a:rPr lang="en-US" dirty="0"/>
              <a:t>Job Title</a:t>
            </a:r>
            <a:br>
              <a:rPr lang="en-US" dirty="0"/>
            </a:br>
            <a:r>
              <a:rPr lang="en-US" dirty="0"/>
              <a:t>Department / Sector</a:t>
            </a:r>
          </a:p>
        </p:txBody>
      </p:sp>
      <p:sp>
        <p:nvSpPr>
          <p:cNvPr id="16" name="Text Placeholder 5"/>
          <p:cNvSpPr>
            <a:spLocks noGrp="1"/>
          </p:cNvSpPr>
          <p:nvPr>
            <p:ph type="body" sz="quarter" idx="11" hasCustomPrompt="1"/>
          </p:nvPr>
        </p:nvSpPr>
        <p:spPr>
          <a:xfrm>
            <a:off x="8618071" y="1111722"/>
            <a:ext cx="3169920" cy="259884"/>
          </a:xfrm>
        </p:spPr>
        <p:txBody>
          <a:bodyPr>
            <a:noAutofit/>
          </a:bodyPr>
          <a:lstStyle>
            <a:lvl1pPr marL="0" indent="0">
              <a:buNone/>
              <a:defRPr sz="1050" b="0"/>
            </a:lvl1pPr>
          </a:lstStyle>
          <a:p>
            <a:pPr lvl="0"/>
            <a:r>
              <a:rPr lang="en-US" dirty="0"/>
              <a:t>Click to insert date</a:t>
            </a:r>
          </a:p>
        </p:txBody>
      </p:sp>
      <p:sp>
        <p:nvSpPr>
          <p:cNvPr id="13" name="Rectangle 12"/>
          <p:cNvSpPr/>
          <p:nvPr userDrawn="1"/>
        </p:nvSpPr>
        <p:spPr>
          <a:xfrm>
            <a:off x="1" y="6879917"/>
            <a:ext cx="12205252" cy="3677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err="1">
              <a:solidFill>
                <a:schemeClr val="tx1"/>
              </a:solidFill>
            </a:endParaRPr>
          </a:p>
        </p:txBody>
      </p:sp>
      <p:sp>
        <p:nvSpPr>
          <p:cNvPr id="36" name="Rectangle 35"/>
          <p:cNvSpPr/>
          <p:nvPr userDrawn="1"/>
        </p:nvSpPr>
        <p:spPr>
          <a:xfrm>
            <a:off x="12287025" y="-4042"/>
            <a:ext cx="1386247" cy="295152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lstStyle/>
          <a:p>
            <a:pPr algn="l"/>
            <a:r>
              <a:rPr lang="en-US" sz="1000" b="1" dirty="0">
                <a:solidFill>
                  <a:schemeClr val="tx1"/>
                </a:solidFill>
              </a:rPr>
              <a:t>Cover</a:t>
            </a:r>
            <a:endParaRPr lang="en-US" sz="1000" b="1" baseline="0" dirty="0">
              <a:solidFill>
                <a:schemeClr val="tx1"/>
              </a:solidFill>
            </a:endParaRPr>
          </a:p>
          <a:p>
            <a:pPr algn="l"/>
            <a:r>
              <a:rPr lang="en-US" sz="1000" baseline="0" dirty="0">
                <a:solidFill>
                  <a:schemeClr val="tx1"/>
                </a:solidFill>
              </a:rPr>
              <a:t>Do not change the size of the title. Keep the title short and use the subtitle area for longer descriptions if needed. </a:t>
            </a:r>
          </a:p>
          <a:p>
            <a:pPr algn="l"/>
            <a:endParaRPr lang="en-US" sz="1000" baseline="0" dirty="0">
              <a:solidFill>
                <a:schemeClr val="tx1"/>
              </a:solidFill>
            </a:endParaRPr>
          </a:p>
          <a:p>
            <a:pPr algn="l"/>
            <a:r>
              <a:rPr lang="en-US" sz="1000" baseline="0" dirty="0">
                <a:solidFill>
                  <a:schemeClr val="tx1"/>
                </a:solidFill>
              </a:rPr>
              <a:t>Choose where to add presenter name(s) – upper right corner and under title/ subtitle. Remove unused placeholders. </a:t>
            </a:r>
          </a:p>
        </p:txBody>
      </p:sp>
      <p:sp>
        <p:nvSpPr>
          <p:cNvPr id="19" name="Text Placeholder 5"/>
          <p:cNvSpPr>
            <a:spLocks noGrp="1"/>
          </p:cNvSpPr>
          <p:nvPr>
            <p:ph type="body" sz="quarter" idx="12" hasCustomPrompt="1"/>
          </p:nvPr>
        </p:nvSpPr>
        <p:spPr>
          <a:xfrm>
            <a:off x="6096000" y="5762825"/>
            <a:ext cx="5689600" cy="739505"/>
          </a:xfrm>
        </p:spPr>
        <p:txBody>
          <a:bodyPr tIns="0" rIns="0" bIns="0">
            <a:noAutofit/>
          </a:bodyPr>
          <a:lstStyle>
            <a:lvl1pPr marL="0" indent="0" algn="r">
              <a:buNone/>
              <a:defRPr sz="900" b="0">
                <a:solidFill>
                  <a:schemeClr val="bg1">
                    <a:lumMod val="50000"/>
                  </a:schemeClr>
                </a:solidFill>
                <a:latin typeface="Arial Narrow" panose="020B0606020202030204" pitchFamily="34" charset="0"/>
              </a:defRPr>
            </a:lvl1pPr>
          </a:lstStyle>
          <a:p>
            <a:pPr lvl="0"/>
            <a:r>
              <a:rPr lang="en-US" dirty="0"/>
              <a:t>Click to insert disclaimer paragraph</a:t>
            </a:r>
          </a:p>
        </p:txBody>
      </p:sp>
      <p:sp>
        <p:nvSpPr>
          <p:cNvPr id="20" name="Text Placeholder 5"/>
          <p:cNvSpPr>
            <a:spLocks noGrp="1"/>
          </p:cNvSpPr>
          <p:nvPr>
            <p:ph type="body" sz="quarter" idx="13" hasCustomPrompt="1"/>
          </p:nvPr>
        </p:nvSpPr>
        <p:spPr>
          <a:xfrm>
            <a:off x="414529" y="4196049"/>
            <a:ext cx="7231529" cy="777168"/>
          </a:xfrm>
        </p:spPr>
        <p:txBody>
          <a:bodyPr>
            <a:noAutofit/>
          </a:bodyPr>
          <a:lstStyle>
            <a:lvl1pPr marL="0" indent="0">
              <a:spcBef>
                <a:spcPts val="300"/>
              </a:spcBef>
              <a:spcAft>
                <a:spcPts val="0"/>
              </a:spcAft>
              <a:buNone/>
              <a:defRPr sz="1100" b="1" baseline="0"/>
            </a:lvl1pPr>
          </a:lstStyle>
          <a:p>
            <a:pPr lvl="0"/>
            <a:r>
              <a:rPr lang="en-US" dirty="0"/>
              <a:t>Alternative 1: Click to insert Presenter Name(s)</a:t>
            </a:r>
            <a:br>
              <a:rPr lang="en-US" dirty="0"/>
            </a:br>
            <a:r>
              <a:rPr lang="en-US" dirty="0"/>
              <a:t>Job Title</a:t>
            </a:r>
            <a:br>
              <a:rPr lang="en-US" dirty="0"/>
            </a:br>
            <a:r>
              <a:rPr lang="en-US" dirty="0"/>
              <a:t>Department / Sector</a:t>
            </a:r>
          </a:p>
        </p:txBody>
      </p:sp>
      <p:sp>
        <p:nvSpPr>
          <p:cNvPr id="21" name="Text Placeholder 5"/>
          <p:cNvSpPr>
            <a:spLocks noGrp="1"/>
          </p:cNvSpPr>
          <p:nvPr>
            <p:ph type="body" sz="quarter" idx="14" hasCustomPrompt="1"/>
          </p:nvPr>
        </p:nvSpPr>
        <p:spPr>
          <a:xfrm>
            <a:off x="414528" y="5024553"/>
            <a:ext cx="3169920" cy="259884"/>
          </a:xfrm>
        </p:spPr>
        <p:txBody>
          <a:bodyPr>
            <a:noAutofit/>
          </a:bodyPr>
          <a:lstStyle>
            <a:lvl1pPr marL="0" indent="0">
              <a:buNone/>
              <a:defRPr sz="1050" b="0"/>
            </a:lvl1pPr>
          </a:lstStyle>
          <a:p>
            <a:pPr lvl="0"/>
            <a:r>
              <a:rPr lang="en-US" dirty="0"/>
              <a:t>Click to insert date</a:t>
            </a:r>
          </a:p>
        </p:txBody>
      </p:sp>
      <p:grpSp>
        <p:nvGrpSpPr>
          <p:cNvPr id="26" name="Group 25"/>
          <p:cNvGrpSpPr/>
          <p:nvPr userDrawn="1"/>
        </p:nvGrpSpPr>
        <p:grpSpPr>
          <a:xfrm>
            <a:off x="12287025" y="3023356"/>
            <a:ext cx="1386247" cy="1481802"/>
            <a:chOff x="9215268" y="3023356"/>
            <a:chExt cx="1039685" cy="1481802"/>
          </a:xfrm>
        </p:grpSpPr>
        <p:sp>
          <p:nvSpPr>
            <p:cNvPr id="27" name="Rectangle 26"/>
            <p:cNvSpPr/>
            <p:nvPr userDrawn="1"/>
          </p:nvSpPr>
          <p:spPr>
            <a:xfrm>
              <a:off x="9215268" y="3023356"/>
              <a:ext cx="1039685" cy="148180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0" rtlCol="0" anchor="t"/>
            <a:lstStyle/>
            <a:p>
              <a:pPr algn="l"/>
              <a:r>
                <a:rPr lang="en-US" sz="1000" b="0" baseline="0" dirty="0">
                  <a:solidFill>
                    <a:schemeClr val="tx1"/>
                  </a:solidFill>
                </a:rPr>
                <a:t>Only use </a:t>
              </a:r>
              <a:r>
                <a:rPr lang="en-US" sz="1000" b="0" baseline="0" dirty="0">
                  <a:solidFill>
                    <a:srgbClr val="D6002A"/>
                  </a:solidFill>
                </a:rPr>
                <a:t>S&amp;P Global Red </a:t>
              </a:r>
              <a:r>
                <a:rPr lang="en-US" sz="1000" b="0" baseline="0" dirty="0">
                  <a:solidFill>
                    <a:schemeClr val="tx1"/>
                  </a:solidFill>
                </a:rPr>
                <a:t>for key </a:t>
              </a:r>
              <a:r>
                <a:rPr lang="en-US" sz="1000" b="0" baseline="0" dirty="0" err="1">
                  <a:solidFill>
                    <a:schemeClr val="tx1"/>
                  </a:solidFill>
                </a:rPr>
                <a:t>telt</a:t>
              </a:r>
              <a:r>
                <a:rPr lang="en-US" sz="1000" b="0" baseline="0" dirty="0">
                  <a:solidFill>
                    <a:schemeClr val="tx1"/>
                  </a:solidFill>
                </a:rPr>
                <a:t> high-lights, not shapes or charts. </a:t>
              </a:r>
              <a:br>
                <a:rPr lang="en-US" sz="1000" b="0" baseline="0" dirty="0">
                  <a:solidFill>
                    <a:schemeClr val="tx1"/>
                  </a:solidFill>
                </a:rPr>
              </a:br>
              <a:r>
                <a:rPr lang="en-US" sz="1000" b="0" baseline="0" dirty="0">
                  <a:solidFill>
                    <a:schemeClr val="tx1"/>
                  </a:solidFill>
                </a:rPr>
                <a:t>It’s available in the custom color palette. </a:t>
              </a:r>
            </a:p>
          </p:txBody>
        </p:sp>
        <p:sp>
          <p:nvSpPr>
            <p:cNvPr id="28" name="Rectangle 27"/>
            <p:cNvSpPr/>
            <p:nvPr userDrawn="1"/>
          </p:nvSpPr>
          <p:spPr>
            <a:xfrm>
              <a:off x="9264542" y="4329961"/>
              <a:ext cx="126397" cy="126397"/>
            </a:xfrm>
            <a:prstGeom prst="rect">
              <a:avLst/>
            </a:prstGeom>
            <a:solidFill>
              <a:srgbClr val="D60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err="1">
                <a:solidFill>
                  <a:schemeClr val="tx1"/>
                </a:solidFill>
              </a:endParaRPr>
            </a:p>
          </p:txBody>
        </p:sp>
      </p:grpSp>
      <p:pic>
        <p:nvPicPr>
          <p:cNvPr id="17" name="Platts">
            <a:extLst>
              <a:ext uri="{FF2B5EF4-FFF2-40B4-BE49-F238E27FC236}">
                <a16:creationId xmlns:a16="http://schemas.microsoft.com/office/drawing/2014/main" id="{FE46E88E-D820-468B-BF51-B8BB60330498}"/>
              </a:ext>
            </a:extLst>
          </p:cNvPr>
          <p:cNvPicPr>
            <a:picLocks noChangeAspect="1"/>
          </p:cNvPicPr>
          <p:nvPr userDrawn="1"/>
        </p:nvPicPr>
        <p:blipFill>
          <a:blip r:embed="rId2"/>
          <a:stretch>
            <a:fillRect/>
          </a:stretch>
        </p:blipFill>
        <p:spPr>
          <a:xfrm>
            <a:off x="51609" y="5935160"/>
            <a:ext cx="1451900" cy="824051"/>
          </a:xfrm>
          <a:prstGeom prst="rect">
            <a:avLst/>
          </a:prstGeom>
        </p:spPr>
      </p:pic>
    </p:spTree>
    <p:extLst>
      <p:ext uri="{BB962C8B-B14F-4D97-AF65-F5344CB8AC3E}">
        <p14:creationId xmlns:p14="http://schemas.microsoft.com/office/powerpoint/2010/main" val="2869784106"/>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showMasterSp="0" preserve="1" userDrawn="1">
  <p:cSld name="Cover black plain">
    <p:bg>
      <p:bgRef idx="1001">
        <a:schemeClr val="bg1"/>
      </p:bgRef>
    </p:bg>
    <p:spTree>
      <p:nvGrpSpPr>
        <p:cNvPr id="1" name=""/>
        <p:cNvGrpSpPr/>
        <p:nvPr/>
      </p:nvGrpSpPr>
      <p:grpSpPr>
        <a:xfrm>
          <a:off x="0" y="0"/>
          <a:ext cx="0" cy="0"/>
          <a:chOff x="0" y="0"/>
          <a:chExt cx="0" cy="0"/>
        </a:xfrm>
      </p:grpSpPr>
      <p:pic>
        <p:nvPicPr>
          <p:cNvPr id="24" name="Platts"/>
          <p:cNvPicPr>
            <a:picLocks noChangeAspect="1"/>
          </p:cNvPicPr>
          <p:nvPr userDrawn="1"/>
        </p:nvPicPr>
        <p:blipFill>
          <a:blip r:embed="rId2"/>
          <a:stretch>
            <a:fillRect/>
          </a:stretch>
        </p:blipFill>
        <p:spPr>
          <a:xfrm>
            <a:off x="67135" y="5502808"/>
            <a:ext cx="2962763" cy="1261872"/>
          </a:xfrm>
          <a:prstGeom prst="rect">
            <a:avLst/>
          </a:prstGeom>
        </p:spPr>
      </p:pic>
      <p:sp>
        <p:nvSpPr>
          <p:cNvPr id="2" name="Title 1"/>
          <p:cNvSpPr>
            <a:spLocks noGrp="1"/>
          </p:cNvSpPr>
          <p:nvPr>
            <p:ph type="ctrTitle" hasCustomPrompt="1"/>
          </p:nvPr>
        </p:nvSpPr>
        <p:spPr>
          <a:xfrm>
            <a:off x="414528" y="146304"/>
            <a:ext cx="7205472" cy="2578608"/>
          </a:xfrm>
        </p:spPr>
        <p:txBody>
          <a:bodyPr tIns="0" anchor="t">
            <a:noAutofit/>
          </a:bodyPr>
          <a:lstStyle>
            <a:lvl1pPr algn="l">
              <a:defRPr sz="4400" b="1" baseline="0"/>
            </a:lvl1pPr>
          </a:lstStyle>
          <a:p>
            <a:r>
              <a:rPr lang="en-US" dirty="0"/>
              <a:t>Click to insert Presentation Title</a:t>
            </a:r>
          </a:p>
        </p:txBody>
      </p:sp>
      <p:sp>
        <p:nvSpPr>
          <p:cNvPr id="3" name="Subtitle 2"/>
          <p:cNvSpPr>
            <a:spLocks noGrp="1"/>
          </p:cNvSpPr>
          <p:nvPr>
            <p:ph type="subTitle" idx="1" hasCustomPrompt="1"/>
          </p:nvPr>
        </p:nvSpPr>
        <p:spPr>
          <a:xfrm>
            <a:off x="414528" y="2743200"/>
            <a:ext cx="7205472" cy="1179576"/>
          </a:xfrm>
        </p:spPr>
        <p:txBody>
          <a:bodyPr/>
          <a:lstStyle>
            <a:lvl1pPr marL="0" indent="0" algn="l">
              <a:spcBef>
                <a:spcPts val="0"/>
              </a:spcBef>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insert subtitle</a:t>
            </a:r>
          </a:p>
        </p:txBody>
      </p:sp>
      <p:sp>
        <p:nvSpPr>
          <p:cNvPr id="7" name="Text Placeholder 5"/>
          <p:cNvSpPr>
            <a:spLocks noGrp="1"/>
          </p:cNvSpPr>
          <p:nvPr>
            <p:ph type="body" sz="quarter" idx="11" hasCustomPrompt="1"/>
          </p:nvPr>
        </p:nvSpPr>
        <p:spPr>
          <a:xfrm>
            <a:off x="8618071" y="1111722"/>
            <a:ext cx="3169920" cy="259884"/>
          </a:xfrm>
        </p:spPr>
        <p:txBody>
          <a:bodyPr>
            <a:noAutofit/>
          </a:bodyPr>
          <a:lstStyle>
            <a:lvl1pPr marL="0" indent="0">
              <a:buNone/>
              <a:defRPr sz="1050" b="0"/>
            </a:lvl1pPr>
          </a:lstStyle>
          <a:p>
            <a:pPr lvl="0"/>
            <a:r>
              <a:rPr lang="en-US" dirty="0"/>
              <a:t>Click to insert date</a:t>
            </a:r>
          </a:p>
        </p:txBody>
      </p:sp>
      <p:sp>
        <p:nvSpPr>
          <p:cNvPr id="13" name="Text Placeholder 5"/>
          <p:cNvSpPr>
            <a:spLocks noGrp="1"/>
          </p:cNvSpPr>
          <p:nvPr>
            <p:ph type="body" sz="quarter" idx="10" hasCustomPrompt="1"/>
          </p:nvPr>
        </p:nvSpPr>
        <p:spPr>
          <a:xfrm>
            <a:off x="8618071" y="152585"/>
            <a:ext cx="3169920" cy="896287"/>
          </a:xfrm>
        </p:spPr>
        <p:txBody>
          <a:bodyPr>
            <a:noAutofit/>
          </a:bodyPr>
          <a:lstStyle>
            <a:lvl1pPr marL="0" indent="0">
              <a:spcBef>
                <a:spcPts val="300"/>
              </a:spcBef>
              <a:spcAft>
                <a:spcPts val="0"/>
              </a:spcAft>
              <a:buNone/>
              <a:defRPr sz="1100" b="1" baseline="0"/>
            </a:lvl1pPr>
          </a:lstStyle>
          <a:p>
            <a:pPr lvl="0"/>
            <a:r>
              <a:rPr lang="en-US" dirty="0"/>
              <a:t>Alternative 2: Click to insert Presenter Name(s)</a:t>
            </a:r>
            <a:br>
              <a:rPr lang="en-US" dirty="0"/>
            </a:br>
            <a:r>
              <a:rPr lang="en-US" dirty="0"/>
              <a:t>Job Title</a:t>
            </a:r>
            <a:br>
              <a:rPr lang="en-US" dirty="0"/>
            </a:br>
            <a:r>
              <a:rPr lang="en-US" dirty="0"/>
              <a:t>Department / Sector</a:t>
            </a:r>
          </a:p>
        </p:txBody>
      </p:sp>
      <p:sp>
        <p:nvSpPr>
          <p:cNvPr id="9" name="Rectangle 8"/>
          <p:cNvSpPr/>
          <p:nvPr userDrawn="1"/>
        </p:nvSpPr>
        <p:spPr>
          <a:xfrm>
            <a:off x="12287025" y="-4043"/>
            <a:ext cx="1386247" cy="295152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lstStyle/>
          <a:p>
            <a:pPr algn="l"/>
            <a:r>
              <a:rPr lang="en-US" sz="1000" b="1" baseline="0" dirty="0">
                <a:solidFill>
                  <a:schemeClr val="bg1"/>
                </a:solidFill>
              </a:rPr>
              <a:t>Cover</a:t>
            </a:r>
          </a:p>
          <a:p>
            <a:pPr algn="l"/>
            <a:r>
              <a:rPr lang="en-US" sz="1000" baseline="0" dirty="0">
                <a:solidFill>
                  <a:schemeClr val="bg1"/>
                </a:solidFill>
              </a:rPr>
              <a:t>Do not change the size of the title. Keep the title short and use the subtitle area for longer descriptions if needed. </a:t>
            </a:r>
          </a:p>
          <a:p>
            <a:pPr algn="l"/>
            <a:endParaRPr lang="en-US" sz="1000" baseline="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aseline="0" dirty="0">
                <a:solidFill>
                  <a:schemeClr val="bg1"/>
                </a:solidFill>
              </a:rPr>
              <a:t>Choose where to add presenter name(s) – upper right corner and under title/ subtitle. Remove unused placeholders. </a:t>
            </a:r>
          </a:p>
          <a:p>
            <a:pPr algn="l"/>
            <a:endParaRPr lang="en-US" sz="1000" dirty="0">
              <a:solidFill>
                <a:schemeClr val="bg1"/>
              </a:solidFill>
            </a:endParaRPr>
          </a:p>
        </p:txBody>
      </p:sp>
      <p:sp>
        <p:nvSpPr>
          <p:cNvPr id="15" name="Rectangle 14"/>
          <p:cNvSpPr/>
          <p:nvPr userDrawn="1"/>
        </p:nvSpPr>
        <p:spPr>
          <a:xfrm>
            <a:off x="-13251" y="6867939"/>
            <a:ext cx="12205252" cy="36774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err="1">
              <a:solidFill>
                <a:schemeClr val="tx1"/>
              </a:solidFill>
            </a:endParaRPr>
          </a:p>
        </p:txBody>
      </p:sp>
      <p:sp>
        <p:nvSpPr>
          <p:cNvPr id="19" name="Text Placeholder 5"/>
          <p:cNvSpPr>
            <a:spLocks noGrp="1"/>
          </p:cNvSpPr>
          <p:nvPr>
            <p:ph type="body" sz="quarter" idx="12" hasCustomPrompt="1"/>
          </p:nvPr>
        </p:nvSpPr>
        <p:spPr>
          <a:xfrm>
            <a:off x="6096000" y="5762825"/>
            <a:ext cx="5689600" cy="739505"/>
          </a:xfrm>
        </p:spPr>
        <p:txBody>
          <a:bodyPr tIns="0" rIns="0" bIns="0">
            <a:noAutofit/>
          </a:bodyPr>
          <a:lstStyle>
            <a:lvl1pPr marL="0" indent="0" algn="r">
              <a:buNone/>
              <a:defRPr sz="900" b="0">
                <a:solidFill>
                  <a:schemeClr val="tx1"/>
                </a:solidFill>
                <a:latin typeface="Arial Narrow" panose="020B0606020202030204" pitchFamily="34" charset="0"/>
              </a:defRPr>
            </a:lvl1pPr>
          </a:lstStyle>
          <a:p>
            <a:pPr lvl="0"/>
            <a:r>
              <a:rPr lang="en-US" dirty="0"/>
              <a:t>Click to insert disclaimer paragraph</a:t>
            </a:r>
          </a:p>
        </p:txBody>
      </p:sp>
      <p:sp>
        <p:nvSpPr>
          <p:cNvPr id="20" name="Text Placeholder 5"/>
          <p:cNvSpPr>
            <a:spLocks noGrp="1"/>
          </p:cNvSpPr>
          <p:nvPr>
            <p:ph type="body" sz="quarter" idx="13" hasCustomPrompt="1"/>
          </p:nvPr>
        </p:nvSpPr>
        <p:spPr>
          <a:xfrm>
            <a:off x="414529" y="4196049"/>
            <a:ext cx="7231529" cy="777168"/>
          </a:xfrm>
        </p:spPr>
        <p:txBody>
          <a:bodyPr>
            <a:noAutofit/>
          </a:bodyPr>
          <a:lstStyle>
            <a:lvl1pPr marL="0" indent="0">
              <a:spcBef>
                <a:spcPts val="300"/>
              </a:spcBef>
              <a:spcAft>
                <a:spcPts val="0"/>
              </a:spcAft>
              <a:buNone/>
              <a:defRPr sz="1100" b="1" baseline="0"/>
            </a:lvl1pPr>
          </a:lstStyle>
          <a:p>
            <a:pPr lvl="0"/>
            <a:r>
              <a:rPr lang="en-US" dirty="0"/>
              <a:t>Alternative 1: Click to insert Presenter Name(s)</a:t>
            </a:r>
            <a:br>
              <a:rPr lang="en-US" dirty="0"/>
            </a:br>
            <a:r>
              <a:rPr lang="en-US" dirty="0"/>
              <a:t>Job Title</a:t>
            </a:r>
            <a:br>
              <a:rPr lang="en-US" dirty="0"/>
            </a:br>
            <a:r>
              <a:rPr lang="en-US" dirty="0"/>
              <a:t>Department / Sector</a:t>
            </a:r>
          </a:p>
        </p:txBody>
      </p:sp>
      <p:sp>
        <p:nvSpPr>
          <p:cNvPr id="21" name="Text Placeholder 5"/>
          <p:cNvSpPr>
            <a:spLocks noGrp="1"/>
          </p:cNvSpPr>
          <p:nvPr>
            <p:ph type="body" sz="quarter" idx="14" hasCustomPrompt="1"/>
          </p:nvPr>
        </p:nvSpPr>
        <p:spPr>
          <a:xfrm>
            <a:off x="414528" y="5024553"/>
            <a:ext cx="3169920" cy="259884"/>
          </a:xfrm>
        </p:spPr>
        <p:txBody>
          <a:bodyPr>
            <a:noAutofit/>
          </a:bodyPr>
          <a:lstStyle>
            <a:lvl1pPr marL="0" indent="0">
              <a:buNone/>
              <a:defRPr sz="1050" b="0"/>
            </a:lvl1pPr>
          </a:lstStyle>
          <a:p>
            <a:pPr lvl="0"/>
            <a:r>
              <a:rPr lang="en-US" dirty="0"/>
              <a:t>Click to insert date</a:t>
            </a:r>
          </a:p>
        </p:txBody>
      </p:sp>
      <p:grpSp>
        <p:nvGrpSpPr>
          <p:cNvPr id="27" name="Group 26"/>
          <p:cNvGrpSpPr/>
          <p:nvPr userDrawn="1"/>
        </p:nvGrpSpPr>
        <p:grpSpPr>
          <a:xfrm>
            <a:off x="12287025" y="3023356"/>
            <a:ext cx="1386247" cy="1481802"/>
            <a:chOff x="9215268" y="3023356"/>
            <a:chExt cx="1039685" cy="1481802"/>
          </a:xfrm>
        </p:grpSpPr>
        <p:sp>
          <p:nvSpPr>
            <p:cNvPr id="28" name="Rectangle 27"/>
            <p:cNvSpPr/>
            <p:nvPr userDrawn="1"/>
          </p:nvSpPr>
          <p:spPr>
            <a:xfrm>
              <a:off x="9215268" y="3023356"/>
              <a:ext cx="1039685" cy="148180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0" rtlCol="0" anchor="t"/>
            <a:lstStyle/>
            <a:p>
              <a:pPr algn="l"/>
              <a:r>
                <a:rPr lang="en-US" sz="1000" b="0" baseline="0" dirty="0">
                  <a:solidFill>
                    <a:schemeClr val="bg1"/>
                  </a:solidFill>
                </a:rPr>
                <a:t>Only use </a:t>
              </a:r>
              <a:r>
                <a:rPr lang="en-US" sz="1000" b="0" baseline="0" dirty="0">
                  <a:solidFill>
                    <a:srgbClr val="D6002A"/>
                  </a:solidFill>
                </a:rPr>
                <a:t>S&amp;P Global Red </a:t>
              </a:r>
              <a:r>
                <a:rPr lang="en-US" sz="1000" b="0" baseline="0" dirty="0">
                  <a:solidFill>
                    <a:schemeClr val="bg1"/>
                  </a:solidFill>
                </a:rPr>
                <a:t>for key </a:t>
              </a:r>
              <a:r>
                <a:rPr lang="en-US" sz="1000" b="0" baseline="0" dirty="0" err="1">
                  <a:solidFill>
                    <a:schemeClr val="bg1"/>
                  </a:solidFill>
                </a:rPr>
                <a:t>telt</a:t>
              </a:r>
              <a:r>
                <a:rPr lang="en-US" sz="1000" b="0" baseline="0" dirty="0">
                  <a:solidFill>
                    <a:schemeClr val="bg1"/>
                  </a:solidFill>
                </a:rPr>
                <a:t> high-lights, not shapes or charts. </a:t>
              </a:r>
              <a:br>
                <a:rPr lang="en-US" sz="1000" b="0" baseline="0" dirty="0">
                  <a:solidFill>
                    <a:schemeClr val="bg1"/>
                  </a:solidFill>
                </a:rPr>
              </a:br>
              <a:r>
                <a:rPr lang="en-US" sz="1000" b="0" baseline="0" dirty="0">
                  <a:solidFill>
                    <a:schemeClr val="bg1"/>
                  </a:solidFill>
                </a:rPr>
                <a:t>It’s available in the custom color palette. </a:t>
              </a:r>
            </a:p>
          </p:txBody>
        </p:sp>
        <p:sp>
          <p:nvSpPr>
            <p:cNvPr id="29" name="Rectangle 28"/>
            <p:cNvSpPr/>
            <p:nvPr userDrawn="1"/>
          </p:nvSpPr>
          <p:spPr>
            <a:xfrm>
              <a:off x="9264542" y="4329961"/>
              <a:ext cx="126397" cy="126397"/>
            </a:xfrm>
            <a:prstGeom prst="rect">
              <a:avLst/>
            </a:prstGeom>
            <a:solidFill>
              <a:srgbClr val="D60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err="1">
                <a:solidFill>
                  <a:schemeClr val="tx1"/>
                </a:solidFill>
              </a:endParaRPr>
            </a:p>
          </p:txBody>
        </p:sp>
      </p:grpSp>
    </p:spTree>
    <p:extLst>
      <p:ext uri="{BB962C8B-B14F-4D97-AF65-F5344CB8AC3E}">
        <p14:creationId xmlns:p14="http://schemas.microsoft.com/office/powerpoint/2010/main" val="1405372498"/>
      </p:ext>
    </p:extLst>
  </p:cSld>
  <p:clrMapOvr>
    <a:overrideClrMapping bg1="dk1" tx1="lt1" bg2="dk2" tx2="lt2" accent1="accent1" accent2="accent2" accent3="accent3" accent4="accent4" accent5="accent5" accent6="accent6" hlink="hlink" folHlink="folHlink"/>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showMasterSp="0" preserve="1" userDrawn="1">
  <p:cSld name="CC_Cover white Slim imag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14528" y="164235"/>
            <a:ext cx="6705600" cy="1568639"/>
          </a:xfrm>
        </p:spPr>
        <p:txBody>
          <a:bodyPr tIns="0" anchor="t">
            <a:normAutofit/>
          </a:bodyPr>
          <a:lstStyle>
            <a:lvl1pPr algn="l">
              <a:defRPr sz="3600" b="1" baseline="0"/>
            </a:lvl1pPr>
          </a:lstStyle>
          <a:p>
            <a:r>
              <a:rPr lang="en-US" dirty="0"/>
              <a:t>Click to insert Presentation Title </a:t>
            </a:r>
          </a:p>
        </p:txBody>
      </p:sp>
      <p:sp>
        <p:nvSpPr>
          <p:cNvPr id="3" name="Subtitle 2"/>
          <p:cNvSpPr>
            <a:spLocks noGrp="1"/>
          </p:cNvSpPr>
          <p:nvPr>
            <p:ph type="subTitle" idx="1" hasCustomPrompt="1"/>
          </p:nvPr>
        </p:nvSpPr>
        <p:spPr>
          <a:xfrm>
            <a:off x="414528" y="1751715"/>
            <a:ext cx="6705600" cy="579110"/>
          </a:xfrm>
        </p:spPr>
        <p:txBody>
          <a:bodyPr>
            <a:normAutofit/>
          </a:bodyPr>
          <a:lstStyle>
            <a:lvl1pPr marL="0" indent="0" algn="l">
              <a:spcBef>
                <a:spcPts val="0"/>
              </a:spcBef>
              <a:buNone/>
              <a:defRPr sz="1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insert subtitle</a:t>
            </a:r>
          </a:p>
        </p:txBody>
      </p:sp>
      <p:sp>
        <p:nvSpPr>
          <p:cNvPr id="7" name="Text Placeholder 5"/>
          <p:cNvSpPr>
            <a:spLocks noGrp="1"/>
          </p:cNvSpPr>
          <p:nvPr>
            <p:ph type="body" sz="quarter" idx="11" hasCustomPrompt="1"/>
          </p:nvPr>
        </p:nvSpPr>
        <p:spPr>
          <a:xfrm>
            <a:off x="8618069" y="1111722"/>
            <a:ext cx="3169920" cy="259884"/>
          </a:xfrm>
        </p:spPr>
        <p:txBody>
          <a:bodyPr>
            <a:noAutofit/>
          </a:bodyPr>
          <a:lstStyle>
            <a:lvl1pPr marL="0" indent="0">
              <a:buNone/>
              <a:defRPr sz="1050" b="0"/>
            </a:lvl1pPr>
          </a:lstStyle>
          <a:p>
            <a:pPr lvl="0"/>
            <a:r>
              <a:rPr lang="en-US" dirty="0"/>
              <a:t>Click to insert date</a:t>
            </a:r>
          </a:p>
        </p:txBody>
      </p:sp>
      <p:sp>
        <p:nvSpPr>
          <p:cNvPr id="12" name="Text Placeholder 5"/>
          <p:cNvSpPr>
            <a:spLocks noGrp="1"/>
          </p:cNvSpPr>
          <p:nvPr>
            <p:ph type="body" sz="quarter" idx="10" hasCustomPrompt="1"/>
          </p:nvPr>
        </p:nvSpPr>
        <p:spPr>
          <a:xfrm>
            <a:off x="8618071" y="152585"/>
            <a:ext cx="3169920" cy="896287"/>
          </a:xfrm>
        </p:spPr>
        <p:txBody>
          <a:bodyPr>
            <a:noAutofit/>
          </a:bodyPr>
          <a:lstStyle>
            <a:lvl1pPr marL="0" indent="0">
              <a:spcBef>
                <a:spcPts val="300"/>
              </a:spcBef>
              <a:spcAft>
                <a:spcPts val="0"/>
              </a:spcAft>
              <a:buNone/>
              <a:defRPr sz="1100" b="1" baseline="0"/>
            </a:lvl1pPr>
          </a:lstStyle>
          <a:p>
            <a:pPr lvl="0"/>
            <a:r>
              <a:rPr lang="en-US" dirty="0"/>
              <a:t>Click to insert Presenter Name(s)</a:t>
            </a:r>
            <a:br>
              <a:rPr lang="en-US" dirty="0"/>
            </a:br>
            <a:r>
              <a:rPr lang="en-US" dirty="0"/>
              <a:t>Job Title</a:t>
            </a:r>
            <a:br>
              <a:rPr lang="en-US" dirty="0"/>
            </a:br>
            <a:r>
              <a:rPr lang="en-US" dirty="0"/>
              <a:t>Department / Sector</a:t>
            </a:r>
          </a:p>
        </p:txBody>
      </p:sp>
      <p:sp>
        <p:nvSpPr>
          <p:cNvPr id="9" name="Rectangle 8"/>
          <p:cNvSpPr/>
          <p:nvPr userDrawn="1"/>
        </p:nvSpPr>
        <p:spPr>
          <a:xfrm>
            <a:off x="12287025" y="-4043"/>
            <a:ext cx="1386247" cy="211485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lstStyle/>
          <a:p>
            <a:pPr algn="l"/>
            <a:r>
              <a:rPr lang="en-US" sz="1000" b="1" dirty="0">
                <a:solidFill>
                  <a:schemeClr val="tx1"/>
                </a:solidFill>
              </a:rPr>
              <a:t>Cover</a:t>
            </a:r>
            <a:r>
              <a:rPr lang="en-US" sz="1000" b="1" baseline="0" dirty="0">
                <a:solidFill>
                  <a:schemeClr val="tx1"/>
                </a:solidFill>
              </a:rPr>
              <a:t> + Image</a:t>
            </a:r>
          </a:p>
          <a:p>
            <a:pPr algn="l"/>
            <a:r>
              <a:rPr lang="en-US" sz="1000" baseline="0" dirty="0">
                <a:solidFill>
                  <a:schemeClr val="tx1"/>
                </a:solidFill>
              </a:rPr>
              <a:t>Do not change the size of the title. Keep the title short and use the subtitle area for longer descriptions if needed. Insert rectangular image by clicking the image icon. </a:t>
            </a:r>
            <a:endParaRPr lang="en-US" sz="1000" dirty="0">
              <a:solidFill>
                <a:schemeClr val="tx1"/>
              </a:solidFill>
            </a:endParaRPr>
          </a:p>
        </p:txBody>
      </p:sp>
      <p:sp>
        <p:nvSpPr>
          <p:cNvPr id="14" name="Rectangle 13"/>
          <p:cNvSpPr/>
          <p:nvPr userDrawn="1"/>
        </p:nvSpPr>
        <p:spPr>
          <a:xfrm>
            <a:off x="-13251" y="6867939"/>
            <a:ext cx="12205252" cy="3677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err="1">
              <a:solidFill>
                <a:schemeClr val="tx1"/>
              </a:solidFill>
            </a:endParaRPr>
          </a:p>
        </p:txBody>
      </p:sp>
      <p:grpSp>
        <p:nvGrpSpPr>
          <p:cNvPr id="23" name="Group 22"/>
          <p:cNvGrpSpPr/>
          <p:nvPr userDrawn="1"/>
        </p:nvGrpSpPr>
        <p:grpSpPr>
          <a:xfrm>
            <a:off x="12287025" y="2212324"/>
            <a:ext cx="1386247" cy="1481802"/>
            <a:chOff x="9215268" y="3023356"/>
            <a:chExt cx="1039685" cy="1481802"/>
          </a:xfrm>
        </p:grpSpPr>
        <p:sp>
          <p:nvSpPr>
            <p:cNvPr id="25" name="Rectangle 24"/>
            <p:cNvSpPr/>
            <p:nvPr userDrawn="1"/>
          </p:nvSpPr>
          <p:spPr>
            <a:xfrm>
              <a:off x="9215268" y="3023356"/>
              <a:ext cx="1039685" cy="148180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0" rtlCol="0" anchor="t"/>
            <a:lstStyle/>
            <a:p>
              <a:pPr algn="l"/>
              <a:r>
                <a:rPr lang="en-US" sz="1000" b="0" baseline="0" dirty="0">
                  <a:solidFill>
                    <a:schemeClr val="tx1"/>
                  </a:solidFill>
                </a:rPr>
                <a:t>Only use </a:t>
              </a:r>
              <a:r>
                <a:rPr lang="en-US" sz="1000" b="0" baseline="0" dirty="0">
                  <a:solidFill>
                    <a:srgbClr val="D6002A"/>
                  </a:solidFill>
                </a:rPr>
                <a:t>S&amp;P Global Red </a:t>
              </a:r>
              <a:r>
                <a:rPr lang="en-US" sz="1000" b="0" baseline="0" dirty="0">
                  <a:solidFill>
                    <a:schemeClr val="tx1"/>
                  </a:solidFill>
                </a:rPr>
                <a:t>for key </a:t>
              </a:r>
              <a:r>
                <a:rPr lang="en-US" sz="1000" b="0" baseline="0" dirty="0" err="1">
                  <a:solidFill>
                    <a:schemeClr val="tx1"/>
                  </a:solidFill>
                </a:rPr>
                <a:t>telt</a:t>
              </a:r>
              <a:r>
                <a:rPr lang="en-US" sz="1000" b="0" baseline="0" dirty="0">
                  <a:solidFill>
                    <a:schemeClr val="tx1"/>
                  </a:solidFill>
                </a:rPr>
                <a:t> high-lights, not shapes or charts. </a:t>
              </a:r>
              <a:br>
                <a:rPr lang="en-US" sz="1000" b="0" baseline="0" dirty="0">
                  <a:solidFill>
                    <a:schemeClr val="tx1"/>
                  </a:solidFill>
                </a:rPr>
              </a:br>
              <a:r>
                <a:rPr lang="en-US" sz="1000" b="0" baseline="0" dirty="0">
                  <a:solidFill>
                    <a:schemeClr val="tx1"/>
                  </a:solidFill>
                </a:rPr>
                <a:t>It’s available in the custom color palette. </a:t>
              </a:r>
            </a:p>
          </p:txBody>
        </p:sp>
        <p:sp>
          <p:nvSpPr>
            <p:cNvPr id="26" name="Rectangle 25"/>
            <p:cNvSpPr/>
            <p:nvPr userDrawn="1"/>
          </p:nvSpPr>
          <p:spPr>
            <a:xfrm>
              <a:off x="9264542" y="4329961"/>
              <a:ext cx="126397" cy="126397"/>
            </a:xfrm>
            <a:prstGeom prst="rect">
              <a:avLst/>
            </a:prstGeom>
            <a:solidFill>
              <a:srgbClr val="D60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err="1">
                <a:solidFill>
                  <a:schemeClr val="tx1"/>
                </a:solidFill>
              </a:endParaRPr>
            </a:p>
          </p:txBody>
        </p:sp>
      </p:grpSp>
      <p:pic>
        <p:nvPicPr>
          <p:cNvPr id="17" name="Picture 16"/>
          <p:cNvPicPr>
            <a:picLocks noChangeAspect="1"/>
          </p:cNvPicPr>
          <p:nvPr userDrawn="1"/>
        </p:nvPicPr>
        <p:blipFill rotWithShape="1">
          <a:blip r:embed="rId2">
            <a:extLst>
              <a:ext uri="{28A0092B-C50C-407E-A947-70E740481C1C}">
                <a14:useLocalDpi xmlns:a14="http://schemas.microsoft.com/office/drawing/2010/main" val="0"/>
              </a:ext>
            </a:extLst>
          </a:blip>
          <a:srcRect t="8674" b="8674"/>
          <a:stretch/>
        </p:blipFill>
        <p:spPr>
          <a:xfrm>
            <a:off x="415932" y="2424635"/>
            <a:ext cx="11378704" cy="2543761"/>
          </a:xfrm>
          <a:prstGeom prst="rect">
            <a:avLst/>
          </a:prstGeom>
        </p:spPr>
      </p:pic>
      <p:sp>
        <p:nvSpPr>
          <p:cNvPr id="16" name="Text Placeholder 5"/>
          <p:cNvSpPr>
            <a:spLocks noGrp="1"/>
          </p:cNvSpPr>
          <p:nvPr>
            <p:ph type="body" sz="quarter" idx="12" hasCustomPrompt="1"/>
          </p:nvPr>
        </p:nvSpPr>
        <p:spPr>
          <a:xfrm>
            <a:off x="6096000" y="5762825"/>
            <a:ext cx="5689600" cy="739505"/>
          </a:xfrm>
        </p:spPr>
        <p:txBody>
          <a:bodyPr tIns="0" rIns="0" bIns="0">
            <a:noAutofit/>
          </a:bodyPr>
          <a:lstStyle>
            <a:lvl1pPr marL="0" indent="0" algn="r">
              <a:buNone/>
              <a:defRPr sz="900" b="0">
                <a:solidFill>
                  <a:schemeClr val="bg1">
                    <a:lumMod val="50000"/>
                  </a:schemeClr>
                </a:solidFill>
                <a:latin typeface="Arial Narrow" panose="020B0606020202030204" pitchFamily="34" charset="0"/>
              </a:defRPr>
            </a:lvl1pPr>
          </a:lstStyle>
          <a:p>
            <a:pPr lvl="0"/>
            <a:r>
              <a:rPr lang="en-US" dirty="0"/>
              <a:t>Click to insert disclaimer paragraph</a:t>
            </a:r>
          </a:p>
        </p:txBody>
      </p:sp>
      <p:pic>
        <p:nvPicPr>
          <p:cNvPr id="15" name="Platts">
            <a:extLst>
              <a:ext uri="{FF2B5EF4-FFF2-40B4-BE49-F238E27FC236}">
                <a16:creationId xmlns:a16="http://schemas.microsoft.com/office/drawing/2014/main" id="{FC0FDD75-A465-46DF-AC37-4D1A689CAD28}"/>
              </a:ext>
            </a:extLst>
          </p:cNvPr>
          <p:cNvPicPr>
            <a:picLocks noChangeAspect="1"/>
          </p:cNvPicPr>
          <p:nvPr userDrawn="1"/>
        </p:nvPicPr>
        <p:blipFill>
          <a:blip r:embed="rId3"/>
          <a:stretch>
            <a:fillRect/>
          </a:stretch>
        </p:blipFill>
        <p:spPr>
          <a:xfrm>
            <a:off x="51609" y="5935160"/>
            <a:ext cx="1451900" cy="824051"/>
          </a:xfrm>
          <a:prstGeom prst="rect">
            <a:avLst/>
          </a:prstGeom>
        </p:spPr>
      </p:pic>
    </p:spTree>
    <p:extLst>
      <p:ext uri="{BB962C8B-B14F-4D97-AF65-F5344CB8AC3E}">
        <p14:creationId xmlns:p14="http://schemas.microsoft.com/office/powerpoint/2010/main" val="3308792686"/>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showMasterSp="0" preserve="1" userDrawn="1">
  <p:cSld name="CC_Cover black Slim image">
    <p:bg>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14528" y="164593"/>
            <a:ext cx="6705600" cy="1568639"/>
          </a:xfrm>
        </p:spPr>
        <p:txBody>
          <a:bodyPr tIns="0" anchor="t">
            <a:normAutofit/>
          </a:bodyPr>
          <a:lstStyle>
            <a:lvl1pPr algn="l">
              <a:defRPr sz="3600" b="1" baseline="0"/>
            </a:lvl1pPr>
          </a:lstStyle>
          <a:p>
            <a:r>
              <a:rPr lang="en-US" dirty="0"/>
              <a:t>Click to insert Presentation Title</a:t>
            </a:r>
          </a:p>
        </p:txBody>
      </p:sp>
      <p:sp>
        <p:nvSpPr>
          <p:cNvPr id="3" name="Subtitle 2"/>
          <p:cNvSpPr>
            <a:spLocks noGrp="1"/>
          </p:cNvSpPr>
          <p:nvPr>
            <p:ph type="subTitle" idx="1" hasCustomPrompt="1"/>
          </p:nvPr>
        </p:nvSpPr>
        <p:spPr>
          <a:xfrm>
            <a:off x="414528" y="1755648"/>
            <a:ext cx="6705600" cy="579110"/>
          </a:xfrm>
        </p:spPr>
        <p:txBody>
          <a:bodyPr>
            <a:normAutofit/>
          </a:bodyPr>
          <a:lstStyle>
            <a:lvl1pPr marL="0" indent="0" algn="l">
              <a:spcBef>
                <a:spcPts val="0"/>
              </a:spcBef>
              <a:buNone/>
              <a:defRPr sz="1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insert subtitle</a:t>
            </a:r>
          </a:p>
        </p:txBody>
      </p:sp>
      <p:sp>
        <p:nvSpPr>
          <p:cNvPr id="7" name="Text Placeholder 5"/>
          <p:cNvSpPr>
            <a:spLocks noGrp="1"/>
          </p:cNvSpPr>
          <p:nvPr>
            <p:ph type="body" sz="quarter" idx="11" hasCustomPrompt="1"/>
          </p:nvPr>
        </p:nvSpPr>
        <p:spPr>
          <a:xfrm>
            <a:off x="8618069" y="1111722"/>
            <a:ext cx="3169920" cy="259884"/>
          </a:xfrm>
        </p:spPr>
        <p:txBody>
          <a:bodyPr>
            <a:noAutofit/>
          </a:bodyPr>
          <a:lstStyle>
            <a:lvl1pPr marL="0" indent="0">
              <a:buNone/>
              <a:defRPr sz="1050" b="0"/>
            </a:lvl1pPr>
          </a:lstStyle>
          <a:p>
            <a:pPr lvl="0"/>
            <a:r>
              <a:rPr lang="en-US" dirty="0"/>
              <a:t>Click to insert date</a:t>
            </a:r>
          </a:p>
        </p:txBody>
      </p:sp>
      <p:sp>
        <p:nvSpPr>
          <p:cNvPr id="14" name="Text Placeholder 5"/>
          <p:cNvSpPr>
            <a:spLocks noGrp="1"/>
          </p:cNvSpPr>
          <p:nvPr>
            <p:ph type="body" sz="quarter" idx="10" hasCustomPrompt="1"/>
          </p:nvPr>
        </p:nvSpPr>
        <p:spPr>
          <a:xfrm>
            <a:off x="8618071" y="152585"/>
            <a:ext cx="3169920" cy="896287"/>
          </a:xfrm>
        </p:spPr>
        <p:txBody>
          <a:bodyPr>
            <a:noAutofit/>
          </a:bodyPr>
          <a:lstStyle>
            <a:lvl1pPr marL="0" indent="0">
              <a:spcBef>
                <a:spcPts val="300"/>
              </a:spcBef>
              <a:spcAft>
                <a:spcPts val="0"/>
              </a:spcAft>
              <a:buNone/>
              <a:defRPr sz="1100" b="1" baseline="0"/>
            </a:lvl1pPr>
          </a:lstStyle>
          <a:p>
            <a:pPr lvl="0"/>
            <a:r>
              <a:rPr lang="en-US" dirty="0"/>
              <a:t>Click to insert Presenter Name(s)</a:t>
            </a:r>
            <a:br>
              <a:rPr lang="en-US" dirty="0"/>
            </a:br>
            <a:r>
              <a:rPr lang="en-US" dirty="0"/>
              <a:t>Job Title</a:t>
            </a:r>
            <a:br>
              <a:rPr lang="en-US" dirty="0"/>
            </a:br>
            <a:r>
              <a:rPr lang="en-US" dirty="0"/>
              <a:t>Department / Sector</a:t>
            </a:r>
          </a:p>
        </p:txBody>
      </p:sp>
      <p:sp>
        <p:nvSpPr>
          <p:cNvPr id="9" name="Rectangle 8"/>
          <p:cNvSpPr/>
          <p:nvPr userDrawn="1"/>
        </p:nvSpPr>
        <p:spPr>
          <a:xfrm>
            <a:off x="12287025" y="-4043"/>
            <a:ext cx="1386247" cy="211485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lstStyle/>
          <a:p>
            <a:pPr algn="l"/>
            <a:r>
              <a:rPr lang="en-US" sz="1000" b="1" dirty="0">
                <a:solidFill>
                  <a:schemeClr val="bg1"/>
                </a:solidFill>
              </a:rPr>
              <a:t>Cover</a:t>
            </a:r>
            <a:r>
              <a:rPr lang="en-US" sz="1000" b="1" baseline="0" dirty="0">
                <a:solidFill>
                  <a:schemeClr val="bg1"/>
                </a:solidFill>
              </a:rPr>
              <a:t> + Image</a:t>
            </a:r>
          </a:p>
          <a:p>
            <a:pPr algn="l"/>
            <a:r>
              <a:rPr lang="en-US" sz="1000" baseline="0" dirty="0">
                <a:solidFill>
                  <a:schemeClr val="bg1"/>
                </a:solidFill>
              </a:rPr>
              <a:t>Do not change the size of the title. Keep the title short and use the subtitle area for longer descriptions if needed. Insert rectangular image by clicking the image icon. </a:t>
            </a:r>
            <a:endParaRPr lang="en-US" sz="1000" dirty="0">
              <a:solidFill>
                <a:schemeClr val="bg1"/>
              </a:solidFill>
            </a:endParaRPr>
          </a:p>
        </p:txBody>
      </p:sp>
      <p:sp>
        <p:nvSpPr>
          <p:cNvPr id="12" name="Rectangle 11"/>
          <p:cNvSpPr/>
          <p:nvPr userDrawn="1"/>
        </p:nvSpPr>
        <p:spPr>
          <a:xfrm>
            <a:off x="-13251" y="6867939"/>
            <a:ext cx="12205252" cy="36774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err="1">
              <a:solidFill>
                <a:schemeClr val="tx1"/>
              </a:solidFill>
            </a:endParaRPr>
          </a:p>
        </p:txBody>
      </p:sp>
      <p:pic>
        <p:nvPicPr>
          <p:cNvPr id="18" name="Platts"/>
          <p:cNvPicPr>
            <a:picLocks noChangeAspect="1"/>
          </p:cNvPicPr>
          <p:nvPr userDrawn="1"/>
        </p:nvPicPr>
        <p:blipFill>
          <a:blip r:embed="rId2"/>
          <a:stretch>
            <a:fillRect/>
          </a:stretch>
        </p:blipFill>
        <p:spPr>
          <a:xfrm>
            <a:off x="67135" y="5502808"/>
            <a:ext cx="2962763" cy="1261872"/>
          </a:xfrm>
          <a:prstGeom prst="rect">
            <a:avLst/>
          </a:prstGeom>
        </p:spPr>
      </p:pic>
      <p:grpSp>
        <p:nvGrpSpPr>
          <p:cNvPr id="24" name="Group 23"/>
          <p:cNvGrpSpPr/>
          <p:nvPr userDrawn="1"/>
        </p:nvGrpSpPr>
        <p:grpSpPr>
          <a:xfrm>
            <a:off x="12287025" y="2219022"/>
            <a:ext cx="1386247" cy="1481802"/>
            <a:chOff x="9215268" y="3023356"/>
            <a:chExt cx="1039685" cy="1481802"/>
          </a:xfrm>
        </p:grpSpPr>
        <p:sp>
          <p:nvSpPr>
            <p:cNvPr id="25" name="Rectangle 24"/>
            <p:cNvSpPr/>
            <p:nvPr userDrawn="1"/>
          </p:nvSpPr>
          <p:spPr>
            <a:xfrm>
              <a:off x="9215268" y="3023356"/>
              <a:ext cx="1039685" cy="148180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0" rtlCol="0" anchor="t"/>
            <a:lstStyle/>
            <a:p>
              <a:pPr algn="l"/>
              <a:r>
                <a:rPr lang="en-US" sz="1000" b="0" baseline="0" dirty="0">
                  <a:solidFill>
                    <a:schemeClr val="bg1"/>
                  </a:solidFill>
                </a:rPr>
                <a:t>Only use </a:t>
              </a:r>
              <a:r>
                <a:rPr lang="en-US" sz="1000" b="0" baseline="0" dirty="0">
                  <a:solidFill>
                    <a:srgbClr val="D6002A"/>
                  </a:solidFill>
                </a:rPr>
                <a:t>S&amp;P Global Red </a:t>
              </a:r>
              <a:r>
                <a:rPr lang="en-US" sz="1000" b="0" baseline="0" dirty="0">
                  <a:solidFill>
                    <a:schemeClr val="bg1"/>
                  </a:solidFill>
                </a:rPr>
                <a:t>for key </a:t>
              </a:r>
              <a:r>
                <a:rPr lang="en-US" sz="1000" b="0" baseline="0" dirty="0" err="1">
                  <a:solidFill>
                    <a:schemeClr val="bg1"/>
                  </a:solidFill>
                </a:rPr>
                <a:t>telt</a:t>
              </a:r>
              <a:r>
                <a:rPr lang="en-US" sz="1000" b="0" baseline="0" dirty="0">
                  <a:solidFill>
                    <a:schemeClr val="bg1"/>
                  </a:solidFill>
                </a:rPr>
                <a:t> high-lights, not shapes or charts. </a:t>
              </a:r>
              <a:br>
                <a:rPr lang="en-US" sz="1000" b="0" baseline="0" dirty="0">
                  <a:solidFill>
                    <a:schemeClr val="bg1"/>
                  </a:solidFill>
                </a:rPr>
              </a:br>
              <a:r>
                <a:rPr lang="en-US" sz="1000" b="0" baseline="0" dirty="0">
                  <a:solidFill>
                    <a:schemeClr val="bg1"/>
                  </a:solidFill>
                </a:rPr>
                <a:t>It’s available in the custom color palette. </a:t>
              </a:r>
            </a:p>
          </p:txBody>
        </p:sp>
        <p:sp>
          <p:nvSpPr>
            <p:cNvPr id="26" name="Rectangle 25"/>
            <p:cNvSpPr/>
            <p:nvPr userDrawn="1"/>
          </p:nvSpPr>
          <p:spPr>
            <a:xfrm>
              <a:off x="9264542" y="4329961"/>
              <a:ext cx="126397" cy="126397"/>
            </a:xfrm>
            <a:prstGeom prst="rect">
              <a:avLst/>
            </a:prstGeom>
            <a:solidFill>
              <a:srgbClr val="D60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err="1">
                <a:solidFill>
                  <a:schemeClr val="tx1"/>
                </a:solidFill>
              </a:endParaRPr>
            </a:p>
          </p:txBody>
        </p:sp>
      </p:grpSp>
      <p:pic>
        <p:nvPicPr>
          <p:cNvPr id="19" name="Picture 18"/>
          <p:cNvPicPr>
            <a:picLocks noChangeAspect="1"/>
          </p:cNvPicPr>
          <p:nvPr userDrawn="1"/>
        </p:nvPicPr>
        <p:blipFill rotWithShape="1">
          <a:blip r:embed="rId3">
            <a:extLst>
              <a:ext uri="{28A0092B-C50C-407E-A947-70E740481C1C}">
                <a14:useLocalDpi xmlns:a14="http://schemas.microsoft.com/office/drawing/2010/main" val="0"/>
              </a:ext>
            </a:extLst>
          </a:blip>
          <a:srcRect t="8674" b="8674"/>
          <a:stretch/>
        </p:blipFill>
        <p:spPr>
          <a:xfrm>
            <a:off x="415932" y="2424635"/>
            <a:ext cx="11378704" cy="2543761"/>
          </a:xfrm>
          <a:prstGeom prst="rect">
            <a:avLst/>
          </a:prstGeom>
        </p:spPr>
      </p:pic>
      <p:sp>
        <p:nvSpPr>
          <p:cNvPr id="20" name="Text Placeholder 5"/>
          <p:cNvSpPr>
            <a:spLocks noGrp="1"/>
          </p:cNvSpPr>
          <p:nvPr>
            <p:ph type="body" sz="quarter" idx="12" hasCustomPrompt="1"/>
          </p:nvPr>
        </p:nvSpPr>
        <p:spPr>
          <a:xfrm>
            <a:off x="6096000" y="5762825"/>
            <a:ext cx="5689600" cy="739505"/>
          </a:xfrm>
        </p:spPr>
        <p:txBody>
          <a:bodyPr tIns="0" rIns="0" bIns="0">
            <a:noAutofit/>
          </a:bodyPr>
          <a:lstStyle>
            <a:lvl1pPr marL="0" indent="0" algn="r">
              <a:buNone/>
              <a:defRPr sz="900" b="0">
                <a:solidFill>
                  <a:schemeClr val="tx1"/>
                </a:solidFill>
                <a:latin typeface="Arial Narrow" panose="020B0606020202030204" pitchFamily="34" charset="0"/>
              </a:defRPr>
            </a:lvl1pPr>
          </a:lstStyle>
          <a:p>
            <a:pPr lvl="0"/>
            <a:r>
              <a:rPr lang="en-US" dirty="0"/>
              <a:t>Click to insert disclaimer paragraph</a:t>
            </a:r>
          </a:p>
        </p:txBody>
      </p:sp>
    </p:spTree>
    <p:extLst>
      <p:ext uri="{BB962C8B-B14F-4D97-AF65-F5344CB8AC3E}">
        <p14:creationId xmlns:p14="http://schemas.microsoft.com/office/powerpoint/2010/main" val="2519457380"/>
      </p:ext>
    </p:extLst>
  </p:cSld>
  <p:clrMapOvr>
    <a:overrideClrMapping bg1="dk1" tx1="lt1" bg2="dk2" tx2="lt2" accent1="accent1" accent2="accent2" accent3="accent3" accent4="accent4" accent5="accent5" accent6="accent6" hlink="hlink" folHlink="folHlink"/>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showMasterSp="0" preserve="1" userDrawn="1">
  <p:cSld name="Cover white Slim imag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14528" y="164235"/>
            <a:ext cx="6705600" cy="1568639"/>
          </a:xfrm>
        </p:spPr>
        <p:txBody>
          <a:bodyPr tIns="0" anchor="t">
            <a:normAutofit/>
          </a:bodyPr>
          <a:lstStyle>
            <a:lvl1pPr algn="l">
              <a:defRPr sz="3600" b="1" baseline="0"/>
            </a:lvl1pPr>
          </a:lstStyle>
          <a:p>
            <a:r>
              <a:rPr lang="en-US" dirty="0"/>
              <a:t>Click to insert Presentation Title </a:t>
            </a:r>
          </a:p>
        </p:txBody>
      </p:sp>
      <p:sp>
        <p:nvSpPr>
          <p:cNvPr id="3" name="Subtitle 2"/>
          <p:cNvSpPr>
            <a:spLocks noGrp="1"/>
          </p:cNvSpPr>
          <p:nvPr>
            <p:ph type="subTitle" idx="1" hasCustomPrompt="1"/>
          </p:nvPr>
        </p:nvSpPr>
        <p:spPr>
          <a:xfrm>
            <a:off x="414528" y="1751715"/>
            <a:ext cx="6705600" cy="579110"/>
          </a:xfrm>
        </p:spPr>
        <p:txBody>
          <a:bodyPr>
            <a:normAutofit/>
          </a:bodyPr>
          <a:lstStyle>
            <a:lvl1pPr marL="0" indent="0" algn="l">
              <a:spcBef>
                <a:spcPts val="0"/>
              </a:spcBef>
              <a:buNone/>
              <a:defRPr sz="1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insert subtitle</a:t>
            </a:r>
          </a:p>
        </p:txBody>
      </p:sp>
      <p:sp>
        <p:nvSpPr>
          <p:cNvPr id="7" name="Text Placeholder 5"/>
          <p:cNvSpPr>
            <a:spLocks noGrp="1"/>
          </p:cNvSpPr>
          <p:nvPr>
            <p:ph type="body" sz="quarter" idx="11" hasCustomPrompt="1"/>
          </p:nvPr>
        </p:nvSpPr>
        <p:spPr>
          <a:xfrm>
            <a:off x="8618069" y="1111722"/>
            <a:ext cx="3169920" cy="259884"/>
          </a:xfrm>
        </p:spPr>
        <p:txBody>
          <a:bodyPr>
            <a:noAutofit/>
          </a:bodyPr>
          <a:lstStyle>
            <a:lvl1pPr marL="0" indent="0">
              <a:buNone/>
              <a:defRPr sz="1050" b="0"/>
            </a:lvl1pPr>
          </a:lstStyle>
          <a:p>
            <a:pPr lvl="0"/>
            <a:r>
              <a:rPr lang="en-US" dirty="0"/>
              <a:t>Click to insert date</a:t>
            </a:r>
          </a:p>
        </p:txBody>
      </p:sp>
      <p:sp>
        <p:nvSpPr>
          <p:cNvPr id="5" name="Picture Placeholder 4"/>
          <p:cNvSpPr>
            <a:spLocks noGrp="1"/>
          </p:cNvSpPr>
          <p:nvPr>
            <p:ph type="pic" sz="quarter" idx="13" hasCustomPrompt="1"/>
          </p:nvPr>
        </p:nvSpPr>
        <p:spPr>
          <a:xfrm>
            <a:off x="414528" y="2423160"/>
            <a:ext cx="11379200" cy="2542032"/>
          </a:xfrm>
        </p:spPr>
        <p:txBody>
          <a:bodyPr anchor="ctr"/>
          <a:lstStyle>
            <a:lvl1pPr marL="0" indent="0" algn="ctr">
              <a:buNone/>
              <a:defRPr/>
            </a:lvl1pPr>
          </a:lstStyle>
          <a:p>
            <a:r>
              <a:rPr lang="en-US" dirty="0"/>
              <a:t>Click to insert cover image </a:t>
            </a:r>
            <a:br>
              <a:rPr lang="en-US" dirty="0"/>
            </a:br>
            <a:r>
              <a:rPr lang="en-US" dirty="0"/>
              <a:t>– only use S&amp;P Global approved images for title slides. </a:t>
            </a:r>
          </a:p>
        </p:txBody>
      </p:sp>
      <p:sp>
        <p:nvSpPr>
          <p:cNvPr id="12" name="Text Placeholder 5"/>
          <p:cNvSpPr>
            <a:spLocks noGrp="1"/>
          </p:cNvSpPr>
          <p:nvPr>
            <p:ph type="body" sz="quarter" idx="10" hasCustomPrompt="1"/>
          </p:nvPr>
        </p:nvSpPr>
        <p:spPr>
          <a:xfrm>
            <a:off x="8618071" y="152585"/>
            <a:ext cx="3169920" cy="896287"/>
          </a:xfrm>
        </p:spPr>
        <p:txBody>
          <a:bodyPr>
            <a:noAutofit/>
          </a:bodyPr>
          <a:lstStyle>
            <a:lvl1pPr marL="0" indent="0">
              <a:spcBef>
                <a:spcPts val="300"/>
              </a:spcBef>
              <a:spcAft>
                <a:spcPts val="0"/>
              </a:spcAft>
              <a:buNone/>
              <a:defRPr sz="1100" b="1" baseline="0"/>
            </a:lvl1pPr>
          </a:lstStyle>
          <a:p>
            <a:pPr lvl="0"/>
            <a:r>
              <a:rPr lang="en-US" dirty="0"/>
              <a:t>Click to insert Presenter Name(s)</a:t>
            </a:r>
            <a:br>
              <a:rPr lang="en-US" dirty="0"/>
            </a:br>
            <a:r>
              <a:rPr lang="en-US" dirty="0"/>
              <a:t>Job Title</a:t>
            </a:r>
            <a:br>
              <a:rPr lang="en-US" dirty="0"/>
            </a:br>
            <a:r>
              <a:rPr lang="en-US" dirty="0"/>
              <a:t>Department / Sector</a:t>
            </a:r>
          </a:p>
        </p:txBody>
      </p:sp>
      <p:sp>
        <p:nvSpPr>
          <p:cNvPr id="9" name="Rectangle 8"/>
          <p:cNvSpPr/>
          <p:nvPr userDrawn="1"/>
        </p:nvSpPr>
        <p:spPr>
          <a:xfrm>
            <a:off x="12287025" y="-4043"/>
            <a:ext cx="1386247" cy="211485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lstStyle/>
          <a:p>
            <a:pPr algn="l"/>
            <a:r>
              <a:rPr lang="en-US" sz="1000" b="1" dirty="0">
                <a:solidFill>
                  <a:schemeClr val="tx1"/>
                </a:solidFill>
              </a:rPr>
              <a:t>Cover</a:t>
            </a:r>
            <a:r>
              <a:rPr lang="en-US" sz="1000" b="1" baseline="0" dirty="0">
                <a:solidFill>
                  <a:schemeClr val="tx1"/>
                </a:solidFill>
              </a:rPr>
              <a:t> + Image</a:t>
            </a:r>
          </a:p>
          <a:p>
            <a:pPr algn="l"/>
            <a:r>
              <a:rPr lang="en-US" sz="1000" baseline="0" dirty="0">
                <a:solidFill>
                  <a:schemeClr val="tx1"/>
                </a:solidFill>
              </a:rPr>
              <a:t>Do not change the size of the title. Keep the title short and use the subtitle area for longer descriptions if needed. Insert rectangular image by clicking the image icon. </a:t>
            </a:r>
            <a:endParaRPr lang="en-US" sz="1000" dirty="0">
              <a:solidFill>
                <a:schemeClr val="tx1"/>
              </a:solidFill>
            </a:endParaRPr>
          </a:p>
        </p:txBody>
      </p:sp>
      <p:sp>
        <p:nvSpPr>
          <p:cNvPr id="14" name="Rectangle 13"/>
          <p:cNvSpPr/>
          <p:nvPr userDrawn="1"/>
        </p:nvSpPr>
        <p:spPr>
          <a:xfrm>
            <a:off x="-13251" y="6867939"/>
            <a:ext cx="12205252" cy="3677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err="1">
              <a:solidFill>
                <a:schemeClr val="tx1"/>
              </a:solidFill>
            </a:endParaRPr>
          </a:p>
        </p:txBody>
      </p:sp>
      <p:sp>
        <p:nvSpPr>
          <p:cNvPr id="22" name="Text Placeholder 5"/>
          <p:cNvSpPr>
            <a:spLocks noGrp="1"/>
          </p:cNvSpPr>
          <p:nvPr>
            <p:ph type="body" sz="quarter" idx="12" hasCustomPrompt="1"/>
          </p:nvPr>
        </p:nvSpPr>
        <p:spPr>
          <a:xfrm>
            <a:off x="6096000" y="5762825"/>
            <a:ext cx="5689600" cy="739505"/>
          </a:xfrm>
        </p:spPr>
        <p:txBody>
          <a:bodyPr tIns="0" rIns="0" bIns="0">
            <a:noAutofit/>
          </a:bodyPr>
          <a:lstStyle>
            <a:lvl1pPr marL="0" indent="0" algn="r">
              <a:buNone/>
              <a:defRPr sz="900" b="0">
                <a:solidFill>
                  <a:schemeClr val="bg1">
                    <a:lumMod val="50000"/>
                  </a:schemeClr>
                </a:solidFill>
                <a:latin typeface="Arial Narrow" panose="020B0606020202030204" pitchFamily="34" charset="0"/>
              </a:defRPr>
            </a:lvl1pPr>
          </a:lstStyle>
          <a:p>
            <a:pPr lvl="0"/>
            <a:r>
              <a:rPr lang="en-US" dirty="0"/>
              <a:t>Click to insert disclaimer paragraph</a:t>
            </a:r>
          </a:p>
        </p:txBody>
      </p:sp>
      <p:grpSp>
        <p:nvGrpSpPr>
          <p:cNvPr id="23" name="Group 22"/>
          <p:cNvGrpSpPr/>
          <p:nvPr userDrawn="1"/>
        </p:nvGrpSpPr>
        <p:grpSpPr>
          <a:xfrm>
            <a:off x="12287025" y="2212324"/>
            <a:ext cx="1386247" cy="1481802"/>
            <a:chOff x="9215268" y="3023356"/>
            <a:chExt cx="1039685" cy="1481802"/>
          </a:xfrm>
        </p:grpSpPr>
        <p:sp>
          <p:nvSpPr>
            <p:cNvPr id="25" name="Rectangle 24"/>
            <p:cNvSpPr/>
            <p:nvPr userDrawn="1"/>
          </p:nvSpPr>
          <p:spPr>
            <a:xfrm>
              <a:off x="9215268" y="3023356"/>
              <a:ext cx="1039685" cy="148180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0" rtlCol="0" anchor="t"/>
            <a:lstStyle/>
            <a:p>
              <a:pPr algn="l"/>
              <a:r>
                <a:rPr lang="en-US" sz="1000" b="0" baseline="0" dirty="0">
                  <a:solidFill>
                    <a:schemeClr val="tx1"/>
                  </a:solidFill>
                </a:rPr>
                <a:t>Only use </a:t>
              </a:r>
              <a:r>
                <a:rPr lang="en-US" sz="1000" b="0" baseline="0" dirty="0">
                  <a:solidFill>
                    <a:srgbClr val="D6002A"/>
                  </a:solidFill>
                </a:rPr>
                <a:t>S&amp;P Global Red </a:t>
              </a:r>
              <a:r>
                <a:rPr lang="en-US" sz="1000" b="0" baseline="0" dirty="0">
                  <a:solidFill>
                    <a:schemeClr val="tx1"/>
                  </a:solidFill>
                </a:rPr>
                <a:t>for key </a:t>
              </a:r>
              <a:r>
                <a:rPr lang="en-US" sz="1000" b="0" baseline="0" dirty="0" err="1">
                  <a:solidFill>
                    <a:schemeClr val="tx1"/>
                  </a:solidFill>
                </a:rPr>
                <a:t>telt</a:t>
              </a:r>
              <a:r>
                <a:rPr lang="en-US" sz="1000" b="0" baseline="0" dirty="0">
                  <a:solidFill>
                    <a:schemeClr val="tx1"/>
                  </a:solidFill>
                </a:rPr>
                <a:t> high-lights, not shapes or charts. </a:t>
              </a:r>
              <a:br>
                <a:rPr lang="en-US" sz="1000" b="0" baseline="0" dirty="0">
                  <a:solidFill>
                    <a:schemeClr val="tx1"/>
                  </a:solidFill>
                </a:rPr>
              </a:br>
              <a:r>
                <a:rPr lang="en-US" sz="1000" b="0" baseline="0" dirty="0">
                  <a:solidFill>
                    <a:schemeClr val="tx1"/>
                  </a:solidFill>
                </a:rPr>
                <a:t>It’s available in the custom color palette. </a:t>
              </a:r>
            </a:p>
          </p:txBody>
        </p:sp>
        <p:sp>
          <p:nvSpPr>
            <p:cNvPr id="26" name="Rectangle 25"/>
            <p:cNvSpPr/>
            <p:nvPr userDrawn="1"/>
          </p:nvSpPr>
          <p:spPr>
            <a:xfrm>
              <a:off x="9264542" y="4329961"/>
              <a:ext cx="126397" cy="126397"/>
            </a:xfrm>
            <a:prstGeom prst="rect">
              <a:avLst/>
            </a:prstGeom>
            <a:solidFill>
              <a:srgbClr val="D60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err="1">
                <a:solidFill>
                  <a:schemeClr val="tx1"/>
                </a:solidFill>
              </a:endParaRPr>
            </a:p>
          </p:txBody>
        </p:sp>
      </p:grpSp>
      <p:pic>
        <p:nvPicPr>
          <p:cNvPr id="15" name="Platts">
            <a:extLst>
              <a:ext uri="{FF2B5EF4-FFF2-40B4-BE49-F238E27FC236}">
                <a16:creationId xmlns:a16="http://schemas.microsoft.com/office/drawing/2014/main" id="{B59EB144-E58B-40F3-9812-BD219F2A88F9}"/>
              </a:ext>
            </a:extLst>
          </p:cNvPr>
          <p:cNvPicPr>
            <a:picLocks noChangeAspect="1"/>
          </p:cNvPicPr>
          <p:nvPr userDrawn="1"/>
        </p:nvPicPr>
        <p:blipFill>
          <a:blip r:embed="rId2"/>
          <a:stretch>
            <a:fillRect/>
          </a:stretch>
        </p:blipFill>
        <p:spPr>
          <a:xfrm>
            <a:off x="51609" y="5935160"/>
            <a:ext cx="1451900" cy="824051"/>
          </a:xfrm>
          <a:prstGeom prst="rect">
            <a:avLst/>
          </a:prstGeom>
        </p:spPr>
      </p:pic>
    </p:spTree>
    <p:extLst>
      <p:ext uri="{BB962C8B-B14F-4D97-AF65-F5344CB8AC3E}">
        <p14:creationId xmlns:p14="http://schemas.microsoft.com/office/powerpoint/2010/main" val="40094465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04800" y="1219201"/>
            <a:ext cx="5386917" cy="762001"/>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04800" y="1981201"/>
            <a:ext cx="5386917" cy="4256112"/>
          </a:xfrm>
        </p:spPr>
        <p:txBody>
          <a:bodyPr/>
          <a:lstStyle>
            <a:lvl1pPr>
              <a:buClrTx/>
              <a:defRPr sz="2400"/>
            </a:lvl1pPr>
            <a:lvl2pPr>
              <a:buClrTx/>
              <a:defRPr sz="2000"/>
            </a:lvl2pPr>
            <a:lvl3pPr>
              <a:buClrTx/>
              <a:defRPr sz="1800"/>
            </a:lvl3pPr>
            <a:lvl4pPr>
              <a:buClrTx/>
              <a:defRPr sz="1600"/>
            </a:lvl4pPr>
            <a:lvl5pPr>
              <a:buClrTx/>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93368" y="1219201"/>
            <a:ext cx="5389033" cy="76199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1981200"/>
            <a:ext cx="5389033" cy="4256113"/>
          </a:xfrm>
        </p:spPr>
        <p:txBody>
          <a:bodyPr/>
          <a:lstStyle>
            <a:lvl1pPr>
              <a:buClrTx/>
              <a:defRPr sz="2400"/>
            </a:lvl1pPr>
            <a:lvl2pPr>
              <a:buClrTx/>
              <a:defRPr sz="2000"/>
            </a:lvl2pPr>
            <a:lvl3pPr>
              <a:buClrTx/>
              <a:defRPr sz="1800"/>
            </a:lvl3pPr>
            <a:lvl4pPr>
              <a:buClrTx/>
              <a:defRPr sz="1600"/>
            </a:lvl4pPr>
            <a:lvl5pPr>
              <a:buClrTx/>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itle 4"/>
          <p:cNvSpPr>
            <a:spLocks noGrp="1" noChangeArrowheads="1"/>
          </p:cNvSpPr>
          <p:nvPr>
            <p:ph type="title"/>
          </p:nvPr>
        </p:nvSpPr>
        <p:spPr bwMode="auto">
          <a:xfrm>
            <a:off x="304800" y="152401"/>
            <a:ext cx="11582400" cy="723519"/>
          </a:xfrm>
          <a:prstGeom prst="rect">
            <a:avLst/>
          </a:prstGeom>
          <a:noFill/>
          <a:ln w="12700">
            <a:noFill/>
            <a:miter lim="800000"/>
            <a:headEnd/>
            <a:tailEnd/>
          </a:ln>
          <a:effectLst/>
        </p:spPr>
        <p:txBody>
          <a:bodyPr vert="horz" wrap="square" lIns="90000" tIns="43200" rIns="90000" bIns="43200" numCol="1" anchor="t" anchorCtr="0" compatLnSpc="1">
            <a:prstTxWarp prst="textNoShape">
              <a:avLst/>
            </a:prstTxWarp>
          </a:bodyPr>
          <a:lstStyle>
            <a:lvl1pPr>
              <a:defRPr>
                <a:latin typeface="Arial" panose="020B0604020202020204" pitchFamily="34" charset="0"/>
              </a:defRPr>
            </a:lvl1pPr>
          </a:lstStyle>
          <a:p>
            <a:pPr lvl="0"/>
            <a:r>
              <a:rPr lang="en-US" dirty="0"/>
              <a:t>Click to edit Master title style</a:t>
            </a:r>
          </a:p>
        </p:txBody>
      </p:sp>
    </p:spTree>
    <p:extLst>
      <p:ext uri="{BB962C8B-B14F-4D97-AF65-F5344CB8AC3E}">
        <p14:creationId xmlns:p14="http://schemas.microsoft.com/office/powerpoint/2010/main" val="170400603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hart wSource">
    <p:spTree>
      <p:nvGrpSpPr>
        <p:cNvPr id="1" name=""/>
        <p:cNvGrpSpPr/>
        <p:nvPr/>
      </p:nvGrpSpPr>
      <p:grpSpPr>
        <a:xfrm>
          <a:off x="0" y="0"/>
          <a:ext cx="0" cy="0"/>
          <a:chOff x="0" y="0"/>
          <a:chExt cx="0" cy="0"/>
        </a:xfrm>
      </p:grpSpPr>
      <p:sp>
        <p:nvSpPr>
          <p:cNvPr id="11" name="Chart Placeholder 10"/>
          <p:cNvSpPr>
            <a:spLocks noGrp="1"/>
          </p:cNvSpPr>
          <p:nvPr>
            <p:ph type="chart" sz="quarter" idx="19" hasCustomPrompt="1"/>
          </p:nvPr>
        </p:nvSpPr>
        <p:spPr>
          <a:xfrm>
            <a:off x="411480" y="1790701"/>
            <a:ext cx="11362465" cy="3881439"/>
          </a:xfrm>
        </p:spPr>
        <p:txBody>
          <a:bodyPr/>
          <a:lstStyle>
            <a:lvl1pPr marL="0" indent="0">
              <a:buNone/>
              <a:defRPr/>
            </a:lvl1pPr>
          </a:lstStyle>
          <a:p>
            <a:r>
              <a:rPr lang="en-US" dirty="0"/>
              <a:t>Click to insert chart</a:t>
            </a:r>
          </a:p>
        </p:txBody>
      </p:sp>
      <p:sp>
        <p:nvSpPr>
          <p:cNvPr id="2" name="Title 1"/>
          <p:cNvSpPr>
            <a:spLocks noGrp="1"/>
          </p:cNvSpPr>
          <p:nvPr>
            <p:ph type="title"/>
          </p:nvPr>
        </p:nvSpPr>
        <p:spPr/>
        <p:txBody>
          <a:bodyPr/>
          <a:lstStyle>
            <a:lvl1pPr>
              <a:defRPr>
                <a:latin typeface="+mj-lt"/>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endParaRPr lang="en-US" dirty="0"/>
          </a:p>
        </p:txBody>
      </p:sp>
      <p:sp>
        <p:nvSpPr>
          <p:cNvPr id="4" name="Slide Number Placeholder 3"/>
          <p:cNvSpPr>
            <a:spLocks noGrp="1"/>
          </p:cNvSpPr>
          <p:nvPr>
            <p:ph type="sldNum" sz="quarter" idx="11"/>
          </p:nvPr>
        </p:nvSpPr>
        <p:spPr/>
        <p:txBody>
          <a:bodyPr/>
          <a:lstStyle/>
          <a:p>
            <a:fld id="{BDDC3DCF-E0A7-DA4A-BC2C-1EC3743A297B}" type="slidenum">
              <a:rPr lang="en-US" smtClean="0"/>
              <a:pPr/>
              <a:t>‹#›</a:t>
            </a:fld>
            <a:endParaRPr lang="en-US" dirty="0"/>
          </a:p>
        </p:txBody>
      </p:sp>
      <p:sp>
        <p:nvSpPr>
          <p:cNvPr id="10" name="Text Placeholder 7"/>
          <p:cNvSpPr>
            <a:spLocks noGrp="1"/>
          </p:cNvSpPr>
          <p:nvPr>
            <p:ph type="body" sz="quarter" idx="13" hasCustomPrompt="1"/>
          </p:nvPr>
        </p:nvSpPr>
        <p:spPr>
          <a:xfrm>
            <a:off x="411480" y="1084264"/>
            <a:ext cx="11379200" cy="706437"/>
          </a:xfrm>
        </p:spPr>
        <p:txBody>
          <a:bodyPr/>
          <a:lstStyle>
            <a:lvl1pPr marL="0" indent="0">
              <a:buNone/>
              <a:defRPr b="0"/>
            </a:lvl1pPr>
            <a:lvl2pPr marL="169863" indent="0">
              <a:buNone/>
              <a:defRPr/>
            </a:lvl2pPr>
          </a:lstStyle>
          <a:p>
            <a:pPr lvl="0"/>
            <a:r>
              <a:rPr lang="en-US" dirty="0"/>
              <a:t>Click to add subtitle</a:t>
            </a:r>
          </a:p>
        </p:txBody>
      </p:sp>
      <p:sp>
        <p:nvSpPr>
          <p:cNvPr id="13" name="Rectangle 12"/>
          <p:cNvSpPr/>
          <p:nvPr userDrawn="1"/>
        </p:nvSpPr>
        <p:spPr>
          <a:xfrm>
            <a:off x="12287025" y="-4043"/>
            <a:ext cx="1386247" cy="243104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lstStyle/>
          <a:p>
            <a:pPr algn="l"/>
            <a:r>
              <a:rPr lang="en-US" sz="1000" b="1" dirty="0">
                <a:solidFill>
                  <a:schemeClr val="tx1"/>
                </a:solidFill>
              </a:rPr>
              <a:t>Chart </a:t>
            </a:r>
            <a:r>
              <a:rPr lang="en-US" sz="1000" b="1" dirty="0" err="1">
                <a:solidFill>
                  <a:schemeClr val="tx1"/>
                </a:solidFill>
              </a:rPr>
              <a:t>wSource</a:t>
            </a:r>
            <a:endParaRPr lang="en-US" sz="1000" b="1" baseline="0" dirty="0">
              <a:solidFill>
                <a:schemeClr val="tx1"/>
              </a:solidFill>
            </a:endParaRPr>
          </a:p>
          <a:p>
            <a:pPr algn="l"/>
            <a:r>
              <a:rPr lang="en-US" sz="1000" b="0" baseline="0" dirty="0">
                <a:solidFill>
                  <a:schemeClr val="tx1"/>
                </a:solidFill>
              </a:rPr>
              <a:t>Use for charts.</a:t>
            </a:r>
          </a:p>
        </p:txBody>
      </p:sp>
      <p:sp>
        <p:nvSpPr>
          <p:cNvPr id="12" name="Text Placeholder 11"/>
          <p:cNvSpPr>
            <a:spLocks noGrp="1"/>
          </p:cNvSpPr>
          <p:nvPr>
            <p:ph type="body" sz="quarter" idx="15"/>
          </p:nvPr>
        </p:nvSpPr>
        <p:spPr>
          <a:xfrm>
            <a:off x="414529" y="5672139"/>
            <a:ext cx="11358880" cy="418782"/>
          </a:xfrm>
        </p:spPr>
        <p:txBody>
          <a:bodyPr tIns="0" bIns="0" anchor="b"/>
          <a:lstStyle>
            <a:lvl1pPr marL="0" indent="0">
              <a:lnSpc>
                <a:spcPct val="70000"/>
              </a:lnSpc>
              <a:spcBef>
                <a:spcPts val="0"/>
              </a:spcBef>
              <a:spcAft>
                <a:spcPts val="200"/>
              </a:spcAft>
              <a:buSzPct val="25000"/>
              <a:buFont typeface="Arial" panose="020B0604020202020204" pitchFamily="34" charset="0"/>
              <a:buChar char=" "/>
              <a:defRPr sz="900">
                <a:latin typeface="Arial Narrow" panose="020B0606020202030204" pitchFamily="34" charset="0"/>
              </a:defRPr>
            </a:lvl1pPr>
            <a:lvl2pPr marL="169863" indent="-112713">
              <a:lnSpc>
                <a:spcPct val="70000"/>
              </a:lnSpc>
              <a:spcBef>
                <a:spcPts val="0"/>
              </a:spcBef>
              <a:buFont typeface="Arial" panose="020B0604020202020204" pitchFamily="34" charset="0"/>
              <a:buChar char="•"/>
              <a:defRPr sz="900">
                <a:latin typeface="Arial Narrow" panose="020B0606020202030204" pitchFamily="34" charset="0"/>
              </a:defRPr>
            </a:lvl2pPr>
            <a:lvl3pPr marL="341312" indent="0">
              <a:buNone/>
              <a:defRPr/>
            </a:lvl3pPr>
          </a:lstStyle>
          <a:p>
            <a:pPr lvl="0"/>
            <a:r>
              <a:rPr lang="en-US"/>
              <a:t>Edit Master text styles</a:t>
            </a:r>
          </a:p>
          <a:p>
            <a:pPr lvl="1"/>
            <a:r>
              <a:rPr lang="en-US"/>
              <a:t>Second level</a:t>
            </a:r>
          </a:p>
        </p:txBody>
      </p:sp>
      <p:grpSp>
        <p:nvGrpSpPr>
          <p:cNvPr id="15" name="Group 14"/>
          <p:cNvGrpSpPr/>
          <p:nvPr userDrawn="1"/>
        </p:nvGrpSpPr>
        <p:grpSpPr>
          <a:xfrm>
            <a:off x="12284310" y="2497574"/>
            <a:ext cx="1389888" cy="1233768"/>
            <a:chOff x="9215268" y="3023356"/>
            <a:chExt cx="1389888" cy="1233768"/>
          </a:xfrm>
        </p:grpSpPr>
        <p:sp>
          <p:nvSpPr>
            <p:cNvPr id="16" name="Rectangle 15"/>
            <p:cNvSpPr/>
            <p:nvPr userDrawn="1"/>
          </p:nvSpPr>
          <p:spPr>
            <a:xfrm>
              <a:off x="9215268" y="3023356"/>
              <a:ext cx="1389888" cy="123376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0" rtlCol="0" anchor="t"/>
            <a:lstStyle/>
            <a:p>
              <a:pPr algn="l"/>
              <a:r>
                <a:rPr lang="en-US" sz="1000" b="0" baseline="0" dirty="0">
                  <a:solidFill>
                    <a:schemeClr val="tx1"/>
                  </a:solidFill>
                </a:rPr>
                <a:t>Only use </a:t>
              </a:r>
              <a:r>
                <a:rPr lang="en-US" sz="1000" b="0" baseline="0" dirty="0">
                  <a:solidFill>
                    <a:srgbClr val="D6002A"/>
                  </a:solidFill>
                </a:rPr>
                <a:t>S&amp;P Global Red </a:t>
              </a:r>
              <a:r>
                <a:rPr lang="en-US" sz="1000" b="0" baseline="0" dirty="0">
                  <a:solidFill>
                    <a:schemeClr val="tx1"/>
                  </a:solidFill>
                </a:rPr>
                <a:t>for key text high-lights, not shapes or charts. </a:t>
              </a:r>
              <a:br>
                <a:rPr lang="en-US" sz="1000" b="0" baseline="0" dirty="0">
                  <a:solidFill>
                    <a:schemeClr val="tx1"/>
                  </a:solidFill>
                </a:rPr>
              </a:br>
              <a:r>
                <a:rPr lang="en-US" sz="1000" b="0" baseline="0" dirty="0">
                  <a:solidFill>
                    <a:schemeClr val="tx1"/>
                  </a:solidFill>
                </a:rPr>
                <a:t>It’s available in the custom color palette. </a:t>
              </a:r>
            </a:p>
          </p:txBody>
        </p:sp>
        <p:sp>
          <p:nvSpPr>
            <p:cNvPr id="17" name="Rectangle 16"/>
            <p:cNvSpPr/>
            <p:nvPr userDrawn="1"/>
          </p:nvSpPr>
          <p:spPr>
            <a:xfrm>
              <a:off x="9264542" y="4042368"/>
              <a:ext cx="126397" cy="126397"/>
            </a:xfrm>
            <a:prstGeom prst="rect">
              <a:avLst/>
            </a:prstGeom>
            <a:solidFill>
              <a:srgbClr val="D60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tx1"/>
                </a:solidFill>
              </a:endParaRPr>
            </a:p>
          </p:txBody>
        </p:sp>
      </p:grpSp>
    </p:spTree>
    <p:extLst>
      <p:ext uri="{BB962C8B-B14F-4D97-AF65-F5344CB8AC3E}">
        <p14:creationId xmlns:p14="http://schemas.microsoft.com/office/powerpoint/2010/main" val="2862822408"/>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showMasterSp="0" preserve="1" userDrawn="1">
  <p:cSld name="Cover black Slim image">
    <p:bg>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14528" y="164593"/>
            <a:ext cx="6705600" cy="1568639"/>
          </a:xfrm>
        </p:spPr>
        <p:txBody>
          <a:bodyPr tIns="0" anchor="t">
            <a:normAutofit/>
          </a:bodyPr>
          <a:lstStyle>
            <a:lvl1pPr algn="l">
              <a:defRPr sz="3600" b="1" baseline="0"/>
            </a:lvl1pPr>
          </a:lstStyle>
          <a:p>
            <a:r>
              <a:rPr lang="en-US" dirty="0"/>
              <a:t>Click to insert Presentation Title</a:t>
            </a:r>
          </a:p>
        </p:txBody>
      </p:sp>
      <p:sp>
        <p:nvSpPr>
          <p:cNvPr id="3" name="Subtitle 2"/>
          <p:cNvSpPr>
            <a:spLocks noGrp="1"/>
          </p:cNvSpPr>
          <p:nvPr>
            <p:ph type="subTitle" idx="1" hasCustomPrompt="1"/>
          </p:nvPr>
        </p:nvSpPr>
        <p:spPr>
          <a:xfrm>
            <a:off x="414528" y="1755648"/>
            <a:ext cx="6705600" cy="579110"/>
          </a:xfrm>
        </p:spPr>
        <p:txBody>
          <a:bodyPr>
            <a:normAutofit/>
          </a:bodyPr>
          <a:lstStyle>
            <a:lvl1pPr marL="0" indent="0" algn="l">
              <a:spcBef>
                <a:spcPts val="0"/>
              </a:spcBef>
              <a:buNone/>
              <a:defRPr sz="1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insert subtitle</a:t>
            </a:r>
          </a:p>
        </p:txBody>
      </p:sp>
      <p:sp>
        <p:nvSpPr>
          <p:cNvPr id="7" name="Text Placeholder 5"/>
          <p:cNvSpPr>
            <a:spLocks noGrp="1"/>
          </p:cNvSpPr>
          <p:nvPr>
            <p:ph type="body" sz="quarter" idx="11" hasCustomPrompt="1"/>
          </p:nvPr>
        </p:nvSpPr>
        <p:spPr>
          <a:xfrm>
            <a:off x="8618069" y="1111722"/>
            <a:ext cx="3169920" cy="259884"/>
          </a:xfrm>
        </p:spPr>
        <p:txBody>
          <a:bodyPr>
            <a:noAutofit/>
          </a:bodyPr>
          <a:lstStyle>
            <a:lvl1pPr marL="0" indent="0">
              <a:buNone/>
              <a:defRPr sz="1050" b="0"/>
            </a:lvl1pPr>
          </a:lstStyle>
          <a:p>
            <a:pPr lvl="0"/>
            <a:r>
              <a:rPr lang="en-US" dirty="0"/>
              <a:t>Click to insert date</a:t>
            </a:r>
          </a:p>
        </p:txBody>
      </p:sp>
      <p:sp>
        <p:nvSpPr>
          <p:cNvPr id="5" name="Picture Placeholder 4"/>
          <p:cNvSpPr>
            <a:spLocks noGrp="1"/>
          </p:cNvSpPr>
          <p:nvPr>
            <p:ph type="pic" sz="quarter" idx="13" hasCustomPrompt="1"/>
          </p:nvPr>
        </p:nvSpPr>
        <p:spPr>
          <a:xfrm>
            <a:off x="414528" y="2423160"/>
            <a:ext cx="11379200" cy="2542032"/>
          </a:xfrm>
        </p:spPr>
        <p:txBody>
          <a:bodyPr anchor="ctr"/>
          <a:lstStyle>
            <a:lvl1pPr marL="0" indent="0" algn="ctr">
              <a:buNone/>
              <a:defRPr/>
            </a:lvl1pPr>
          </a:lstStyle>
          <a:p>
            <a:r>
              <a:rPr lang="en-US" dirty="0"/>
              <a:t>Click to insert cover image</a:t>
            </a:r>
            <a:br>
              <a:rPr lang="en-US" dirty="0"/>
            </a:br>
            <a:r>
              <a:rPr lang="en-US" dirty="0"/>
              <a:t>– only use S&amp;P Global approved images for title slides.</a:t>
            </a:r>
          </a:p>
        </p:txBody>
      </p:sp>
      <p:sp>
        <p:nvSpPr>
          <p:cNvPr id="14" name="Text Placeholder 5"/>
          <p:cNvSpPr>
            <a:spLocks noGrp="1"/>
          </p:cNvSpPr>
          <p:nvPr>
            <p:ph type="body" sz="quarter" idx="10" hasCustomPrompt="1"/>
          </p:nvPr>
        </p:nvSpPr>
        <p:spPr>
          <a:xfrm>
            <a:off x="8618071" y="152585"/>
            <a:ext cx="3169920" cy="896287"/>
          </a:xfrm>
        </p:spPr>
        <p:txBody>
          <a:bodyPr>
            <a:noAutofit/>
          </a:bodyPr>
          <a:lstStyle>
            <a:lvl1pPr marL="0" indent="0">
              <a:spcBef>
                <a:spcPts val="300"/>
              </a:spcBef>
              <a:spcAft>
                <a:spcPts val="0"/>
              </a:spcAft>
              <a:buNone/>
              <a:defRPr sz="1100" b="1" baseline="0"/>
            </a:lvl1pPr>
          </a:lstStyle>
          <a:p>
            <a:pPr lvl="0"/>
            <a:r>
              <a:rPr lang="en-US" dirty="0"/>
              <a:t>Click to insert Presenter Name(s)</a:t>
            </a:r>
            <a:br>
              <a:rPr lang="en-US" dirty="0"/>
            </a:br>
            <a:r>
              <a:rPr lang="en-US" dirty="0"/>
              <a:t>Job Title</a:t>
            </a:r>
            <a:br>
              <a:rPr lang="en-US" dirty="0"/>
            </a:br>
            <a:r>
              <a:rPr lang="en-US" dirty="0"/>
              <a:t>Department / Sector</a:t>
            </a:r>
          </a:p>
        </p:txBody>
      </p:sp>
      <p:sp>
        <p:nvSpPr>
          <p:cNvPr id="9" name="Rectangle 8"/>
          <p:cNvSpPr/>
          <p:nvPr userDrawn="1"/>
        </p:nvSpPr>
        <p:spPr>
          <a:xfrm>
            <a:off x="12287025" y="-4043"/>
            <a:ext cx="1386247" cy="211485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lstStyle/>
          <a:p>
            <a:pPr algn="l"/>
            <a:r>
              <a:rPr lang="en-US" sz="1000" b="1" dirty="0">
                <a:solidFill>
                  <a:schemeClr val="bg1"/>
                </a:solidFill>
              </a:rPr>
              <a:t>Cover</a:t>
            </a:r>
            <a:r>
              <a:rPr lang="en-US" sz="1000" b="1" baseline="0" dirty="0">
                <a:solidFill>
                  <a:schemeClr val="bg1"/>
                </a:solidFill>
              </a:rPr>
              <a:t> + Image</a:t>
            </a:r>
          </a:p>
          <a:p>
            <a:pPr algn="l"/>
            <a:r>
              <a:rPr lang="en-US" sz="1000" baseline="0" dirty="0">
                <a:solidFill>
                  <a:schemeClr val="bg1"/>
                </a:solidFill>
              </a:rPr>
              <a:t>Do not change the size of the title. Keep the title short and use the subtitle area for longer descriptions if needed. Insert rectangular image by clicking the image icon. </a:t>
            </a:r>
            <a:endParaRPr lang="en-US" sz="1000" dirty="0">
              <a:solidFill>
                <a:schemeClr val="bg1"/>
              </a:solidFill>
            </a:endParaRPr>
          </a:p>
        </p:txBody>
      </p:sp>
      <p:sp>
        <p:nvSpPr>
          <p:cNvPr id="12" name="Rectangle 11"/>
          <p:cNvSpPr/>
          <p:nvPr userDrawn="1"/>
        </p:nvSpPr>
        <p:spPr>
          <a:xfrm>
            <a:off x="-13251" y="6867939"/>
            <a:ext cx="12205252" cy="36774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err="1">
              <a:solidFill>
                <a:schemeClr val="tx1"/>
              </a:solidFill>
            </a:endParaRPr>
          </a:p>
        </p:txBody>
      </p:sp>
      <p:pic>
        <p:nvPicPr>
          <p:cNvPr id="18" name="Platts"/>
          <p:cNvPicPr>
            <a:picLocks noChangeAspect="1"/>
          </p:cNvPicPr>
          <p:nvPr userDrawn="1"/>
        </p:nvPicPr>
        <p:blipFill>
          <a:blip r:embed="rId2"/>
          <a:stretch>
            <a:fillRect/>
          </a:stretch>
        </p:blipFill>
        <p:spPr>
          <a:xfrm>
            <a:off x="67135" y="5502808"/>
            <a:ext cx="2962763" cy="1261872"/>
          </a:xfrm>
          <a:prstGeom prst="rect">
            <a:avLst/>
          </a:prstGeom>
        </p:spPr>
      </p:pic>
      <p:sp>
        <p:nvSpPr>
          <p:cNvPr id="23" name="Text Placeholder 5"/>
          <p:cNvSpPr>
            <a:spLocks noGrp="1"/>
          </p:cNvSpPr>
          <p:nvPr>
            <p:ph type="body" sz="quarter" idx="12" hasCustomPrompt="1"/>
          </p:nvPr>
        </p:nvSpPr>
        <p:spPr>
          <a:xfrm>
            <a:off x="6096000" y="5762825"/>
            <a:ext cx="5689600" cy="739505"/>
          </a:xfrm>
        </p:spPr>
        <p:txBody>
          <a:bodyPr tIns="0" rIns="0" bIns="0">
            <a:noAutofit/>
          </a:bodyPr>
          <a:lstStyle>
            <a:lvl1pPr marL="0" indent="0" algn="r">
              <a:buNone/>
              <a:defRPr sz="900" b="0">
                <a:solidFill>
                  <a:schemeClr val="tx1"/>
                </a:solidFill>
                <a:latin typeface="Arial Narrow" panose="020B0606020202030204" pitchFamily="34" charset="0"/>
              </a:defRPr>
            </a:lvl1pPr>
          </a:lstStyle>
          <a:p>
            <a:pPr lvl="0"/>
            <a:r>
              <a:rPr lang="en-US" dirty="0"/>
              <a:t>Click to insert disclaimer paragraph</a:t>
            </a:r>
          </a:p>
        </p:txBody>
      </p:sp>
      <p:grpSp>
        <p:nvGrpSpPr>
          <p:cNvPr id="24" name="Group 23"/>
          <p:cNvGrpSpPr/>
          <p:nvPr userDrawn="1"/>
        </p:nvGrpSpPr>
        <p:grpSpPr>
          <a:xfrm>
            <a:off x="12287025" y="2219022"/>
            <a:ext cx="1386247" cy="1481802"/>
            <a:chOff x="9215268" y="3023356"/>
            <a:chExt cx="1039685" cy="1481802"/>
          </a:xfrm>
        </p:grpSpPr>
        <p:sp>
          <p:nvSpPr>
            <p:cNvPr id="25" name="Rectangle 24"/>
            <p:cNvSpPr/>
            <p:nvPr userDrawn="1"/>
          </p:nvSpPr>
          <p:spPr>
            <a:xfrm>
              <a:off x="9215268" y="3023356"/>
              <a:ext cx="1039685" cy="148180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0" rtlCol="0" anchor="t"/>
            <a:lstStyle/>
            <a:p>
              <a:pPr algn="l"/>
              <a:r>
                <a:rPr lang="en-US" sz="1000" b="0" baseline="0" dirty="0">
                  <a:solidFill>
                    <a:schemeClr val="bg1"/>
                  </a:solidFill>
                </a:rPr>
                <a:t>Only use </a:t>
              </a:r>
              <a:r>
                <a:rPr lang="en-US" sz="1000" b="0" baseline="0" dirty="0">
                  <a:solidFill>
                    <a:srgbClr val="D6002A"/>
                  </a:solidFill>
                </a:rPr>
                <a:t>S&amp;P Global Red </a:t>
              </a:r>
              <a:r>
                <a:rPr lang="en-US" sz="1000" b="0" baseline="0" dirty="0">
                  <a:solidFill>
                    <a:schemeClr val="bg1"/>
                  </a:solidFill>
                </a:rPr>
                <a:t>for key </a:t>
              </a:r>
              <a:r>
                <a:rPr lang="en-US" sz="1000" b="0" baseline="0" dirty="0" err="1">
                  <a:solidFill>
                    <a:schemeClr val="bg1"/>
                  </a:solidFill>
                </a:rPr>
                <a:t>telt</a:t>
              </a:r>
              <a:r>
                <a:rPr lang="en-US" sz="1000" b="0" baseline="0" dirty="0">
                  <a:solidFill>
                    <a:schemeClr val="bg1"/>
                  </a:solidFill>
                </a:rPr>
                <a:t> high-lights, not shapes or charts. </a:t>
              </a:r>
              <a:br>
                <a:rPr lang="en-US" sz="1000" b="0" baseline="0" dirty="0">
                  <a:solidFill>
                    <a:schemeClr val="bg1"/>
                  </a:solidFill>
                </a:rPr>
              </a:br>
              <a:r>
                <a:rPr lang="en-US" sz="1000" b="0" baseline="0" dirty="0">
                  <a:solidFill>
                    <a:schemeClr val="bg1"/>
                  </a:solidFill>
                </a:rPr>
                <a:t>It’s available in the custom color palette. </a:t>
              </a:r>
            </a:p>
          </p:txBody>
        </p:sp>
        <p:sp>
          <p:nvSpPr>
            <p:cNvPr id="26" name="Rectangle 25"/>
            <p:cNvSpPr/>
            <p:nvPr userDrawn="1"/>
          </p:nvSpPr>
          <p:spPr>
            <a:xfrm>
              <a:off x="9264542" y="4329961"/>
              <a:ext cx="126397" cy="126397"/>
            </a:xfrm>
            <a:prstGeom prst="rect">
              <a:avLst/>
            </a:prstGeom>
            <a:solidFill>
              <a:srgbClr val="D60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err="1">
                <a:solidFill>
                  <a:schemeClr val="tx1"/>
                </a:solidFill>
              </a:endParaRPr>
            </a:p>
          </p:txBody>
        </p:sp>
      </p:grpSp>
    </p:spTree>
    <p:extLst>
      <p:ext uri="{BB962C8B-B14F-4D97-AF65-F5344CB8AC3E}">
        <p14:creationId xmlns:p14="http://schemas.microsoft.com/office/powerpoint/2010/main" val="3221228730"/>
      </p:ext>
    </p:extLst>
  </p:cSld>
  <p:clrMapOvr>
    <a:overrideClrMapping bg1="dk1" tx1="lt1" bg2="dk2" tx2="lt2" accent1="accent1" accent2="accent2" accent3="accent3" accent4="accent4" accent5="accent5" accent6="accent6" hlink="hlink" folHlink="folHlink"/>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type="secHead" preserve="1">
  <p:cSld name="Divider white plain">
    <p:spTree>
      <p:nvGrpSpPr>
        <p:cNvPr id="1" name=""/>
        <p:cNvGrpSpPr/>
        <p:nvPr/>
      </p:nvGrpSpPr>
      <p:grpSpPr>
        <a:xfrm>
          <a:off x="0" y="0"/>
          <a:ext cx="0" cy="0"/>
          <a:chOff x="0" y="0"/>
          <a:chExt cx="0" cy="0"/>
        </a:xfrm>
      </p:grpSpPr>
      <p:sp>
        <p:nvSpPr>
          <p:cNvPr id="2" name="Title 1"/>
          <p:cNvSpPr>
            <a:spLocks noGrp="1"/>
          </p:cNvSpPr>
          <p:nvPr>
            <p:ph type="title"/>
          </p:nvPr>
        </p:nvSpPr>
        <p:spPr>
          <a:xfrm>
            <a:off x="414528" y="206375"/>
            <a:ext cx="9490635" cy="4249084"/>
          </a:xfrm>
        </p:spPr>
        <p:txBody>
          <a:bodyPr tIns="0" anchor="t"/>
          <a:lstStyle>
            <a:lvl1pPr>
              <a:defRPr sz="5400" b="1"/>
            </a:lvl1pPr>
          </a:lstStyle>
          <a:p>
            <a:r>
              <a:rPr lang="en-US"/>
              <a:t>Click to edit Master title style</a:t>
            </a:r>
            <a:endParaRPr lang="en-US" dirty="0"/>
          </a:p>
        </p:txBody>
      </p:sp>
      <p:sp>
        <p:nvSpPr>
          <p:cNvPr id="3" name="Text Placeholder 2"/>
          <p:cNvSpPr>
            <a:spLocks noGrp="1"/>
          </p:cNvSpPr>
          <p:nvPr>
            <p:ph type="body" idx="1"/>
          </p:nvPr>
        </p:nvSpPr>
        <p:spPr>
          <a:xfrm>
            <a:off x="414528" y="4574876"/>
            <a:ext cx="9490635" cy="1516362"/>
          </a:xfrm>
        </p:spPr>
        <p:txBody>
          <a:bodyPr anchor="t"/>
          <a:lstStyle>
            <a:lvl1pPr marL="0" indent="0">
              <a:spcBef>
                <a:spcPts val="0"/>
              </a:spcBef>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6" name="Rectangle 5"/>
          <p:cNvSpPr/>
          <p:nvPr userDrawn="1"/>
        </p:nvSpPr>
        <p:spPr>
          <a:xfrm>
            <a:off x="12287025" y="-4043"/>
            <a:ext cx="1386247" cy="211485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lstStyle/>
          <a:p>
            <a:pPr algn="l"/>
            <a:r>
              <a:rPr lang="en-US" sz="1000" b="1" dirty="0">
                <a:solidFill>
                  <a:schemeClr val="tx1"/>
                </a:solidFill>
              </a:rPr>
              <a:t>Divider</a:t>
            </a:r>
            <a:endParaRPr lang="en-US" sz="1000" b="1" baseline="0" dirty="0">
              <a:solidFill>
                <a:schemeClr val="tx1"/>
              </a:solidFill>
            </a:endParaRPr>
          </a:p>
          <a:p>
            <a:pPr algn="l"/>
            <a:r>
              <a:rPr lang="en-US" sz="1000" baseline="0" dirty="0">
                <a:solidFill>
                  <a:schemeClr val="tx1"/>
                </a:solidFill>
              </a:rPr>
              <a:t>Remove subtitle placeholder if not needed. </a:t>
            </a:r>
            <a:endParaRPr lang="en-US" sz="1000" dirty="0">
              <a:solidFill>
                <a:schemeClr val="tx1"/>
              </a:solidFill>
            </a:endParaRPr>
          </a:p>
        </p:txBody>
      </p:sp>
      <p:grpSp>
        <p:nvGrpSpPr>
          <p:cNvPr id="8" name="Group 7"/>
          <p:cNvGrpSpPr/>
          <p:nvPr userDrawn="1"/>
        </p:nvGrpSpPr>
        <p:grpSpPr>
          <a:xfrm>
            <a:off x="12287025" y="2212324"/>
            <a:ext cx="1386247" cy="1481802"/>
            <a:chOff x="9215268" y="3023356"/>
            <a:chExt cx="1039685" cy="1481802"/>
          </a:xfrm>
        </p:grpSpPr>
        <p:sp>
          <p:nvSpPr>
            <p:cNvPr id="9" name="Rectangle 8"/>
            <p:cNvSpPr/>
            <p:nvPr userDrawn="1"/>
          </p:nvSpPr>
          <p:spPr>
            <a:xfrm>
              <a:off x="9215268" y="3023356"/>
              <a:ext cx="1039685" cy="148180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0" rtlCol="0" anchor="t"/>
            <a:lstStyle/>
            <a:p>
              <a:pPr algn="l"/>
              <a:r>
                <a:rPr lang="en-US" sz="1000" b="0" baseline="0" dirty="0">
                  <a:solidFill>
                    <a:schemeClr val="tx1"/>
                  </a:solidFill>
                </a:rPr>
                <a:t>Only use </a:t>
              </a:r>
              <a:r>
                <a:rPr lang="en-US" sz="1000" b="0" baseline="0" dirty="0">
                  <a:solidFill>
                    <a:srgbClr val="D6002A"/>
                  </a:solidFill>
                </a:rPr>
                <a:t>S&amp;P Global Red </a:t>
              </a:r>
              <a:r>
                <a:rPr lang="en-US" sz="1000" b="0" baseline="0" dirty="0">
                  <a:solidFill>
                    <a:schemeClr val="tx1"/>
                  </a:solidFill>
                </a:rPr>
                <a:t>for key </a:t>
              </a:r>
              <a:r>
                <a:rPr lang="en-US" sz="1000" b="0" baseline="0" dirty="0" err="1">
                  <a:solidFill>
                    <a:schemeClr val="tx1"/>
                  </a:solidFill>
                </a:rPr>
                <a:t>telt</a:t>
              </a:r>
              <a:r>
                <a:rPr lang="en-US" sz="1000" b="0" baseline="0" dirty="0">
                  <a:solidFill>
                    <a:schemeClr val="tx1"/>
                  </a:solidFill>
                </a:rPr>
                <a:t> high-lights, not shapes or charts. </a:t>
              </a:r>
              <a:br>
                <a:rPr lang="en-US" sz="1000" b="0" baseline="0" dirty="0">
                  <a:solidFill>
                    <a:schemeClr val="tx1"/>
                  </a:solidFill>
                </a:rPr>
              </a:br>
              <a:r>
                <a:rPr lang="en-US" sz="1000" b="0" baseline="0" dirty="0">
                  <a:solidFill>
                    <a:schemeClr val="tx1"/>
                  </a:solidFill>
                </a:rPr>
                <a:t>It’s available in the custom color palette. </a:t>
              </a:r>
            </a:p>
          </p:txBody>
        </p:sp>
        <p:sp>
          <p:nvSpPr>
            <p:cNvPr id="10" name="Rectangle 9"/>
            <p:cNvSpPr/>
            <p:nvPr userDrawn="1"/>
          </p:nvSpPr>
          <p:spPr>
            <a:xfrm>
              <a:off x="9264542" y="4329961"/>
              <a:ext cx="126397" cy="126397"/>
            </a:xfrm>
            <a:prstGeom prst="rect">
              <a:avLst/>
            </a:prstGeom>
            <a:solidFill>
              <a:srgbClr val="D60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err="1">
                <a:solidFill>
                  <a:schemeClr val="tx1"/>
                </a:solidFill>
              </a:endParaRPr>
            </a:p>
          </p:txBody>
        </p:sp>
      </p:grpSp>
    </p:spTree>
    <p:extLst>
      <p:ext uri="{BB962C8B-B14F-4D97-AF65-F5344CB8AC3E}">
        <p14:creationId xmlns:p14="http://schemas.microsoft.com/office/powerpoint/2010/main" val="1419141748"/>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showMasterSp="0" preserve="1" userDrawn="1">
  <p:cSld name="Divider black plain">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14528" y="206375"/>
            <a:ext cx="9490635" cy="4249084"/>
          </a:xfrm>
        </p:spPr>
        <p:txBody>
          <a:bodyPr tIns="0" anchor="t"/>
          <a:lstStyle>
            <a:lvl1pPr>
              <a:defRPr sz="5400" b="1"/>
            </a:lvl1pPr>
          </a:lstStyle>
          <a:p>
            <a:r>
              <a:rPr lang="en-US"/>
              <a:t>Click to edit Master title style</a:t>
            </a:r>
            <a:endParaRPr lang="en-US" dirty="0"/>
          </a:p>
        </p:txBody>
      </p:sp>
      <p:sp>
        <p:nvSpPr>
          <p:cNvPr id="3" name="Text Placeholder 2"/>
          <p:cNvSpPr>
            <a:spLocks noGrp="1"/>
          </p:cNvSpPr>
          <p:nvPr>
            <p:ph type="body" idx="1"/>
          </p:nvPr>
        </p:nvSpPr>
        <p:spPr>
          <a:xfrm>
            <a:off x="414528" y="4574876"/>
            <a:ext cx="9490635" cy="1516362"/>
          </a:xfrm>
        </p:spPr>
        <p:txBody>
          <a:bodyPr anchor="t"/>
          <a:lstStyle>
            <a:lvl1pPr marL="0" indent="0">
              <a:spcBef>
                <a:spcPts val="0"/>
              </a:spcBef>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cxnSp>
        <p:nvCxnSpPr>
          <p:cNvPr id="10" name="Straight Connector 9"/>
          <p:cNvCxnSpPr/>
          <p:nvPr userDrawn="1"/>
        </p:nvCxnSpPr>
        <p:spPr>
          <a:xfrm>
            <a:off x="-395621" y="6090880"/>
            <a:ext cx="395621" cy="0"/>
          </a:xfrm>
          <a:prstGeom prst="line">
            <a:avLst/>
          </a:prstGeom>
          <a:ln w="3175">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userDrawn="1"/>
        </p:nvCxnSpPr>
        <p:spPr>
          <a:xfrm>
            <a:off x="12192000" y="6095210"/>
            <a:ext cx="395621" cy="0"/>
          </a:xfrm>
          <a:prstGeom prst="line">
            <a:avLst/>
          </a:prstGeom>
          <a:ln w="3175">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12" name="TextBox 11"/>
          <p:cNvSpPr txBox="1"/>
          <p:nvPr userDrawn="1"/>
        </p:nvSpPr>
        <p:spPr>
          <a:xfrm>
            <a:off x="12287024" y="5979162"/>
            <a:ext cx="1706880" cy="142555"/>
          </a:xfrm>
          <a:prstGeom prst="rect">
            <a:avLst/>
          </a:prstGeom>
          <a:noFill/>
        </p:spPr>
        <p:txBody>
          <a:bodyPr wrap="square" lIns="0" tIns="0" rIns="0" bIns="0" rtlCol="0">
            <a:noAutofit/>
          </a:bodyPr>
          <a:lstStyle/>
          <a:p>
            <a:pPr algn="l"/>
            <a:r>
              <a:rPr lang="en-US" sz="800" dirty="0">
                <a:solidFill>
                  <a:schemeClr val="tx2">
                    <a:lumMod val="75000"/>
                  </a:schemeClr>
                </a:solidFill>
                <a:latin typeface="Arial Narrow" panose="020B0606020202030204" pitchFamily="34" charset="0"/>
              </a:rPr>
              <a:t>No content below the line</a:t>
            </a:r>
          </a:p>
        </p:txBody>
      </p:sp>
      <p:sp>
        <p:nvSpPr>
          <p:cNvPr id="13" name="TextBox 12"/>
          <p:cNvSpPr txBox="1"/>
          <p:nvPr userDrawn="1"/>
        </p:nvSpPr>
        <p:spPr>
          <a:xfrm>
            <a:off x="-1786823" y="5987532"/>
            <a:ext cx="1706880" cy="142555"/>
          </a:xfrm>
          <a:prstGeom prst="rect">
            <a:avLst/>
          </a:prstGeom>
          <a:noFill/>
        </p:spPr>
        <p:txBody>
          <a:bodyPr wrap="square" lIns="0" tIns="0" rIns="0" bIns="0" rtlCol="0">
            <a:noAutofit/>
          </a:bodyPr>
          <a:lstStyle/>
          <a:p>
            <a:pPr algn="r"/>
            <a:r>
              <a:rPr lang="en-US" sz="800" dirty="0">
                <a:solidFill>
                  <a:schemeClr val="tx2">
                    <a:lumMod val="75000"/>
                  </a:schemeClr>
                </a:solidFill>
                <a:latin typeface="Arial Narrow" panose="020B0606020202030204" pitchFamily="34" charset="0"/>
              </a:rPr>
              <a:t>No content below the line</a:t>
            </a:r>
          </a:p>
        </p:txBody>
      </p:sp>
      <p:sp>
        <p:nvSpPr>
          <p:cNvPr id="24" name="Rectangle 23"/>
          <p:cNvSpPr/>
          <p:nvPr userDrawn="1"/>
        </p:nvSpPr>
        <p:spPr>
          <a:xfrm>
            <a:off x="12287025" y="-4043"/>
            <a:ext cx="1386247" cy="211485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lstStyle/>
          <a:p>
            <a:pPr algn="l"/>
            <a:r>
              <a:rPr lang="en-US" sz="1000" b="1" dirty="0">
                <a:solidFill>
                  <a:schemeClr val="bg1"/>
                </a:solidFill>
              </a:rPr>
              <a:t>Divider</a:t>
            </a:r>
            <a:endParaRPr lang="en-US" sz="1000" b="1" baseline="0" dirty="0">
              <a:solidFill>
                <a:schemeClr val="bg1"/>
              </a:solidFill>
            </a:endParaRPr>
          </a:p>
          <a:p>
            <a:pPr algn="l"/>
            <a:r>
              <a:rPr lang="en-US" sz="1000" baseline="0" dirty="0">
                <a:solidFill>
                  <a:schemeClr val="bg1"/>
                </a:solidFill>
              </a:rPr>
              <a:t>Remove subtitle placeholder if not needed. </a:t>
            </a:r>
          </a:p>
          <a:p>
            <a:pPr algn="l"/>
            <a:endParaRPr lang="en-US" sz="1000" baseline="0" dirty="0">
              <a:solidFill>
                <a:schemeClr val="bg1"/>
              </a:solidFill>
            </a:endParaRPr>
          </a:p>
        </p:txBody>
      </p:sp>
      <p:pic>
        <p:nvPicPr>
          <p:cNvPr id="19" name="Platts"/>
          <p:cNvPicPr>
            <a:picLocks noChangeAspect="1"/>
          </p:cNvPicPr>
          <p:nvPr userDrawn="1"/>
        </p:nvPicPr>
        <p:blipFill>
          <a:blip r:embed="rId2"/>
          <a:stretch>
            <a:fillRect/>
          </a:stretch>
        </p:blipFill>
        <p:spPr>
          <a:xfrm>
            <a:off x="215528" y="6082953"/>
            <a:ext cx="1674605" cy="713232"/>
          </a:xfrm>
          <a:prstGeom prst="rect">
            <a:avLst/>
          </a:prstGeom>
        </p:spPr>
      </p:pic>
      <p:grpSp>
        <p:nvGrpSpPr>
          <p:cNvPr id="26" name="Group 25"/>
          <p:cNvGrpSpPr/>
          <p:nvPr userDrawn="1"/>
        </p:nvGrpSpPr>
        <p:grpSpPr>
          <a:xfrm>
            <a:off x="12287025" y="2219022"/>
            <a:ext cx="1386247" cy="1481802"/>
            <a:chOff x="9215268" y="3023356"/>
            <a:chExt cx="1039685" cy="1481802"/>
          </a:xfrm>
        </p:grpSpPr>
        <p:sp>
          <p:nvSpPr>
            <p:cNvPr id="27" name="Rectangle 26"/>
            <p:cNvSpPr/>
            <p:nvPr userDrawn="1"/>
          </p:nvSpPr>
          <p:spPr>
            <a:xfrm>
              <a:off x="9215268" y="3023356"/>
              <a:ext cx="1039685" cy="148180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0" rtlCol="0" anchor="t"/>
            <a:lstStyle/>
            <a:p>
              <a:pPr algn="l"/>
              <a:r>
                <a:rPr lang="en-US" sz="1000" b="0" baseline="0" dirty="0">
                  <a:solidFill>
                    <a:schemeClr val="bg1"/>
                  </a:solidFill>
                </a:rPr>
                <a:t>Only use </a:t>
              </a:r>
              <a:r>
                <a:rPr lang="en-US" sz="1000" b="0" baseline="0" dirty="0">
                  <a:solidFill>
                    <a:srgbClr val="D6002A"/>
                  </a:solidFill>
                </a:rPr>
                <a:t>S&amp;P Global Red </a:t>
              </a:r>
              <a:r>
                <a:rPr lang="en-US" sz="1000" b="0" baseline="0" dirty="0">
                  <a:solidFill>
                    <a:schemeClr val="bg1"/>
                  </a:solidFill>
                </a:rPr>
                <a:t>for key </a:t>
              </a:r>
              <a:r>
                <a:rPr lang="en-US" sz="1000" b="0" baseline="0" dirty="0" err="1">
                  <a:solidFill>
                    <a:schemeClr val="bg1"/>
                  </a:solidFill>
                </a:rPr>
                <a:t>telt</a:t>
              </a:r>
              <a:r>
                <a:rPr lang="en-US" sz="1000" b="0" baseline="0" dirty="0">
                  <a:solidFill>
                    <a:schemeClr val="bg1"/>
                  </a:solidFill>
                </a:rPr>
                <a:t> high-lights, not shapes or charts. </a:t>
              </a:r>
              <a:br>
                <a:rPr lang="en-US" sz="1000" b="0" baseline="0" dirty="0">
                  <a:solidFill>
                    <a:schemeClr val="bg1"/>
                  </a:solidFill>
                </a:rPr>
              </a:br>
              <a:r>
                <a:rPr lang="en-US" sz="1000" b="0" baseline="0" dirty="0">
                  <a:solidFill>
                    <a:schemeClr val="bg1"/>
                  </a:solidFill>
                </a:rPr>
                <a:t>It’s available in the custom color palette. </a:t>
              </a:r>
            </a:p>
          </p:txBody>
        </p:sp>
        <p:sp>
          <p:nvSpPr>
            <p:cNvPr id="28" name="Rectangle 27"/>
            <p:cNvSpPr/>
            <p:nvPr userDrawn="1"/>
          </p:nvSpPr>
          <p:spPr>
            <a:xfrm>
              <a:off x="9264542" y="4329961"/>
              <a:ext cx="126397" cy="126397"/>
            </a:xfrm>
            <a:prstGeom prst="rect">
              <a:avLst/>
            </a:prstGeom>
            <a:solidFill>
              <a:srgbClr val="D60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err="1">
                <a:solidFill>
                  <a:schemeClr val="tx1"/>
                </a:solidFill>
              </a:endParaRPr>
            </a:p>
          </p:txBody>
        </p:sp>
      </p:grpSp>
      <p:sp>
        <p:nvSpPr>
          <p:cNvPr id="69" name="Rectangle 68"/>
          <p:cNvSpPr/>
          <p:nvPr userDrawn="1"/>
        </p:nvSpPr>
        <p:spPr>
          <a:xfrm>
            <a:off x="-3945" y="6873240"/>
            <a:ext cx="12192000" cy="3428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err="1">
              <a:solidFill>
                <a:schemeClr val="tx1"/>
              </a:solidFill>
            </a:endParaRPr>
          </a:p>
        </p:txBody>
      </p:sp>
      <p:sp>
        <p:nvSpPr>
          <p:cNvPr id="70" name="Rectangle 69"/>
          <p:cNvSpPr/>
          <p:nvPr userDrawn="1"/>
        </p:nvSpPr>
        <p:spPr>
          <a:xfrm>
            <a:off x="1" y="6879917"/>
            <a:ext cx="12205252" cy="3677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err="1">
              <a:solidFill>
                <a:schemeClr val="tx1"/>
              </a:solidFill>
            </a:endParaRPr>
          </a:p>
        </p:txBody>
      </p:sp>
      <p:sp>
        <p:nvSpPr>
          <p:cNvPr id="71" name="Rectangle 70"/>
          <p:cNvSpPr/>
          <p:nvPr userDrawn="1"/>
        </p:nvSpPr>
        <p:spPr>
          <a:xfrm>
            <a:off x="-3945" y="6873240"/>
            <a:ext cx="12192000" cy="34286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err="1">
              <a:solidFill>
                <a:schemeClr val="tx1"/>
              </a:solidFill>
            </a:endParaRPr>
          </a:p>
        </p:txBody>
      </p:sp>
      <p:sp>
        <p:nvSpPr>
          <p:cNvPr id="72" name="Rectangle 71"/>
          <p:cNvSpPr/>
          <p:nvPr userDrawn="1"/>
        </p:nvSpPr>
        <p:spPr>
          <a:xfrm>
            <a:off x="5963507" y="6886532"/>
            <a:ext cx="6187440" cy="2866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45720" tIns="0" rIns="45720" bIns="0" rtlCol="0" anchor="ctr"/>
          <a:lstStyle/>
          <a:p>
            <a:pPr algn="l"/>
            <a:r>
              <a:rPr lang="en-US" sz="1000" b="1" baseline="0" dirty="0">
                <a:solidFill>
                  <a:schemeClr val="bg1"/>
                </a:solidFill>
              </a:rPr>
              <a:t>Footer :  </a:t>
            </a:r>
            <a:r>
              <a:rPr lang="en-US" sz="1000" baseline="0" dirty="0">
                <a:solidFill>
                  <a:schemeClr val="bg1"/>
                </a:solidFill>
                <a:sym typeface="Wingdings 3" panose="05040102010807070707" pitchFamily="18" charset="2"/>
              </a:rPr>
              <a:t>Never change the footer </a:t>
            </a:r>
            <a:r>
              <a:rPr lang="en-US" sz="1000" baseline="0" dirty="0" err="1">
                <a:solidFill>
                  <a:schemeClr val="bg1"/>
                </a:solidFill>
                <a:sym typeface="Wingdings 3" panose="05040102010807070707" pitchFamily="18" charset="2"/>
              </a:rPr>
              <a:t>telt</a:t>
            </a:r>
            <a:r>
              <a:rPr lang="en-US" sz="1000" baseline="0" dirty="0">
                <a:solidFill>
                  <a:schemeClr val="bg1"/>
                </a:solidFill>
                <a:sym typeface="Wingdings 3" panose="05040102010807070707" pitchFamily="18" charset="2"/>
              </a:rPr>
              <a:t> on individual slides. Change, t</a:t>
            </a:r>
            <a:r>
              <a:rPr lang="en-US" sz="1000" baseline="0" dirty="0">
                <a:solidFill>
                  <a:schemeClr val="bg1"/>
                </a:solidFill>
              </a:rPr>
              <a:t>urn on or off footer by using Insert </a:t>
            </a:r>
            <a:r>
              <a:rPr lang="en-US" sz="1000" baseline="0" dirty="0">
                <a:solidFill>
                  <a:schemeClr val="bg1"/>
                </a:solidFill>
                <a:sym typeface="Wingdings 3" panose="05040102010807070707" pitchFamily="18" charset="2"/>
              </a:rPr>
              <a:t> Header &amp; Footer Enter / change </a:t>
            </a:r>
            <a:r>
              <a:rPr lang="en-US" sz="1000" baseline="0" dirty="0" err="1">
                <a:solidFill>
                  <a:schemeClr val="bg1"/>
                </a:solidFill>
                <a:sym typeface="Wingdings 3" panose="05040102010807070707" pitchFamily="18" charset="2"/>
              </a:rPr>
              <a:t>telt</a:t>
            </a:r>
            <a:r>
              <a:rPr lang="en-US" sz="1000" baseline="0" dirty="0">
                <a:solidFill>
                  <a:schemeClr val="bg1"/>
                </a:solidFill>
                <a:sym typeface="Wingdings 3" panose="05040102010807070707" pitchFamily="18" charset="2"/>
              </a:rPr>
              <a:t>  Click Apply All. </a:t>
            </a:r>
            <a:endParaRPr lang="en-US" sz="1000" baseline="0" dirty="0">
              <a:solidFill>
                <a:schemeClr val="bg1"/>
              </a:solidFill>
            </a:endParaRPr>
          </a:p>
        </p:txBody>
      </p:sp>
      <p:sp>
        <p:nvSpPr>
          <p:cNvPr id="73" name="TextBox 72"/>
          <p:cNvSpPr txBox="1"/>
          <p:nvPr userDrawn="1"/>
        </p:nvSpPr>
        <p:spPr>
          <a:xfrm>
            <a:off x="24860" y="6883559"/>
            <a:ext cx="903163" cy="142555"/>
          </a:xfrm>
          <a:prstGeom prst="rect">
            <a:avLst/>
          </a:prstGeom>
          <a:noFill/>
        </p:spPr>
        <p:txBody>
          <a:bodyPr wrap="square" lIns="0" tIns="0" rIns="0" bIns="0" rtlCol="0">
            <a:noAutofit/>
          </a:bodyPr>
          <a:lstStyle/>
          <a:p>
            <a:pPr algn="l"/>
            <a:r>
              <a:rPr lang="en-US" sz="800" dirty="0">
                <a:solidFill>
                  <a:schemeClr val="bg1"/>
                </a:solidFill>
                <a:latin typeface="Arial Narrow" panose="020B0606020202030204" pitchFamily="34" charset="0"/>
              </a:rPr>
              <a:t>Data color order</a:t>
            </a:r>
            <a:r>
              <a:rPr lang="en-US" sz="800" baseline="0" dirty="0">
                <a:solidFill>
                  <a:schemeClr val="bg1"/>
                </a:solidFill>
                <a:latin typeface="Arial Narrow" panose="020B0606020202030204" pitchFamily="34" charset="0"/>
              </a:rPr>
              <a:t>:</a:t>
            </a:r>
            <a:endParaRPr lang="en-US" sz="800" dirty="0">
              <a:solidFill>
                <a:schemeClr val="bg1"/>
              </a:solidFill>
              <a:latin typeface="Arial Narrow" panose="020B0606020202030204" pitchFamily="34" charset="0"/>
            </a:endParaRPr>
          </a:p>
        </p:txBody>
      </p:sp>
      <p:sp>
        <p:nvSpPr>
          <p:cNvPr id="74" name="TextBox 73"/>
          <p:cNvSpPr txBox="1"/>
          <p:nvPr userDrawn="1"/>
        </p:nvSpPr>
        <p:spPr>
          <a:xfrm>
            <a:off x="3345543" y="7042641"/>
            <a:ext cx="1320629" cy="136444"/>
          </a:xfrm>
          <a:prstGeom prst="rect">
            <a:avLst/>
          </a:prstGeom>
          <a:noFill/>
        </p:spPr>
        <p:txBody>
          <a:bodyPr wrap="square" lIns="0" tIns="0" rIns="0" bIns="0" rtlCol="0">
            <a:noAutofit/>
          </a:bodyPr>
          <a:lstStyle/>
          <a:p>
            <a:pPr algn="l"/>
            <a:r>
              <a:rPr lang="en-US" sz="800" dirty="0">
                <a:solidFill>
                  <a:schemeClr val="bg1"/>
                </a:solidFill>
                <a:latin typeface="Arial Narrow" panose="020B0606020202030204" pitchFamily="34" charset="0"/>
              </a:rPr>
              <a:t>Used with accent colors: </a:t>
            </a:r>
          </a:p>
        </p:txBody>
      </p:sp>
      <p:grpSp>
        <p:nvGrpSpPr>
          <p:cNvPr id="75" name="Group 74"/>
          <p:cNvGrpSpPr/>
          <p:nvPr userDrawn="1"/>
        </p:nvGrpSpPr>
        <p:grpSpPr>
          <a:xfrm>
            <a:off x="905408" y="6907927"/>
            <a:ext cx="2077933" cy="100584"/>
            <a:chOff x="914339" y="6913770"/>
            <a:chExt cx="1558450" cy="100584"/>
          </a:xfrm>
        </p:grpSpPr>
        <p:sp>
          <p:nvSpPr>
            <p:cNvPr id="76" name="Rectangle 75"/>
            <p:cNvSpPr/>
            <p:nvPr/>
          </p:nvSpPr>
          <p:spPr>
            <a:xfrm>
              <a:off x="914339" y="6913770"/>
              <a:ext cx="100584" cy="100584"/>
            </a:xfrm>
            <a:prstGeom prst="rect">
              <a:avLst/>
            </a:prstGeom>
            <a:solidFill>
              <a:srgbClr val="4F99C1"/>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77" name="Rectangle 76"/>
            <p:cNvSpPr/>
            <p:nvPr/>
          </p:nvSpPr>
          <p:spPr>
            <a:xfrm>
              <a:off x="1138627" y="6913770"/>
              <a:ext cx="100584" cy="100584"/>
            </a:xfrm>
            <a:prstGeom prst="rect">
              <a:avLst/>
            </a:prstGeom>
            <a:solidFill>
              <a:srgbClr val="FCB316"/>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chemeClr val="bg1"/>
                </a:solidFill>
                <a:effectLst/>
                <a:uLnTx/>
                <a:uFillTx/>
                <a:latin typeface="Akkurat Pro" pitchFamily="34" charset="0"/>
                <a:cs typeface="Arial"/>
              </a:endParaRPr>
            </a:p>
          </p:txBody>
        </p:sp>
        <p:sp>
          <p:nvSpPr>
            <p:cNvPr id="78" name="Rectangle 77"/>
            <p:cNvSpPr/>
            <p:nvPr/>
          </p:nvSpPr>
          <p:spPr>
            <a:xfrm>
              <a:off x="1026483" y="6913770"/>
              <a:ext cx="100584" cy="100584"/>
            </a:xfrm>
            <a:prstGeom prst="rect">
              <a:avLst/>
            </a:prstGeom>
            <a:solidFill>
              <a:srgbClr val="002B5F"/>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79" name="Rectangle 78"/>
            <p:cNvSpPr/>
            <p:nvPr/>
          </p:nvSpPr>
          <p:spPr>
            <a:xfrm>
              <a:off x="1250771" y="6913770"/>
              <a:ext cx="100584" cy="100584"/>
            </a:xfrm>
            <a:prstGeom prst="rect">
              <a:avLst/>
            </a:prstGeom>
            <a:solidFill>
              <a:srgbClr val="50280A"/>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l-NL"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80" name="Rectangle 79"/>
            <p:cNvSpPr/>
            <p:nvPr/>
          </p:nvSpPr>
          <p:spPr>
            <a:xfrm>
              <a:off x="1362915" y="6913770"/>
              <a:ext cx="100584" cy="100584"/>
            </a:xfrm>
            <a:prstGeom prst="rect">
              <a:avLst/>
            </a:prstGeom>
            <a:solidFill>
              <a:srgbClr val="DE8BA4"/>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81" name="Rectangle 80"/>
            <p:cNvSpPr/>
            <p:nvPr/>
          </p:nvSpPr>
          <p:spPr>
            <a:xfrm>
              <a:off x="1475059" y="6913770"/>
              <a:ext cx="100584" cy="100584"/>
            </a:xfrm>
            <a:prstGeom prst="rect">
              <a:avLst/>
            </a:prstGeom>
            <a:solidFill>
              <a:srgbClr val="6A035C"/>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82" name="Rectangle 81"/>
            <p:cNvSpPr/>
            <p:nvPr/>
          </p:nvSpPr>
          <p:spPr>
            <a:xfrm>
              <a:off x="1587203" y="6913770"/>
              <a:ext cx="100584" cy="100584"/>
            </a:xfrm>
            <a:prstGeom prst="rect">
              <a:avLst/>
            </a:prstGeom>
            <a:solidFill>
              <a:srgbClr val="00B3A0"/>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83" name="Rectangle 82"/>
            <p:cNvSpPr/>
            <p:nvPr/>
          </p:nvSpPr>
          <p:spPr>
            <a:xfrm>
              <a:off x="1699347" y="6913770"/>
              <a:ext cx="100584" cy="100584"/>
            </a:xfrm>
            <a:prstGeom prst="rect">
              <a:avLst/>
            </a:prstGeom>
            <a:solidFill>
              <a:srgbClr val="004D47"/>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rgbClr val="712300"/>
                </a:solidFill>
                <a:effectLst/>
                <a:uLnTx/>
                <a:uFillTx/>
                <a:latin typeface="Akkurat Pro" pitchFamily="34" charset="0"/>
                <a:cs typeface="Arial"/>
              </a:endParaRPr>
            </a:p>
          </p:txBody>
        </p:sp>
        <p:sp>
          <p:nvSpPr>
            <p:cNvPr id="84" name="Rectangle 83"/>
            <p:cNvSpPr/>
            <p:nvPr/>
          </p:nvSpPr>
          <p:spPr>
            <a:xfrm>
              <a:off x="1811491" y="6913770"/>
              <a:ext cx="100584" cy="100584"/>
            </a:xfrm>
            <a:prstGeom prst="rect">
              <a:avLst/>
            </a:prstGeom>
            <a:solidFill>
              <a:srgbClr val="F79668"/>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pt-BR" sz="200" b="0" i="0" u="none" strike="noStrike" kern="0" cap="none" spc="0" normalizeH="0" baseline="0" noProof="0" dirty="0">
                <a:ln>
                  <a:noFill/>
                </a:ln>
                <a:solidFill>
                  <a:schemeClr val="bg1"/>
                </a:solidFill>
                <a:effectLst/>
                <a:uLnTx/>
                <a:uFillTx/>
                <a:latin typeface="Akkurat Pro" pitchFamily="34" charset="0"/>
                <a:cs typeface="Arial"/>
              </a:endParaRPr>
            </a:p>
          </p:txBody>
        </p:sp>
        <p:sp>
          <p:nvSpPr>
            <p:cNvPr id="85" name="Rectangle 84"/>
            <p:cNvSpPr/>
            <p:nvPr/>
          </p:nvSpPr>
          <p:spPr>
            <a:xfrm>
              <a:off x="1923635" y="6913770"/>
              <a:ext cx="100584" cy="100584"/>
            </a:xfrm>
            <a:prstGeom prst="rect">
              <a:avLst/>
            </a:prstGeom>
            <a:solidFill>
              <a:srgbClr val="712300"/>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rgbClr val="6A035C"/>
                </a:solidFill>
                <a:effectLst/>
                <a:uLnTx/>
                <a:uFillTx/>
                <a:latin typeface="Akkurat Pro" pitchFamily="34" charset="0"/>
                <a:cs typeface="Arial"/>
              </a:endParaRPr>
            </a:p>
          </p:txBody>
        </p:sp>
        <p:sp>
          <p:nvSpPr>
            <p:cNvPr id="86" name="Rectangle 85"/>
            <p:cNvSpPr/>
            <p:nvPr/>
          </p:nvSpPr>
          <p:spPr>
            <a:xfrm>
              <a:off x="2035779" y="6913770"/>
              <a:ext cx="100584" cy="100584"/>
            </a:xfrm>
            <a:prstGeom prst="rect">
              <a:avLst/>
            </a:prstGeom>
            <a:solidFill>
              <a:srgbClr val="908EC5"/>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87" name="Rectangle 86"/>
            <p:cNvSpPr/>
            <p:nvPr/>
          </p:nvSpPr>
          <p:spPr>
            <a:xfrm>
              <a:off x="2147923" y="6913770"/>
              <a:ext cx="100584" cy="100584"/>
            </a:xfrm>
            <a:prstGeom prst="rect">
              <a:avLst/>
            </a:prstGeom>
            <a:solidFill>
              <a:srgbClr val="37237B"/>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rgbClr val="712300"/>
                </a:solidFill>
                <a:effectLst/>
                <a:uLnTx/>
                <a:uFillTx/>
                <a:latin typeface="Akkurat Pro" pitchFamily="34" charset="0"/>
                <a:cs typeface="Arial"/>
              </a:endParaRPr>
            </a:p>
          </p:txBody>
        </p:sp>
        <p:sp>
          <p:nvSpPr>
            <p:cNvPr id="88" name="Rectangle 87"/>
            <p:cNvSpPr/>
            <p:nvPr/>
          </p:nvSpPr>
          <p:spPr>
            <a:xfrm>
              <a:off x="2260067" y="6913770"/>
              <a:ext cx="100584" cy="100584"/>
            </a:xfrm>
            <a:prstGeom prst="rect">
              <a:avLst/>
            </a:prstGeom>
            <a:solidFill>
              <a:srgbClr val="A4C032"/>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pt-BR" sz="200" b="0" i="0" u="none" strike="noStrike" kern="0" cap="none" spc="0" normalizeH="0" baseline="0" noProof="0" dirty="0">
                <a:ln>
                  <a:noFill/>
                </a:ln>
                <a:solidFill>
                  <a:schemeClr val="bg1"/>
                </a:solidFill>
                <a:effectLst/>
                <a:uLnTx/>
                <a:uFillTx/>
                <a:latin typeface="Akkurat Pro" pitchFamily="34" charset="0"/>
                <a:cs typeface="Arial"/>
              </a:endParaRPr>
            </a:p>
          </p:txBody>
        </p:sp>
        <p:sp>
          <p:nvSpPr>
            <p:cNvPr id="89" name="Rectangle 88"/>
            <p:cNvSpPr/>
            <p:nvPr/>
          </p:nvSpPr>
          <p:spPr>
            <a:xfrm>
              <a:off x="2372205" y="6913770"/>
              <a:ext cx="100584" cy="100584"/>
            </a:xfrm>
            <a:prstGeom prst="rect">
              <a:avLst/>
            </a:prstGeom>
            <a:solidFill>
              <a:srgbClr val="2C3B0D"/>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rgbClr val="6A035C"/>
                </a:solidFill>
                <a:effectLst/>
                <a:uLnTx/>
                <a:uFillTx/>
                <a:latin typeface="Akkurat Pro" pitchFamily="34" charset="0"/>
                <a:cs typeface="Arial"/>
              </a:endParaRPr>
            </a:p>
          </p:txBody>
        </p:sp>
      </p:grpSp>
      <p:sp>
        <p:nvSpPr>
          <p:cNvPr id="90" name="TextBox 89"/>
          <p:cNvSpPr txBox="1"/>
          <p:nvPr userDrawn="1"/>
        </p:nvSpPr>
        <p:spPr>
          <a:xfrm>
            <a:off x="3075824" y="6883559"/>
            <a:ext cx="1706880" cy="142555"/>
          </a:xfrm>
          <a:prstGeom prst="rect">
            <a:avLst/>
          </a:prstGeom>
          <a:noFill/>
        </p:spPr>
        <p:txBody>
          <a:bodyPr wrap="square" lIns="0" tIns="0" rIns="0" bIns="0" rtlCol="0">
            <a:noAutofit/>
          </a:bodyPr>
          <a:lstStyle/>
          <a:p>
            <a:pPr algn="l"/>
            <a:r>
              <a:rPr lang="en-US" sz="800" dirty="0">
                <a:solidFill>
                  <a:schemeClr val="bg1"/>
                </a:solidFill>
                <a:latin typeface="Arial Narrow" panose="020B0606020202030204" pitchFamily="34" charset="0"/>
              </a:rPr>
              <a:t>Complimentary colors:</a:t>
            </a:r>
          </a:p>
        </p:txBody>
      </p:sp>
      <p:grpSp>
        <p:nvGrpSpPr>
          <p:cNvPr id="91" name="Group 90"/>
          <p:cNvGrpSpPr/>
          <p:nvPr userDrawn="1"/>
        </p:nvGrpSpPr>
        <p:grpSpPr>
          <a:xfrm>
            <a:off x="3092291" y="7022893"/>
            <a:ext cx="218964" cy="91440"/>
            <a:chOff x="2279174" y="7027888"/>
            <a:chExt cx="164223" cy="91440"/>
          </a:xfrm>
        </p:grpSpPr>
        <p:cxnSp>
          <p:nvCxnSpPr>
            <p:cNvPr id="92" name="Straight Arrow Connector 91"/>
            <p:cNvCxnSpPr>
              <a:cxnSpLocks/>
            </p:cNvCxnSpPr>
            <p:nvPr userDrawn="1"/>
          </p:nvCxnSpPr>
          <p:spPr>
            <a:xfrm>
              <a:off x="2279174" y="7114593"/>
              <a:ext cx="164223" cy="0"/>
            </a:xfrm>
            <a:prstGeom prst="straightConnector1">
              <a:avLst/>
            </a:prstGeom>
            <a:ln w="952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a:cxnSpLocks/>
            </p:cNvCxnSpPr>
            <p:nvPr userDrawn="1"/>
          </p:nvCxnSpPr>
          <p:spPr>
            <a:xfrm flipV="1">
              <a:off x="2281672" y="7027888"/>
              <a:ext cx="0" cy="9144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94" name="Group 93"/>
          <p:cNvGrpSpPr/>
          <p:nvPr userDrawn="1"/>
        </p:nvGrpSpPr>
        <p:grpSpPr>
          <a:xfrm>
            <a:off x="4612888" y="7065273"/>
            <a:ext cx="1037553" cy="100584"/>
            <a:chOff x="1566748" y="7022234"/>
            <a:chExt cx="778165" cy="100584"/>
          </a:xfrm>
        </p:grpSpPr>
        <p:sp>
          <p:nvSpPr>
            <p:cNvPr id="95" name="Rectangle 94"/>
            <p:cNvSpPr/>
            <p:nvPr userDrawn="1"/>
          </p:nvSpPr>
          <p:spPr>
            <a:xfrm>
              <a:off x="1566748" y="7022234"/>
              <a:ext cx="100584" cy="100584"/>
            </a:xfrm>
            <a:prstGeom prst="rect">
              <a:avLst/>
            </a:prstGeom>
            <a:solidFill>
              <a:srgbClr val="007EAE"/>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96" name="Rectangle 95"/>
            <p:cNvSpPr/>
            <p:nvPr userDrawn="1"/>
          </p:nvSpPr>
          <p:spPr>
            <a:xfrm>
              <a:off x="1793022" y="7022234"/>
              <a:ext cx="100584" cy="100584"/>
            </a:xfrm>
            <a:prstGeom prst="rect">
              <a:avLst/>
            </a:prstGeom>
            <a:solidFill>
              <a:srgbClr val="C40067"/>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chemeClr val="bg1"/>
                </a:solidFill>
                <a:effectLst/>
                <a:uLnTx/>
                <a:uFillTx/>
                <a:latin typeface="Akkurat Pro" pitchFamily="34" charset="0"/>
                <a:cs typeface="Arial"/>
              </a:endParaRPr>
            </a:p>
          </p:txBody>
        </p:sp>
        <p:sp>
          <p:nvSpPr>
            <p:cNvPr id="97" name="Rectangle 96"/>
            <p:cNvSpPr/>
            <p:nvPr userDrawn="1"/>
          </p:nvSpPr>
          <p:spPr>
            <a:xfrm>
              <a:off x="1679885" y="7022234"/>
              <a:ext cx="100584" cy="100584"/>
            </a:xfrm>
            <a:prstGeom prst="rect">
              <a:avLst/>
            </a:prstGeom>
            <a:solidFill>
              <a:srgbClr val="FFAC17"/>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98" name="Rectangle 97"/>
            <p:cNvSpPr/>
            <p:nvPr userDrawn="1"/>
          </p:nvSpPr>
          <p:spPr>
            <a:xfrm>
              <a:off x="1906159" y="7022234"/>
              <a:ext cx="100584" cy="100584"/>
            </a:xfrm>
            <a:prstGeom prst="rect">
              <a:avLst/>
            </a:prstGeom>
            <a:solidFill>
              <a:srgbClr val="08C3A5"/>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l-NL"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99" name="Rectangle 98"/>
            <p:cNvSpPr/>
            <p:nvPr userDrawn="1"/>
          </p:nvSpPr>
          <p:spPr>
            <a:xfrm>
              <a:off x="2019296" y="7022234"/>
              <a:ext cx="100584" cy="100584"/>
            </a:xfrm>
            <a:prstGeom prst="rect">
              <a:avLst/>
            </a:prstGeom>
            <a:solidFill>
              <a:srgbClr val="F36C35"/>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100" name="Rectangle 99"/>
            <p:cNvSpPr/>
            <p:nvPr userDrawn="1"/>
          </p:nvSpPr>
          <p:spPr>
            <a:xfrm>
              <a:off x="2132432" y="7022234"/>
              <a:ext cx="100584" cy="100584"/>
            </a:xfrm>
            <a:prstGeom prst="rect">
              <a:avLst/>
            </a:prstGeom>
            <a:solidFill>
              <a:srgbClr val="6A6AB1"/>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101" name="Rectangle 100"/>
            <p:cNvSpPr/>
            <p:nvPr userDrawn="1"/>
          </p:nvSpPr>
          <p:spPr>
            <a:xfrm>
              <a:off x="2244329" y="7022234"/>
              <a:ext cx="100584" cy="100584"/>
            </a:xfrm>
            <a:prstGeom prst="rect">
              <a:avLst/>
            </a:prstGeom>
            <a:solidFill>
              <a:srgbClr val="A4C032"/>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grpSp>
      <p:grpSp>
        <p:nvGrpSpPr>
          <p:cNvPr id="102" name="Group 101"/>
          <p:cNvGrpSpPr/>
          <p:nvPr userDrawn="1"/>
        </p:nvGrpSpPr>
        <p:grpSpPr>
          <a:xfrm>
            <a:off x="4232597" y="6907927"/>
            <a:ext cx="733035" cy="100584"/>
            <a:chOff x="3141899" y="6907927"/>
            <a:chExt cx="549776" cy="100584"/>
          </a:xfrm>
        </p:grpSpPr>
        <p:sp>
          <p:nvSpPr>
            <p:cNvPr id="103" name="Rectangle 102"/>
            <p:cNvSpPr/>
            <p:nvPr/>
          </p:nvSpPr>
          <p:spPr>
            <a:xfrm>
              <a:off x="3141899" y="6907927"/>
              <a:ext cx="100584" cy="100584"/>
            </a:xfrm>
            <a:prstGeom prst="rect">
              <a:avLst/>
            </a:prstGeom>
            <a:solidFill>
              <a:srgbClr val="000000"/>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104" name="Rectangle 103"/>
            <p:cNvSpPr/>
            <p:nvPr/>
          </p:nvSpPr>
          <p:spPr>
            <a:xfrm>
              <a:off x="3366495" y="6907927"/>
              <a:ext cx="100584" cy="100584"/>
            </a:xfrm>
            <a:prstGeom prst="rect">
              <a:avLst/>
            </a:prstGeom>
            <a:solidFill>
              <a:srgbClr val="666666"/>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chemeClr val="bg1"/>
                </a:solidFill>
                <a:effectLst/>
                <a:uLnTx/>
                <a:uFillTx/>
                <a:latin typeface="Akkurat Pro" pitchFamily="34" charset="0"/>
                <a:cs typeface="Arial"/>
              </a:endParaRPr>
            </a:p>
          </p:txBody>
        </p:sp>
        <p:sp>
          <p:nvSpPr>
            <p:cNvPr id="105" name="Rectangle 104"/>
            <p:cNvSpPr/>
            <p:nvPr/>
          </p:nvSpPr>
          <p:spPr>
            <a:xfrm>
              <a:off x="3254197" y="6907927"/>
              <a:ext cx="100584" cy="100584"/>
            </a:xfrm>
            <a:prstGeom prst="rect">
              <a:avLst/>
            </a:prstGeom>
            <a:solidFill>
              <a:srgbClr val="333333"/>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106" name="Rectangle 105"/>
            <p:cNvSpPr/>
            <p:nvPr/>
          </p:nvSpPr>
          <p:spPr>
            <a:xfrm>
              <a:off x="3478793" y="6907927"/>
              <a:ext cx="100584" cy="100584"/>
            </a:xfrm>
            <a:prstGeom prst="rect">
              <a:avLst/>
            </a:prstGeom>
            <a:solidFill>
              <a:srgbClr val="999999"/>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l-NL"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107" name="Rectangle 106"/>
            <p:cNvSpPr/>
            <p:nvPr/>
          </p:nvSpPr>
          <p:spPr>
            <a:xfrm>
              <a:off x="3591091" y="6907927"/>
              <a:ext cx="100584" cy="100584"/>
            </a:xfrm>
            <a:prstGeom prst="rect">
              <a:avLst/>
            </a:prstGeom>
            <a:solidFill>
              <a:srgbClr val="CCCCCC"/>
            </a:solidFill>
            <a:ln w="3175">
              <a:solidFill>
                <a:srgbClr val="A7A9AC"/>
              </a:solid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grpSp>
      <p:grpSp>
        <p:nvGrpSpPr>
          <p:cNvPr id="108" name="Group 107"/>
          <p:cNvGrpSpPr/>
          <p:nvPr userDrawn="1"/>
        </p:nvGrpSpPr>
        <p:grpSpPr>
          <a:xfrm>
            <a:off x="5078879" y="6907927"/>
            <a:ext cx="733036" cy="100584"/>
            <a:chOff x="2057435" y="7026985"/>
            <a:chExt cx="549777" cy="100584"/>
          </a:xfrm>
        </p:grpSpPr>
        <p:sp>
          <p:nvSpPr>
            <p:cNvPr id="109" name="Rectangle 108"/>
            <p:cNvSpPr/>
            <p:nvPr/>
          </p:nvSpPr>
          <p:spPr>
            <a:xfrm>
              <a:off x="2057435" y="7026985"/>
              <a:ext cx="100584" cy="100584"/>
            </a:xfrm>
            <a:prstGeom prst="rect">
              <a:avLst/>
            </a:prstGeom>
            <a:solidFill>
              <a:srgbClr val="473729"/>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110" name="Rectangle 109"/>
            <p:cNvSpPr/>
            <p:nvPr/>
          </p:nvSpPr>
          <p:spPr>
            <a:xfrm>
              <a:off x="2282031" y="7026985"/>
              <a:ext cx="100584" cy="100584"/>
            </a:xfrm>
            <a:prstGeom prst="rect">
              <a:avLst/>
            </a:prstGeom>
            <a:solidFill>
              <a:srgbClr val="A39382"/>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chemeClr val="bg1"/>
                </a:solidFill>
                <a:effectLst/>
                <a:uLnTx/>
                <a:uFillTx/>
                <a:latin typeface="Akkurat Pro" pitchFamily="34" charset="0"/>
                <a:cs typeface="Arial"/>
              </a:endParaRPr>
            </a:p>
          </p:txBody>
        </p:sp>
        <p:sp>
          <p:nvSpPr>
            <p:cNvPr id="111" name="Rectangle 110"/>
            <p:cNvSpPr/>
            <p:nvPr/>
          </p:nvSpPr>
          <p:spPr>
            <a:xfrm>
              <a:off x="2169733" y="7026985"/>
              <a:ext cx="100584" cy="100584"/>
            </a:xfrm>
            <a:prstGeom prst="rect">
              <a:avLst/>
            </a:prstGeom>
            <a:solidFill>
              <a:srgbClr val="7A6855"/>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112" name="Rectangle 111"/>
            <p:cNvSpPr/>
            <p:nvPr/>
          </p:nvSpPr>
          <p:spPr>
            <a:xfrm>
              <a:off x="2394329" y="7026985"/>
              <a:ext cx="100584" cy="100584"/>
            </a:xfrm>
            <a:prstGeom prst="rect">
              <a:avLst/>
            </a:prstGeom>
            <a:solidFill>
              <a:srgbClr val="B7A99A"/>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l-NL"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113" name="Rectangle 112"/>
            <p:cNvSpPr/>
            <p:nvPr/>
          </p:nvSpPr>
          <p:spPr>
            <a:xfrm>
              <a:off x="2506628" y="7026985"/>
              <a:ext cx="100584" cy="100584"/>
            </a:xfrm>
            <a:prstGeom prst="rect">
              <a:avLst/>
            </a:prstGeom>
            <a:solidFill>
              <a:srgbClr val="CEC2B4"/>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grpSp>
      <p:grpSp>
        <p:nvGrpSpPr>
          <p:cNvPr id="58" name="Group 57"/>
          <p:cNvGrpSpPr/>
          <p:nvPr userDrawn="1"/>
        </p:nvGrpSpPr>
        <p:grpSpPr>
          <a:xfrm>
            <a:off x="12231234" y="6237766"/>
            <a:ext cx="985371" cy="978343"/>
            <a:chOff x="9173426" y="6237765"/>
            <a:chExt cx="739028" cy="978343"/>
          </a:xfrm>
        </p:grpSpPr>
        <p:sp>
          <p:nvSpPr>
            <p:cNvPr id="59" name="Rectangle 58"/>
            <p:cNvSpPr/>
            <p:nvPr userDrawn="1"/>
          </p:nvSpPr>
          <p:spPr>
            <a:xfrm>
              <a:off x="9173426" y="6237765"/>
              <a:ext cx="739028" cy="97834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err="1">
                <a:solidFill>
                  <a:schemeClr val="tx1"/>
                </a:solidFill>
              </a:endParaRPr>
            </a:p>
          </p:txBody>
        </p:sp>
        <p:grpSp>
          <p:nvGrpSpPr>
            <p:cNvPr id="60" name="Group 59"/>
            <p:cNvGrpSpPr/>
            <p:nvPr userDrawn="1"/>
          </p:nvGrpSpPr>
          <p:grpSpPr>
            <a:xfrm>
              <a:off x="9218311" y="6565676"/>
              <a:ext cx="609784" cy="615127"/>
              <a:chOff x="9218311" y="6565676"/>
              <a:chExt cx="609784" cy="615127"/>
            </a:xfrm>
          </p:grpSpPr>
          <p:sp>
            <p:nvSpPr>
              <p:cNvPr id="62" name="Rectangle 61"/>
              <p:cNvSpPr/>
              <p:nvPr/>
            </p:nvSpPr>
            <p:spPr>
              <a:xfrm>
                <a:off x="9218311" y="6565676"/>
                <a:ext cx="100584" cy="100584"/>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63" name="Rectangle 62"/>
              <p:cNvSpPr/>
              <p:nvPr/>
            </p:nvSpPr>
            <p:spPr>
              <a:xfrm>
                <a:off x="9493231" y="6565676"/>
                <a:ext cx="100584" cy="100584"/>
              </a:xfrm>
              <a:prstGeom prst="rect">
                <a:avLst/>
              </a:prstGeom>
              <a:solidFill>
                <a:srgbClr val="7B9133"/>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chemeClr val="bg1"/>
                  </a:solidFill>
                  <a:effectLst/>
                  <a:uLnTx/>
                  <a:uFillTx/>
                  <a:latin typeface="Akkurat Pro" pitchFamily="34" charset="0"/>
                  <a:cs typeface="Arial"/>
                </a:endParaRPr>
              </a:p>
            </p:txBody>
          </p:sp>
          <p:sp>
            <p:nvSpPr>
              <p:cNvPr id="64" name="Rectangle 63"/>
              <p:cNvSpPr/>
              <p:nvPr/>
            </p:nvSpPr>
            <p:spPr>
              <a:xfrm>
                <a:off x="9376091" y="6565676"/>
                <a:ext cx="100584" cy="100584"/>
              </a:xfrm>
              <a:prstGeom prst="rect">
                <a:avLst/>
              </a:prstGeom>
              <a:solidFill>
                <a:srgbClr val="2B3B0D"/>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65" name="Rectangle 64"/>
              <p:cNvSpPr/>
              <p:nvPr/>
            </p:nvSpPr>
            <p:spPr>
              <a:xfrm>
                <a:off x="9610371" y="6565676"/>
                <a:ext cx="100584" cy="100584"/>
              </a:xfrm>
              <a:prstGeom prst="rect">
                <a:avLst/>
              </a:prstGeom>
              <a:solidFill>
                <a:srgbClr val="7B9133"/>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l-NL"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66" name="Rectangle 65"/>
              <p:cNvSpPr/>
              <p:nvPr/>
            </p:nvSpPr>
            <p:spPr>
              <a:xfrm>
                <a:off x="9727511" y="6565676"/>
                <a:ext cx="100584" cy="100584"/>
              </a:xfrm>
              <a:prstGeom prst="rect">
                <a:avLst/>
              </a:prstGeom>
              <a:solidFill>
                <a:srgbClr val="C5D582"/>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67" name="Rectangle 66"/>
              <p:cNvSpPr/>
              <p:nvPr userDrawn="1"/>
            </p:nvSpPr>
            <p:spPr>
              <a:xfrm>
                <a:off x="9218311" y="6694312"/>
                <a:ext cx="100584" cy="100584"/>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68" name="Rectangle 67"/>
              <p:cNvSpPr/>
              <p:nvPr userDrawn="1"/>
            </p:nvSpPr>
            <p:spPr>
              <a:xfrm>
                <a:off x="9493231" y="6694312"/>
                <a:ext cx="100584" cy="100584"/>
              </a:xfrm>
              <a:prstGeom prst="rect">
                <a:avLst/>
              </a:prstGeom>
              <a:solidFill>
                <a:srgbClr val="D05883"/>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chemeClr val="bg1"/>
                  </a:solidFill>
                  <a:effectLst/>
                  <a:uLnTx/>
                  <a:uFillTx/>
                  <a:latin typeface="Akkurat Pro" pitchFamily="34" charset="0"/>
                  <a:cs typeface="Arial"/>
                </a:endParaRPr>
              </a:p>
            </p:txBody>
          </p:sp>
          <p:sp>
            <p:nvSpPr>
              <p:cNvPr id="114" name="Rectangle 113"/>
              <p:cNvSpPr/>
              <p:nvPr userDrawn="1"/>
            </p:nvSpPr>
            <p:spPr>
              <a:xfrm>
                <a:off x="9376091" y="6694312"/>
                <a:ext cx="100584" cy="100584"/>
              </a:xfrm>
              <a:prstGeom prst="rect">
                <a:avLst/>
              </a:prstGeom>
              <a:solidFill>
                <a:srgbClr val="69025C"/>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115" name="Rectangle 114"/>
              <p:cNvSpPr/>
              <p:nvPr userDrawn="1"/>
            </p:nvSpPr>
            <p:spPr>
              <a:xfrm>
                <a:off x="9610371" y="6694312"/>
                <a:ext cx="100584" cy="100584"/>
              </a:xfrm>
              <a:prstGeom prst="rect">
                <a:avLst/>
              </a:prstGeom>
              <a:solidFill>
                <a:srgbClr val="DD8BA4"/>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l-NL"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116" name="Rectangle 115"/>
              <p:cNvSpPr/>
              <p:nvPr userDrawn="1"/>
            </p:nvSpPr>
            <p:spPr>
              <a:xfrm>
                <a:off x="9727511" y="6694312"/>
                <a:ext cx="100584" cy="100584"/>
              </a:xfrm>
              <a:prstGeom prst="rect">
                <a:avLst/>
              </a:prstGeom>
              <a:solidFill>
                <a:srgbClr val="ECC0CB"/>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117" name="Rectangle 116"/>
              <p:cNvSpPr/>
              <p:nvPr userDrawn="1"/>
            </p:nvSpPr>
            <p:spPr>
              <a:xfrm>
                <a:off x="9218311" y="6822948"/>
                <a:ext cx="100584" cy="10058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118" name="Rectangle 117"/>
              <p:cNvSpPr/>
              <p:nvPr userDrawn="1"/>
            </p:nvSpPr>
            <p:spPr>
              <a:xfrm>
                <a:off x="9493231" y="6822948"/>
                <a:ext cx="100584" cy="100584"/>
              </a:xfrm>
              <a:prstGeom prst="rect">
                <a:avLst/>
              </a:prstGeom>
              <a:solidFill>
                <a:srgbClr val="BD4618"/>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chemeClr val="bg1"/>
                  </a:solidFill>
                  <a:effectLst/>
                  <a:uLnTx/>
                  <a:uFillTx/>
                  <a:latin typeface="Akkurat Pro" pitchFamily="34" charset="0"/>
                  <a:cs typeface="Arial"/>
                </a:endParaRPr>
              </a:p>
            </p:txBody>
          </p:sp>
          <p:sp>
            <p:nvSpPr>
              <p:cNvPr id="119" name="Rectangle 118"/>
              <p:cNvSpPr/>
              <p:nvPr userDrawn="1"/>
            </p:nvSpPr>
            <p:spPr>
              <a:xfrm>
                <a:off x="9376091" y="6822948"/>
                <a:ext cx="100584" cy="100584"/>
              </a:xfrm>
              <a:prstGeom prst="rect">
                <a:avLst/>
              </a:prstGeom>
              <a:solidFill>
                <a:srgbClr val="712200"/>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120" name="Rectangle 119"/>
              <p:cNvSpPr/>
              <p:nvPr userDrawn="1"/>
            </p:nvSpPr>
            <p:spPr>
              <a:xfrm>
                <a:off x="9610371" y="6822948"/>
                <a:ext cx="100584" cy="100584"/>
              </a:xfrm>
              <a:prstGeom prst="rect">
                <a:avLst/>
              </a:prstGeom>
              <a:solidFill>
                <a:srgbClr val="F69567"/>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l-NL"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121" name="Rectangle 120"/>
              <p:cNvSpPr/>
              <p:nvPr userDrawn="1"/>
            </p:nvSpPr>
            <p:spPr>
              <a:xfrm>
                <a:off x="9727511" y="6822948"/>
                <a:ext cx="100584" cy="100584"/>
              </a:xfrm>
              <a:prstGeom prst="rect">
                <a:avLst/>
              </a:prstGeom>
              <a:solidFill>
                <a:srgbClr val="FABD9B"/>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122" name="Rectangle 121"/>
              <p:cNvSpPr/>
              <p:nvPr userDrawn="1"/>
            </p:nvSpPr>
            <p:spPr>
              <a:xfrm>
                <a:off x="9218311" y="6951584"/>
                <a:ext cx="100584" cy="100584"/>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123" name="Rectangle 122"/>
              <p:cNvSpPr/>
              <p:nvPr userDrawn="1"/>
            </p:nvSpPr>
            <p:spPr>
              <a:xfrm>
                <a:off x="9493231" y="6951584"/>
                <a:ext cx="100584" cy="100584"/>
              </a:xfrm>
              <a:prstGeom prst="rect">
                <a:avLst/>
              </a:prstGeom>
              <a:solidFill>
                <a:srgbClr val="4F99C0"/>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chemeClr val="bg1"/>
                  </a:solidFill>
                  <a:effectLst/>
                  <a:uLnTx/>
                  <a:uFillTx/>
                  <a:latin typeface="Akkurat Pro" pitchFamily="34" charset="0"/>
                  <a:cs typeface="Arial"/>
                </a:endParaRPr>
              </a:p>
            </p:txBody>
          </p:sp>
          <p:sp>
            <p:nvSpPr>
              <p:cNvPr id="124" name="Rectangle 123"/>
              <p:cNvSpPr/>
              <p:nvPr userDrawn="1"/>
            </p:nvSpPr>
            <p:spPr>
              <a:xfrm>
                <a:off x="9376091" y="6951584"/>
                <a:ext cx="100584" cy="100584"/>
              </a:xfrm>
              <a:prstGeom prst="rect">
                <a:avLst/>
              </a:prstGeom>
              <a:solidFill>
                <a:srgbClr val="002B5E"/>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125" name="Rectangle 124"/>
              <p:cNvSpPr/>
              <p:nvPr userDrawn="1"/>
            </p:nvSpPr>
            <p:spPr>
              <a:xfrm>
                <a:off x="9610371" y="6951584"/>
                <a:ext cx="100584" cy="100584"/>
              </a:xfrm>
              <a:prstGeom prst="rect">
                <a:avLst/>
              </a:prstGeom>
              <a:solidFill>
                <a:srgbClr val="4F99C0"/>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l-NL"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126" name="Rectangle 125"/>
              <p:cNvSpPr/>
              <p:nvPr userDrawn="1"/>
            </p:nvSpPr>
            <p:spPr>
              <a:xfrm>
                <a:off x="9727511" y="6951584"/>
                <a:ext cx="100584" cy="100584"/>
              </a:xfrm>
              <a:prstGeom prst="rect">
                <a:avLst/>
              </a:prstGeom>
              <a:solidFill>
                <a:srgbClr val="A0C3DA"/>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127" name="Rectangle 126"/>
              <p:cNvSpPr/>
              <p:nvPr userDrawn="1"/>
            </p:nvSpPr>
            <p:spPr>
              <a:xfrm>
                <a:off x="9218311" y="7080219"/>
                <a:ext cx="100584" cy="100584"/>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128" name="Rectangle 127"/>
              <p:cNvSpPr/>
              <p:nvPr userDrawn="1"/>
            </p:nvSpPr>
            <p:spPr>
              <a:xfrm>
                <a:off x="9493231" y="7080219"/>
                <a:ext cx="100584" cy="100584"/>
              </a:xfrm>
              <a:prstGeom prst="rect">
                <a:avLst/>
              </a:prstGeom>
              <a:solidFill>
                <a:srgbClr val="534F9E"/>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chemeClr val="bg1"/>
                  </a:solidFill>
                  <a:effectLst/>
                  <a:uLnTx/>
                  <a:uFillTx/>
                  <a:latin typeface="Akkurat Pro" pitchFamily="34" charset="0"/>
                  <a:cs typeface="Arial"/>
                </a:endParaRPr>
              </a:p>
            </p:txBody>
          </p:sp>
          <p:sp>
            <p:nvSpPr>
              <p:cNvPr id="129" name="Rectangle 128"/>
              <p:cNvSpPr/>
              <p:nvPr userDrawn="1"/>
            </p:nvSpPr>
            <p:spPr>
              <a:xfrm>
                <a:off x="9376091" y="7080219"/>
                <a:ext cx="100584" cy="100584"/>
              </a:xfrm>
              <a:prstGeom prst="rect">
                <a:avLst/>
              </a:prstGeom>
              <a:solidFill>
                <a:srgbClr val="37227A"/>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130" name="Rectangle 129"/>
              <p:cNvSpPr/>
              <p:nvPr userDrawn="1"/>
            </p:nvSpPr>
            <p:spPr>
              <a:xfrm>
                <a:off x="9610371" y="7080219"/>
                <a:ext cx="100584" cy="100584"/>
              </a:xfrm>
              <a:prstGeom prst="rect">
                <a:avLst/>
              </a:prstGeom>
              <a:solidFill>
                <a:srgbClr val="908DC5"/>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l-NL"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131" name="Rectangle 130"/>
              <p:cNvSpPr/>
              <p:nvPr userDrawn="1"/>
            </p:nvSpPr>
            <p:spPr>
              <a:xfrm>
                <a:off x="9727511" y="7080219"/>
                <a:ext cx="100584" cy="100584"/>
              </a:xfrm>
              <a:prstGeom prst="rect">
                <a:avLst/>
              </a:prstGeom>
              <a:solidFill>
                <a:srgbClr val="BBB9DC"/>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grpSp>
        <p:sp>
          <p:nvSpPr>
            <p:cNvPr id="61" name="TextBox 60"/>
            <p:cNvSpPr txBox="1"/>
            <p:nvPr userDrawn="1"/>
          </p:nvSpPr>
          <p:spPr>
            <a:xfrm>
              <a:off x="9203119" y="6283237"/>
              <a:ext cx="677372" cy="142555"/>
            </a:xfrm>
            <a:prstGeom prst="rect">
              <a:avLst/>
            </a:prstGeom>
            <a:noFill/>
          </p:spPr>
          <p:txBody>
            <a:bodyPr wrap="square" lIns="0" tIns="0" rIns="0" bIns="0" rtlCol="0">
              <a:noAutofit/>
            </a:bodyPr>
            <a:lstStyle/>
            <a:p>
              <a:pPr algn="l"/>
              <a:r>
                <a:rPr lang="en-US" sz="800" dirty="0" err="1">
                  <a:solidFill>
                    <a:schemeClr val="bg1"/>
                  </a:solidFill>
                  <a:latin typeface="Arial Narrow" panose="020B0606020202030204" pitchFamily="34" charset="0"/>
                </a:rPr>
                <a:t>Platts</a:t>
              </a:r>
              <a:r>
                <a:rPr lang="en-US" sz="800" dirty="0">
                  <a:solidFill>
                    <a:schemeClr val="bg1"/>
                  </a:solidFill>
                  <a:latin typeface="Arial Narrow" panose="020B0606020202030204" pitchFamily="34" charset="0"/>
                </a:rPr>
                <a:t> Commodity Colors: </a:t>
              </a:r>
            </a:p>
          </p:txBody>
        </p:sp>
      </p:grpSp>
    </p:spTree>
    <p:extLst>
      <p:ext uri="{BB962C8B-B14F-4D97-AF65-F5344CB8AC3E}">
        <p14:creationId xmlns:p14="http://schemas.microsoft.com/office/powerpoint/2010/main" val="2274036894"/>
      </p:ext>
    </p:extLst>
  </p:cSld>
  <p:clrMapOvr>
    <a:overrideClrMapping bg1="dk1" tx1="lt1" bg2="dk2" tx2="lt2" accent1="accent1" accent2="accent2" accent3="accent3" accent4="accent4" accent5="accent5" accent6="accent6" hlink="hlink" folHlink="folHlink"/>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Divider Image Big title">
    <p:spTree>
      <p:nvGrpSpPr>
        <p:cNvPr id="1" name=""/>
        <p:cNvGrpSpPr/>
        <p:nvPr/>
      </p:nvGrpSpPr>
      <p:grpSpPr>
        <a:xfrm>
          <a:off x="0" y="0"/>
          <a:ext cx="0" cy="0"/>
          <a:chOff x="0" y="0"/>
          <a:chExt cx="0" cy="0"/>
        </a:xfrm>
      </p:grpSpPr>
      <p:sp>
        <p:nvSpPr>
          <p:cNvPr id="2" name="Title 1"/>
          <p:cNvSpPr>
            <a:spLocks noGrp="1"/>
          </p:cNvSpPr>
          <p:nvPr>
            <p:ph type="title"/>
          </p:nvPr>
        </p:nvSpPr>
        <p:spPr>
          <a:xfrm>
            <a:off x="414528" y="206376"/>
            <a:ext cx="9490635" cy="2115484"/>
          </a:xfrm>
        </p:spPr>
        <p:txBody>
          <a:bodyPr tIns="0" anchor="t"/>
          <a:lstStyle>
            <a:lvl1pPr>
              <a:defRPr sz="4400" b="1"/>
            </a:lvl1pPr>
          </a:lstStyle>
          <a:p>
            <a:r>
              <a:rPr lang="en-US"/>
              <a:t>Click to edit Master title style</a:t>
            </a:r>
            <a:endParaRPr lang="en-US" dirty="0"/>
          </a:p>
        </p:txBody>
      </p:sp>
      <p:sp>
        <p:nvSpPr>
          <p:cNvPr id="5" name="Picture Placeholder 4"/>
          <p:cNvSpPr>
            <a:spLocks noGrp="1"/>
          </p:cNvSpPr>
          <p:nvPr>
            <p:ph type="pic" sz="quarter" idx="10" hasCustomPrompt="1"/>
          </p:nvPr>
        </p:nvSpPr>
        <p:spPr>
          <a:xfrm>
            <a:off x="414528" y="2411508"/>
            <a:ext cx="11379200" cy="3390900"/>
          </a:xfrm>
        </p:spPr>
        <p:txBody>
          <a:bodyPr anchor="ctr"/>
          <a:lstStyle>
            <a:lvl1pPr marL="0" indent="0" algn="ctr">
              <a:buNone/>
              <a:defRPr b="1"/>
            </a:lvl1pPr>
          </a:lstStyle>
          <a:p>
            <a:r>
              <a:rPr lang="en-US" dirty="0"/>
              <a:t>Click to add image</a:t>
            </a:r>
            <a:br>
              <a:rPr lang="en-US" dirty="0"/>
            </a:br>
            <a:r>
              <a:rPr lang="en-US" dirty="0"/>
              <a:t>– only use S&amp;P Global approved images for divider slides.</a:t>
            </a:r>
          </a:p>
        </p:txBody>
      </p:sp>
      <p:sp>
        <p:nvSpPr>
          <p:cNvPr id="7" name="Rectangle 6"/>
          <p:cNvSpPr/>
          <p:nvPr userDrawn="1"/>
        </p:nvSpPr>
        <p:spPr>
          <a:xfrm>
            <a:off x="12287025" y="-4043"/>
            <a:ext cx="1386247" cy="211485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lstStyle/>
          <a:p>
            <a:pPr algn="l"/>
            <a:r>
              <a:rPr lang="en-US" sz="1000" b="1" dirty="0">
                <a:solidFill>
                  <a:schemeClr val="tx1"/>
                </a:solidFill>
              </a:rPr>
              <a:t>Divider + Image</a:t>
            </a:r>
            <a:endParaRPr lang="en-US" sz="1000" b="1" baseline="0" dirty="0">
              <a:solidFill>
                <a:schemeClr val="tx1"/>
              </a:solidFill>
            </a:endParaRPr>
          </a:p>
          <a:p>
            <a:pPr algn="l"/>
            <a:r>
              <a:rPr lang="en-US" sz="1000" baseline="0" dirty="0">
                <a:solidFill>
                  <a:schemeClr val="tx1"/>
                </a:solidFill>
              </a:rPr>
              <a:t>Click image icon to insert rectangular image. </a:t>
            </a:r>
            <a:endParaRPr lang="en-US" sz="1000" dirty="0">
              <a:solidFill>
                <a:schemeClr val="tx1"/>
              </a:solidFill>
            </a:endParaRPr>
          </a:p>
        </p:txBody>
      </p:sp>
      <p:grpSp>
        <p:nvGrpSpPr>
          <p:cNvPr id="6" name="Group 5"/>
          <p:cNvGrpSpPr/>
          <p:nvPr userDrawn="1"/>
        </p:nvGrpSpPr>
        <p:grpSpPr>
          <a:xfrm>
            <a:off x="12287025" y="2212324"/>
            <a:ext cx="1386247" cy="1481802"/>
            <a:chOff x="9215268" y="3023356"/>
            <a:chExt cx="1039685" cy="1481802"/>
          </a:xfrm>
        </p:grpSpPr>
        <p:sp>
          <p:nvSpPr>
            <p:cNvPr id="9" name="Rectangle 8"/>
            <p:cNvSpPr/>
            <p:nvPr userDrawn="1"/>
          </p:nvSpPr>
          <p:spPr>
            <a:xfrm>
              <a:off x="9215268" y="3023356"/>
              <a:ext cx="1039685" cy="148180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0" rtlCol="0" anchor="t"/>
            <a:lstStyle/>
            <a:p>
              <a:pPr algn="l"/>
              <a:r>
                <a:rPr lang="en-US" sz="1000" b="0" baseline="0" dirty="0">
                  <a:solidFill>
                    <a:schemeClr val="tx1"/>
                  </a:solidFill>
                </a:rPr>
                <a:t>Only use </a:t>
              </a:r>
              <a:r>
                <a:rPr lang="en-US" sz="1000" b="0" baseline="0" dirty="0">
                  <a:solidFill>
                    <a:srgbClr val="D6002A"/>
                  </a:solidFill>
                </a:rPr>
                <a:t>S&amp;P Global Red </a:t>
              </a:r>
              <a:r>
                <a:rPr lang="en-US" sz="1000" b="0" baseline="0" dirty="0">
                  <a:solidFill>
                    <a:schemeClr val="tx1"/>
                  </a:solidFill>
                </a:rPr>
                <a:t>for key </a:t>
              </a:r>
              <a:r>
                <a:rPr lang="en-US" sz="1000" b="0" baseline="0" dirty="0" err="1">
                  <a:solidFill>
                    <a:schemeClr val="tx1"/>
                  </a:solidFill>
                </a:rPr>
                <a:t>telt</a:t>
              </a:r>
              <a:r>
                <a:rPr lang="en-US" sz="1000" b="0" baseline="0" dirty="0">
                  <a:solidFill>
                    <a:schemeClr val="tx1"/>
                  </a:solidFill>
                </a:rPr>
                <a:t> high-lights, not shapes or charts. </a:t>
              </a:r>
              <a:br>
                <a:rPr lang="en-US" sz="1000" b="0" baseline="0" dirty="0">
                  <a:solidFill>
                    <a:schemeClr val="tx1"/>
                  </a:solidFill>
                </a:rPr>
              </a:br>
              <a:r>
                <a:rPr lang="en-US" sz="1000" b="0" baseline="0" dirty="0">
                  <a:solidFill>
                    <a:schemeClr val="tx1"/>
                  </a:solidFill>
                </a:rPr>
                <a:t>It’s available in the custom color palette. </a:t>
              </a:r>
            </a:p>
          </p:txBody>
        </p:sp>
        <p:sp>
          <p:nvSpPr>
            <p:cNvPr id="10" name="Rectangle 9"/>
            <p:cNvSpPr/>
            <p:nvPr userDrawn="1"/>
          </p:nvSpPr>
          <p:spPr>
            <a:xfrm>
              <a:off x="9264542" y="4329961"/>
              <a:ext cx="126397" cy="126397"/>
            </a:xfrm>
            <a:prstGeom prst="rect">
              <a:avLst/>
            </a:prstGeom>
            <a:solidFill>
              <a:srgbClr val="D60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err="1">
                <a:solidFill>
                  <a:schemeClr val="tx1"/>
                </a:solidFill>
              </a:endParaRPr>
            </a:p>
          </p:txBody>
        </p:sp>
      </p:grpSp>
    </p:spTree>
    <p:extLst>
      <p:ext uri="{BB962C8B-B14F-4D97-AF65-F5344CB8AC3E}">
        <p14:creationId xmlns:p14="http://schemas.microsoft.com/office/powerpoint/2010/main" val="1103546206"/>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showMasterSp="0" preserve="1" userDrawn="1">
  <p:cSld name="Divider Black Image Small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14528" y="206376"/>
            <a:ext cx="9490635" cy="2115484"/>
          </a:xfrm>
        </p:spPr>
        <p:txBody>
          <a:bodyPr tIns="0" anchor="t"/>
          <a:lstStyle>
            <a:lvl1pPr>
              <a:defRPr sz="4400" b="1"/>
            </a:lvl1pPr>
          </a:lstStyle>
          <a:p>
            <a:r>
              <a:rPr lang="en-US"/>
              <a:t>Click to edit Master title style</a:t>
            </a:r>
            <a:endParaRPr lang="en-US" dirty="0"/>
          </a:p>
        </p:txBody>
      </p:sp>
      <p:sp>
        <p:nvSpPr>
          <p:cNvPr id="5" name="Picture Placeholder 4"/>
          <p:cNvSpPr>
            <a:spLocks noGrp="1"/>
          </p:cNvSpPr>
          <p:nvPr>
            <p:ph type="pic" sz="quarter" idx="10" hasCustomPrompt="1"/>
          </p:nvPr>
        </p:nvSpPr>
        <p:spPr>
          <a:xfrm>
            <a:off x="414528" y="2411508"/>
            <a:ext cx="11379200" cy="3390900"/>
          </a:xfrm>
        </p:spPr>
        <p:txBody>
          <a:bodyPr anchor="ctr"/>
          <a:lstStyle>
            <a:lvl1pPr marL="0" indent="0" algn="ctr">
              <a:buNone/>
              <a:defRPr b="1"/>
            </a:lvl1pPr>
          </a:lstStyle>
          <a:p>
            <a:r>
              <a:rPr lang="en-US" dirty="0"/>
              <a:t>Click to add image</a:t>
            </a:r>
            <a:br>
              <a:rPr lang="en-US" dirty="0"/>
            </a:br>
            <a:r>
              <a:rPr lang="en-US" dirty="0"/>
              <a:t>– only use S&amp;P Global approved images for divider slides.</a:t>
            </a:r>
          </a:p>
        </p:txBody>
      </p:sp>
      <p:cxnSp>
        <p:nvCxnSpPr>
          <p:cNvPr id="12" name="Straight Connector 11"/>
          <p:cNvCxnSpPr/>
          <p:nvPr userDrawn="1"/>
        </p:nvCxnSpPr>
        <p:spPr>
          <a:xfrm>
            <a:off x="12192000" y="6095210"/>
            <a:ext cx="395621" cy="0"/>
          </a:xfrm>
          <a:prstGeom prst="line">
            <a:avLst/>
          </a:prstGeom>
          <a:ln w="3175">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sp>
        <p:nvSpPr>
          <p:cNvPr id="13" name="TextBox 12"/>
          <p:cNvSpPr txBox="1"/>
          <p:nvPr userDrawn="1"/>
        </p:nvSpPr>
        <p:spPr>
          <a:xfrm>
            <a:off x="12287024" y="5979162"/>
            <a:ext cx="1706880" cy="142555"/>
          </a:xfrm>
          <a:prstGeom prst="rect">
            <a:avLst/>
          </a:prstGeom>
          <a:noFill/>
        </p:spPr>
        <p:txBody>
          <a:bodyPr wrap="square" lIns="0" tIns="0" rIns="0" bIns="0" rtlCol="0">
            <a:noAutofit/>
          </a:bodyPr>
          <a:lstStyle/>
          <a:p>
            <a:pPr algn="l"/>
            <a:r>
              <a:rPr lang="en-US" sz="800" dirty="0">
                <a:solidFill>
                  <a:schemeClr val="tx2">
                    <a:lumMod val="75000"/>
                  </a:schemeClr>
                </a:solidFill>
                <a:latin typeface="Arial Narrow" panose="020B0606020202030204" pitchFamily="34" charset="0"/>
              </a:rPr>
              <a:t>No content below the line</a:t>
            </a:r>
          </a:p>
        </p:txBody>
      </p:sp>
      <p:sp>
        <p:nvSpPr>
          <p:cNvPr id="14" name="TextBox 13"/>
          <p:cNvSpPr txBox="1"/>
          <p:nvPr userDrawn="1"/>
        </p:nvSpPr>
        <p:spPr>
          <a:xfrm>
            <a:off x="-1786823" y="5987532"/>
            <a:ext cx="1706880" cy="142555"/>
          </a:xfrm>
          <a:prstGeom prst="rect">
            <a:avLst/>
          </a:prstGeom>
          <a:noFill/>
        </p:spPr>
        <p:txBody>
          <a:bodyPr wrap="square" lIns="0" tIns="0" rIns="0" bIns="0" rtlCol="0">
            <a:noAutofit/>
          </a:bodyPr>
          <a:lstStyle/>
          <a:p>
            <a:pPr algn="r"/>
            <a:r>
              <a:rPr lang="en-US" sz="800" dirty="0">
                <a:solidFill>
                  <a:schemeClr val="tx2">
                    <a:lumMod val="75000"/>
                  </a:schemeClr>
                </a:solidFill>
                <a:latin typeface="Arial Narrow" panose="020B0606020202030204" pitchFamily="34" charset="0"/>
              </a:rPr>
              <a:t>No content below the line</a:t>
            </a:r>
          </a:p>
        </p:txBody>
      </p:sp>
      <p:sp>
        <p:nvSpPr>
          <p:cNvPr id="19" name="Rectangle 18"/>
          <p:cNvSpPr/>
          <p:nvPr userDrawn="1"/>
        </p:nvSpPr>
        <p:spPr>
          <a:xfrm>
            <a:off x="12287025" y="-4043"/>
            <a:ext cx="1386247" cy="211485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lstStyle/>
          <a:p>
            <a:pPr algn="l"/>
            <a:r>
              <a:rPr lang="en-US" sz="1000" b="1" dirty="0">
                <a:solidFill>
                  <a:schemeClr val="bg1"/>
                </a:solidFill>
              </a:rPr>
              <a:t>Divider + Image</a:t>
            </a:r>
            <a:endParaRPr lang="en-US" sz="1000" b="1" baseline="0" dirty="0">
              <a:solidFill>
                <a:schemeClr val="bg1"/>
              </a:solidFill>
            </a:endParaRPr>
          </a:p>
          <a:p>
            <a:pPr algn="l"/>
            <a:r>
              <a:rPr lang="en-US" sz="1000" baseline="0" dirty="0">
                <a:solidFill>
                  <a:schemeClr val="bg1"/>
                </a:solidFill>
              </a:rPr>
              <a:t>Click image icon to insert rectangular image. </a:t>
            </a:r>
            <a:endParaRPr lang="en-US" sz="1000" dirty="0">
              <a:solidFill>
                <a:schemeClr val="bg1"/>
              </a:solidFill>
            </a:endParaRPr>
          </a:p>
        </p:txBody>
      </p:sp>
      <p:cxnSp>
        <p:nvCxnSpPr>
          <p:cNvPr id="25" name="Straight Connector 24"/>
          <p:cNvCxnSpPr/>
          <p:nvPr userDrawn="1"/>
        </p:nvCxnSpPr>
        <p:spPr>
          <a:xfrm>
            <a:off x="-395621" y="6090880"/>
            <a:ext cx="395621" cy="0"/>
          </a:xfrm>
          <a:prstGeom prst="line">
            <a:avLst/>
          </a:prstGeom>
          <a:ln w="3175">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pic>
        <p:nvPicPr>
          <p:cNvPr id="23" name="Platts"/>
          <p:cNvPicPr>
            <a:picLocks noChangeAspect="1"/>
          </p:cNvPicPr>
          <p:nvPr userDrawn="1"/>
        </p:nvPicPr>
        <p:blipFill>
          <a:blip r:embed="rId2"/>
          <a:stretch>
            <a:fillRect/>
          </a:stretch>
        </p:blipFill>
        <p:spPr>
          <a:xfrm>
            <a:off x="215528" y="6082953"/>
            <a:ext cx="1674605" cy="713232"/>
          </a:xfrm>
          <a:prstGeom prst="rect">
            <a:avLst/>
          </a:prstGeom>
        </p:spPr>
      </p:pic>
      <p:grpSp>
        <p:nvGrpSpPr>
          <p:cNvPr id="17" name="Group 16"/>
          <p:cNvGrpSpPr/>
          <p:nvPr userDrawn="1"/>
        </p:nvGrpSpPr>
        <p:grpSpPr>
          <a:xfrm>
            <a:off x="12287025" y="2219022"/>
            <a:ext cx="1386247" cy="1481802"/>
            <a:chOff x="9215268" y="3023356"/>
            <a:chExt cx="1039685" cy="1481802"/>
          </a:xfrm>
        </p:grpSpPr>
        <p:sp>
          <p:nvSpPr>
            <p:cNvPr id="18" name="Rectangle 17"/>
            <p:cNvSpPr/>
            <p:nvPr userDrawn="1"/>
          </p:nvSpPr>
          <p:spPr>
            <a:xfrm>
              <a:off x="9215268" y="3023356"/>
              <a:ext cx="1039685" cy="148180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0" rtlCol="0" anchor="t"/>
            <a:lstStyle/>
            <a:p>
              <a:pPr algn="l"/>
              <a:r>
                <a:rPr lang="en-US" sz="1000" b="0" baseline="0" dirty="0">
                  <a:solidFill>
                    <a:schemeClr val="bg1"/>
                  </a:solidFill>
                </a:rPr>
                <a:t>Only use </a:t>
              </a:r>
              <a:r>
                <a:rPr lang="en-US" sz="1000" b="0" baseline="0" dirty="0">
                  <a:solidFill>
                    <a:srgbClr val="D6002A"/>
                  </a:solidFill>
                </a:rPr>
                <a:t>S&amp;P Global Red </a:t>
              </a:r>
              <a:r>
                <a:rPr lang="en-US" sz="1000" b="0" baseline="0" dirty="0">
                  <a:solidFill>
                    <a:schemeClr val="bg1"/>
                  </a:solidFill>
                </a:rPr>
                <a:t>for key </a:t>
              </a:r>
              <a:r>
                <a:rPr lang="en-US" sz="1000" b="0" baseline="0" dirty="0" err="1">
                  <a:solidFill>
                    <a:schemeClr val="bg1"/>
                  </a:solidFill>
                </a:rPr>
                <a:t>telt</a:t>
              </a:r>
              <a:r>
                <a:rPr lang="en-US" sz="1000" b="0" baseline="0" dirty="0">
                  <a:solidFill>
                    <a:schemeClr val="bg1"/>
                  </a:solidFill>
                </a:rPr>
                <a:t> high-lights, not shapes or charts. </a:t>
              </a:r>
              <a:br>
                <a:rPr lang="en-US" sz="1000" b="0" baseline="0" dirty="0">
                  <a:solidFill>
                    <a:schemeClr val="bg1"/>
                  </a:solidFill>
                </a:rPr>
              </a:br>
              <a:r>
                <a:rPr lang="en-US" sz="1000" b="0" baseline="0" dirty="0">
                  <a:solidFill>
                    <a:schemeClr val="bg1"/>
                  </a:solidFill>
                </a:rPr>
                <a:t>It’s available in the custom color palette. </a:t>
              </a:r>
            </a:p>
          </p:txBody>
        </p:sp>
        <p:sp>
          <p:nvSpPr>
            <p:cNvPr id="27" name="Rectangle 26"/>
            <p:cNvSpPr/>
            <p:nvPr userDrawn="1"/>
          </p:nvSpPr>
          <p:spPr>
            <a:xfrm>
              <a:off x="9264542" y="4329961"/>
              <a:ext cx="126397" cy="126397"/>
            </a:xfrm>
            <a:prstGeom prst="rect">
              <a:avLst/>
            </a:prstGeom>
            <a:solidFill>
              <a:srgbClr val="D60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err="1">
                <a:solidFill>
                  <a:schemeClr val="tx1"/>
                </a:solidFill>
              </a:endParaRPr>
            </a:p>
          </p:txBody>
        </p:sp>
      </p:grpSp>
      <p:sp>
        <p:nvSpPr>
          <p:cNvPr id="115" name="Rectangle 114"/>
          <p:cNvSpPr/>
          <p:nvPr userDrawn="1"/>
        </p:nvSpPr>
        <p:spPr>
          <a:xfrm>
            <a:off x="-3945" y="6873240"/>
            <a:ext cx="12192000" cy="3428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err="1">
              <a:solidFill>
                <a:schemeClr val="tx1"/>
              </a:solidFill>
            </a:endParaRPr>
          </a:p>
        </p:txBody>
      </p:sp>
      <p:sp>
        <p:nvSpPr>
          <p:cNvPr id="116" name="Rectangle 115"/>
          <p:cNvSpPr/>
          <p:nvPr userDrawn="1"/>
        </p:nvSpPr>
        <p:spPr>
          <a:xfrm>
            <a:off x="1" y="6879917"/>
            <a:ext cx="12205252" cy="3677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err="1">
              <a:solidFill>
                <a:schemeClr val="tx1"/>
              </a:solidFill>
            </a:endParaRPr>
          </a:p>
        </p:txBody>
      </p:sp>
      <p:sp>
        <p:nvSpPr>
          <p:cNvPr id="117" name="Rectangle 116"/>
          <p:cNvSpPr/>
          <p:nvPr userDrawn="1"/>
        </p:nvSpPr>
        <p:spPr>
          <a:xfrm>
            <a:off x="-3945" y="6873240"/>
            <a:ext cx="12192000" cy="34286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err="1">
              <a:solidFill>
                <a:schemeClr val="tx1"/>
              </a:solidFill>
            </a:endParaRPr>
          </a:p>
        </p:txBody>
      </p:sp>
      <p:sp>
        <p:nvSpPr>
          <p:cNvPr id="118" name="Rectangle 117"/>
          <p:cNvSpPr/>
          <p:nvPr userDrawn="1"/>
        </p:nvSpPr>
        <p:spPr>
          <a:xfrm>
            <a:off x="5963507" y="6886532"/>
            <a:ext cx="6187440" cy="2866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45720" tIns="0" rIns="45720" bIns="0" rtlCol="0" anchor="ctr"/>
          <a:lstStyle/>
          <a:p>
            <a:pPr algn="l"/>
            <a:r>
              <a:rPr lang="en-US" sz="1000" b="1" baseline="0" dirty="0">
                <a:solidFill>
                  <a:schemeClr val="bg1"/>
                </a:solidFill>
              </a:rPr>
              <a:t>Footer :  </a:t>
            </a:r>
            <a:r>
              <a:rPr lang="en-US" sz="1000" baseline="0" dirty="0">
                <a:solidFill>
                  <a:schemeClr val="bg1"/>
                </a:solidFill>
                <a:sym typeface="Wingdings 3" panose="05040102010807070707" pitchFamily="18" charset="2"/>
              </a:rPr>
              <a:t>Never change the footer </a:t>
            </a:r>
            <a:r>
              <a:rPr lang="en-US" sz="1000" baseline="0" dirty="0" err="1">
                <a:solidFill>
                  <a:schemeClr val="bg1"/>
                </a:solidFill>
                <a:sym typeface="Wingdings 3" panose="05040102010807070707" pitchFamily="18" charset="2"/>
              </a:rPr>
              <a:t>telt</a:t>
            </a:r>
            <a:r>
              <a:rPr lang="en-US" sz="1000" baseline="0" dirty="0">
                <a:solidFill>
                  <a:schemeClr val="bg1"/>
                </a:solidFill>
                <a:sym typeface="Wingdings 3" panose="05040102010807070707" pitchFamily="18" charset="2"/>
              </a:rPr>
              <a:t> on individual slides. Change, t</a:t>
            </a:r>
            <a:r>
              <a:rPr lang="en-US" sz="1000" baseline="0" dirty="0">
                <a:solidFill>
                  <a:schemeClr val="bg1"/>
                </a:solidFill>
              </a:rPr>
              <a:t>urn on or off footer by using Insert </a:t>
            </a:r>
            <a:r>
              <a:rPr lang="en-US" sz="1000" baseline="0" dirty="0">
                <a:solidFill>
                  <a:schemeClr val="bg1"/>
                </a:solidFill>
                <a:sym typeface="Wingdings 3" panose="05040102010807070707" pitchFamily="18" charset="2"/>
              </a:rPr>
              <a:t> Header &amp; Footer Enter / change </a:t>
            </a:r>
            <a:r>
              <a:rPr lang="en-US" sz="1000" baseline="0" dirty="0" err="1">
                <a:solidFill>
                  <a:schemeClr val="bg1"/>
                </a:solidFill>
                <a:sym typeface="Wingdings 3" panose="05040102010807070707" pitchFamily="18" charset="2"/>
              </a:rPr>
              <a:t>telt</a:t>
            </a:r>
            <a:r>
              <a:rPr lang="en-US" sz="1000" baseline="0" dirty="0">
                <a:solidFill>
                  <a:schemeClr val="bg1"/>
                </a:solidFill>
                <a:sym typeface="Wingdings 3" panose="05040102010807070707" pitchFamily="18" charset="2"/>
              </a:rPr>
              <a:t>  Click Apply All. </a:t>
            </a:r>
            <a:endParaRPr lang="en-US" sz="1000" baseline="0" dirty="0">
              <a:solidFill>
                <a:schemeClr val="bg1"/>
              </a:solidFill>
            </a:endParaRPr>
          </a:p>
        </p:txBody>
      </p:sp>
      <p:sp>
        <p:nvSpPr>
          <p:cNvPr id="119" name="TextBox 118"/>
          <p:cNvSpPr txBox="1"/>
          <p:nvPr userDrawn="1"/>
        </p:nvSpPr>
        <p:spPr>
          <a:xfrm>
            <a:off x="24860" y="6883559"/>
            <a:ext cx="903163" cy="142555"/>
          </a:xfrm>
          <a:prstGeom prst="rect">
            <a:avLst/>
          </a:prstGeom>
          <a:noFill/>
        </p:spPr>
        <p:txBody>
          <a:bodyPr wrap="square" lIns="0" tIns="0" rIns="0" bIns="0" rtlCol="0">
            <a:noAutofit/>
          </a:bodyPr>
          <a:lstStyle/>
          <a:p>
            <a:pPr algn="l"/>
            <a:r>
              <a:rPr lang="en-US" sz="800" dirty="0">
                <a:solidFill>
                  <a:schemeClr val="bg1"/>
                </a:solidFill>
                <a:latin typeface="Arial Narrow" panose="020B0606020202030204" pitchFamily="34" charset="0"/>
              </a:rPr>
              <a:t>Data color order</a:t>
            </a:r>
            <a:r>
              <a:rPr lang="en-US" sz="800" baseline="0" dirty="0">
                <a:solidFill>
                  <a:schemeClr val="bg1"/>
                </a:solidFill>
                <a:latin typeface="Arial Narrow" panose="020B0606020202030204" pitchFamily="34" charset="0"/>
              </a:rPr>
              <a:t>:</a:t>
            </a:r>
            <a:endParaRPr lang="en-US" sz="800" dirty="0">
              <a:solidFill>
                <a:schemeClr val="bg1"/>
              </a:solidFill>
              <a:latin typeface="Arial Narrow" panose="020B0606020202030204" pitchFamily="34" charset="0"/>
            </a:endParaRPr>
          </a:p>
        </p:txBody>
      </p:sp>
      <p:sp>
        <p:nvSpPr>
          <p:cNvPr id="120" name="TextBox 119"/>
          <p:cNvSpPr txBox="1"/>
          <p:nvPr userDrawn="1"/>
        </p:nvSpPr>
        <p:spPr>
          <a:xfrm>
            <a:off x="3345543" y="7042641"/>
            <a:ext cx="1320629" cy="136444"/>
          </a:xfrm>
          <a:prstGeom prst="rect">
            <a:avLst/>
          </a:prstGeom>
          <a:noFill/>
        </p:spPr>
        <p:txBody>
          <a:bodyPr wrap="square" lIns="0" tIns="0" rIns="0" bIns="0" rtlCol="0">
            <a:noAutofit/>
          </a:bodyPr>
          <a:lstStyle/>
          <a:p>
            <a:pPr algn="l"/>
            <a:r>
              <a:rPr lang="en-US" sz="800" dirty="0">
                <a:solidFill>
                  <a:schemeClr val="bg1"/>
                </a:solidFill>
                <a:latin typeface="Arial Narrow" panose="020B0606020202030204" pitchFamily="34" charset="0"/>
              </a:rPr>
              <a:t>Used with accent colors: </a:t>
            </a:r>
          </a:p>
        </p:txBody>
      </p:sp>
      <p:grpSp>
        <p:nvGrpSpPr>
          <p:cNvPr id="121" name="Group 120"/>
          <p:cNvGrpSpPr/>
          <p:nvPr userDrawn="1"/>
        </p:nvGrpSpPr>
        <p:grpSpPr>
          <a:xfrm>
            <a:off x="905408" y="6907927"/>
            <a:ext cx="2077933" cy="100584"/>
            <a:chOff x="914339" y="6913770"/>
            <a:chExt cx="1558450" cy="100584"/>
          </a:xfrm>
        </p:grpSpPr>
        <p:sp>
          <p:nvSpPr>
            <p:cNvPr id="122" name="Rectangle 121"/>
            <p:cNvSpPr/>
            <p:nvPr/>
          </p:nvSpPr>
          <p:spPr>
            <a:xfrm>
              <a:off x="914339" y="6913770"/>
              <a:ext cx="100584" cy="100584"/>
            </a:xfrm>
            <a:prstGeom prst="rect">
              <a:avLst/>
            </a:prstGeom>
            <a:solidFill>
              <a:srgbClr val="4F99C1"/>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123" name="Rectangle 122"/>
            <p:cNvSpPr/>
            <p:nvPr/>
          </p:nvSpPr>
          <p:spPr>
            <a:xfrm>
              <a:off x="1138627" y="6913770"/>
              <a:ext cx="100584" cy="100584"/>
            </a:xfrm>
            <a:prstGeom prst="rect">
              <a:avLst/>
            </a:prstGeom>
            <a:solidFill>
              <a:srgbClr val="FCB316"/>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chemeClr val="bg1"/>
                </a:solidFill>
                <a:effectLst/>
                <a:uLnTx/>
                <a:uFillTx/>
                <a:latin typeface="Akkurat Pro" pitchFamily="34" charset="0"/>
                <a:cs typeface="Arial"/>
              </a:endParaRPr>
            </a:p>
          </p:txBody>
        </p:sp>
        <p:sp>
          <p:nvSpPr>
            <p:cNvPr id="124" name="Rectangle 123"/>
            <p:cNvSpPr/>
            <p:nvPr/>
          </p:nvSpPr>
          <p:spPr>
            <a:xfrm>
              <a:off x="1026483" y="6913770"/>
              <a:ext cx="100584" cy="100584"/>
            </a:xfrm>
            <a:prstGeom prst="rect">
              <a:avLst/>
            </a:prstGeom>
            <a:solidFill>
              <a:srgbClr val="002B5F"/>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125" name="Rectangle 124"/>
            <p:cNvSpPr/>
            <p:nvPr/>
          </p:nvSpPr>
          <p:spPr>
            <a:xfrm>
              <a:off x="1250771" y="6913770"/>
              <a:ext cx="100584" cy="100584"/>
            </a:xfrm>
            <a:prstGeom prst="rect">
              <a:avLst/>
            </a:prstGeom>
            <a:solidFill>
              <a:srgbClr val="50280A"/>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l-NL"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126" name="Rectangle 125"/>
            <p:cNvSpPr/>
            <p:nvPr/>
          </p:nvSpPr>
          <p:spPr>
            <a:xfrm>
              <a:off x="1362915" y="6913770"/>
              <a:ext cx="100584" cy="100584"/>
            </a:xfrm>
            <a:prstGeom prst="rect">
              <a:avLst/>
            </a:prstGeom>
            <a:solidFill>
              <a:srgbClr val="DE8BA4"/>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127" name="Rectangle 126"/>
            <p:cNvSpPr/>
            <p:nvPr/>
          </p:nvSpPr>
          <p:spPr>
            <a:xfrm>
              <a:off x="1475059" y="6913770"/>
              <a:ext cx="100584" cy="100584"/>
            </a:xfrm>
            <a:prstGeom prst="rect">
              <a:avLst/>
            </a:prstGeom>
            <a:solidFill>
              <a:srgbClr val="6A035C"/>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128" name="Rectangle 127"/>
            <p:cNvSpPr/>
            <p:nvPr/>
          </p:nvSpPr>
          <p:spPr>
            <a:xfrm>
              <a:off x="1587203" y="6913770"/>
              <a:ext cx="100584" cy="100584"/>
            </a:xfrm>
            <a:prstGeom prst="rect">
              <a:avLst/>
            </a:prstGeom>
            <a:solidFill>
              <a:srgbClr val="00B3A0"/>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129" name="Rectangle 128"/>
            <p:cNvSpPr/>
            <p:nvPr/>
          </p:nvSpPr>
          <p:spPr>
            <a:xfrm>
              <a:off x="1699347" y="6913770"/>
              <a:ext cx="100584" cy="100584"/>
            </a:xfrm>
            <a:prstGeom prst="rect">
              <a:avLst/>
            </a:prstGeom>
            <a:solidFill>
              <a:srgbClr val="004D47"/>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rgbClr val="712300"/>
                </a:solidFill>
                <a:effectLst/>
                <a:uLnTx/>
                <a:uFillTx/>
                <a:latin typeface="Akkurat Pro" pitchFamily="34" charset="0"/>
                <a:cs typeface="Arial"/>
              </a:endParaRPr>
            </a:p>
          </p:txBody>
        </p:sp>
        <p:sp>
          <p:nvSpPr>
            <p:cNvPr id="130" name="Rectangle 129"/>
            <p:cNvSpPr/>
            <p:nvPr/>
          </p:nvSpPr>
          <p:spPr>
            <a:xfrm>
              <a:off x="1811491" y="6913770"/>
              <a:ext cx="100584" cy="100584"/>
            </a:xfrm>
            <a:prstGeom prst="rect">
              <a:avLst/>
            </a:prstGeom>
            <a:solidFill>
              <a:srgbClr val="F79668"/>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pt-BR" sz="200" b="0" i="0" u="none" strike="noStrike" kern="0" cap="none" spc="0" normalizeH="0" baseline="0" noProof="0" dirty="0">
                <a:ln>
                  <a:noFill/>
                </a:ln>
                <a:solidFill>
                  <a:schemeClr val="bg1"/>
                </a:solidFill>
                <a:effectLst/>
                <a:uLnTx/>
                <a:uFillTx/>
                <a:latin typeface="Akkurat Pro" pitchFamily="34" charset="0"/>
                <a:cs typeface="Arial"/>
              </a:endParaRPr>
            </a:p>
          </p:txBody>
        </p:sp>
        <p:sp>
          <p:nvSpPr>
            <p:cNvPr id="131" name="Rectangle 130"/>
            <p:cNvSpPr/>
            <p:nvPr/>
          </p:nvSpPr>
          <p:spPr>
            <a:xfrm>
              <a:off x="1923635" y="6913770"/>
              <a:ext cx="100584" cy="100584"/>
            </a:xfrm>
            <a:prstGeom prst="rect">
              <a:avLst/>
            </a:prstGeom>
            <a:solidFill>
              <a:srgbClr val="712300"/>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rgbClr val="6A035C"/>
                </a:solidFill>
                <a:effectLst/>
                <a:uLnTx/>
                <a:uFillTx/>
                <a:latin typeface="Akkurat Pro" pitchFamily="34" charset="0"/>
                <a:cs typeface="Arial"/>
              </a:endParaRPr>
            </a:p>
          </p:txBody>
        </p:sp>
        <p:sp>
          <p:nvSpPr>
            <p:cNvPr id="132" name="Rectangle 131"/>
            <p:cNvSpPr/>
            <p:nvPr/>
          </p:nvSpPr>
          <p:spPr>
            <a:xfrm>
              <a:off x="2035779" y="6913770"/>
              <a:ext cx="100584" cy="100584"/>
            </a:xfrm>
            <a:prstGeom prst="rect">
              <a:avLst/>
            </a:prstGeom>
            <a:solidFill>
              <a:srgbClr val="908EC5"/>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133" name="Rectangle 132"/>
            <p:cNvSpPr/>
            <p:nvPr/>
          </p:nvSpPr>
          <p:spPr>
            <a:xfrm>
              <a:off x="2147923" y="6913770"/>
              <a:ext cx="100584" cy="100584"/>
            </a:xfrm>
            <a:prstGeom prst="rect">
              <a:avLst/>
            </a:prstGeom>
            <a:solidFill>
              <a:srgbClr val="37237B"/>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rgbClr val="712300"/>
                </a:solidFill>
                <a:effectLst/>
                <a:uLnTx/>
                <a:uFillTx/>
                <a:latin typeface="Akkurat Pro" pitchFamily="34" charset="0"/>
                <a:cs typeface="Arial"/>
              </a:endParaRPr>
            </a:p>
          </p:txBody>
        </p:sp>
        <p:sp>
          <p:nvSpPr>
            <p:cNvPr id="134" name="Rectangle 133"/>
            <p:cNvSpPr/>
            <p:nvPr/>
          </p:nvSpPr>
          <p:spPr>
            <a:xfrm>
              <a:off x="2260067" y="6913770"/>
              <a:ext cx="100584" cy="100584"/>
            </a:xfrm>
            <a:prstGeom prst="rect">
              <a:avLst/>
            </a:prstGeom>
            <a:solidFill>
              <a:srgbClr val="A4C032"/>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pt-BR" sz="200" b="0" i="0" u="none" strike="noStrike" kern="0" cap="none" spc="0" normalizeH="0" baseline="0" noProof="0" dirty="0">
                <a:ln>
                  <a:noFill/>
                </a:ln>
                <a:solidFill>
                  <a:schemeClr val="bg1"/>
                </a:solidFill>
                <a:effectLst/>
                <a:uLnTx/>
                <a:uFillTx/>
                <a:latin typeface="Akkurat Pro" pitchFamily="34" charset="0"/>
                <a:cs typeface="Arial"/>
              </a:endParaRPr>
            </a:p>
          </p:txBody>
        </p:sp>
        <p:sp>
          <p:nvSpPr>
            <p:cNvPr id="135" name="Rectangle 134"/>
            <p:cNvSpPr/>
            <p:nvPr/>
          </p:nvSpPr>
          <p:spPr>
            <a:xfrm>
              <a:off x="2372205" y="6913770"/>
              <a:ext cx="100584" cy="100584"/>
            </a:xfrm>
            <a:prstGeom prst="rect">
              <a:avLst/>
            </a:prstGeom>
            <a:solidFill>
              <a:srgbClr val="2C3B0D"/>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rgbClr val="6A035C"/>
                </a:solidFill>
                <a:effectLst/>
                <a:uLnTx/>
                <a:uFillTx/>
                <a:latin typeface="Akkurat Pro" pitchFamily="34" charset="0"/>
                <a:cs typeface="Arial"/>
              </a:endParaRPr>
            </a:p>
          </p:txBody>
        </p:sp>
      </p:grpSp>
      <p:sp>
        <p:nvSpPr>
          <p:cNvPr id="136" name="TextBox 135"/>
          <p:cNvSpPr txBox="1"/>
          <p:nvPr userDrawn="1"/>
        </p:nvSpPr>
        <p:spPr>
          <a:xfrm>
            <a:off x="3075824" y="6883559"/>
            <a:ext cx="1706880" cy="142555"/>
          </a:xfrm>
          <a:prstGeom prst="rect">
            <a:avLst/>
          </a:prstGeom>
          <a:noFill/>
        </p:spPr>
        <p:txBody>
          <a:bodyPr wrap="square" lIns="0" tIns="0" rIns="0" bIns="0" rtlCol="0">
            <a:noAutofit/>
          </a:bodyPr>
          <a:lstStyle/>
          <a:p>
            <a:pPr algn="l"/>
            <a:r>
              <a:rPr lang="en-US" sz="800" dirty="0">
                <a:solidFill>
                  <a:schemeClr val="bg1"/>
                </a:solidFill>
                <a:latin typeface="Arial Narrow" panose="020B0606020202030204" pitchFamily="34" charset="0"/>
              </a:rPr>
              <a:t>Complimentary colors:</a:t>
            </a:r>
          </a:p>
        </p:txBody>
      </p:sp>
      <p:grpSp>
        <p:nvGrpSpPr>
          <p:cNvPr id="137" name="Group 136"/>
          <p:cNvGrpSpPr/>
          <p:nvPr userDrawn="1"/>
        </p:nvGrpSpPr>
        <p:grpSpPr>
          <a:xfrm>
            <a:off x="3092291" y="7022893"/>
            <a:ext cx="218964" cy="91440"/>
            <a:chOff x="2279174" y="7027888"/>
            <a:chExt cx="164223" cy="91440"/>
          </a:xfrm>
        </p:grpSpPr>
        <p:cxnSp>
          <p:nvCxnSpPr>
            <p:cNvPr id="138" name="Straight Arrow Connector 137"/>
            <p:cNvCxnSpPr>
              <a:cxnSpLocks/>
            </p:cNvCxnSpPr>
            <p:nvPr userDrawn="1"/>
          </p:nvCxnSpPr>
          <p:spPr>
            <a:xfrm>
              <a:off x="2279174" y="7114593"/>
              <a:ext cx="164223" cy="0"/>
            </a:xfrm>
            <a:prstGeom prst="straightConnector1">
              <a:avLst/>
            </a:prstGeom>
            <a:ln w="952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a:cxnSpLocks/>
            </p:cNvCxnSpPr>
            <p:nvPr userDrawn="1"/>
          </p:nvCxnSpPr>
          <p:spPr>
            <a:xfrm flipV="1">
              <a:off x="2281672" y="7027888"/>
              <a:ext cx="0" cy="9144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40" name="Group 139"/>
          <p:cNvGrpSpPr/>
          <p:nvPr userDrawn="1"/>
        </p:nvGrpSpPr>
        <p:grpSpPr>
          <a:xfrm>
            <a:off x="4612888" y="7065273"/>
            <a:ext cx="1037553" cy="100584"/>
            <a:chOff x="1566748" y="7022234"/>
            <a:chExt cx="778165" cy="100584"/>
          </a:xfrm>
        </p:grpSpPr>
        <p:sp>
          <p:nvSpPr>
            <p:cNvPr id="141" name="Rectangle 140"/>
            <p:cNvSpPr/>
            <p:nvPr userDrawn="1"/>
          </p:nvSpPr>
          <p:spPr>
            <a:xfrm>
              <a:off x="1566748" y="7022234"/>
              <a:ext cx="100584" cy="100584"/>
            </a:xfrm>
            <a:prstGeom prst="rect">
              <a:avLst/>
            </a:prstGeom>
            <a:solidFill>
              <a:srgbClr val="007EAE"/>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142" name="Rectangle 141"/>
            <p:cNvSpPr/>
            <p:nvPr userDrawn="1"/>
          </p:nvSpPr>
          <p:spPr>
            <a:xfrm>
              <a:off x="1793022" y="7022234"/>
              <a:ext cx="100584" cy="100584"/>
            </a:xfrm>
            <a:prstGeom prst="rect">
              <a:avLst/>
            </a:prstGeom>
            <a:solidFill>
              <a:srgbClr val="C40067"/>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chemeClr val="bg1"/>
                </a:solidFill>
                <a:effectLst/>
                <a:uLnTx/>
                <a:uFillTx/>
                <a:latin typeface="Akkurat Pro" pitchFamily="34" charset="0"/>
                <a:cs typeface="Arial"/>
              </a:endParaRPr>
            </a:p>
          </p:txBody>
        </p:sp>
        <p:sp>
          <p:nvSpPr>
            <p:cNvPr id="143" name="Rectangle 142"/>
            <p:cNvSpPr/>
            <p:nvPr userDrawn="1"/>
          </p:nvSpPr>
          <p:spPr>
            <a:xfrm>
              <a:off x="1679885" y="7022234"/>
              <a:ext cx="100584" cy="100584"/>
            </a:xfrm>
            <a:prstGeom prst="rect">
              <a:avLst/>
            </a:prstGeom>
            <a:solidFill>
              <a:srgbClr val="FFAC17"/>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144" name="Rectangle 143"/>
            <p:cNvSpPr/>
            <p:nvPr userDrawn="1"/>
          </p:nvSpPr>
          <p:spPr>
            <a:xfrm>
              <a:off x="1906159" y="7022234"/>
              <a:ext cx="100584" cy="100584"/>
            </a:xfrm>
            <a:prstGeom prst="rect">
              <a:avLst/>
            </a:prstGeom>
            <a:solidFill>
              <a:srgbClr val="08C3A5"/>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l-NL"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145" name="Rectangle 144"/>
            <p:cNvSpPr/>
            <p:nvPr userDrawn="1"/>
          </p:nvSpPr>
          <p:spPr>
            <a:xfrm>
              <a:off x="2019296" y="7022234"/>
              <a:ext cx="100584" cy="100584"/>
            </a:xfrm>
            <a:prstGeom prst="rect">
              <a:avLst/>
            </a:prstGeom>
            <a:solidFill>
              <a:srgbClr val="F36C35"/>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146" name="Rectangle 145"/>
            <p:cNvSpPr/>
            <p:nvPr userDrawn="1"/>
          </p:nvSpPr>
          <p:spPr>
            <a:xfrm>
              <a:off x="2132432" y="7022234"/>
              <a:ext cx="100584" cy="100584"/>
            </a:xfrm>
            <a:prstGeom prst="rect">
              <a:avLst/>
            </a:prstGeom>
            <a:solidFill>
              <a:srgbClr val="6A6AB1"/>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147" name="Rectangle 146"/>
            <p:cNvSpPr/>
            <p:nvPr userDrawn="1"/>
          </p:nvSpPr>
          <p:spPr>
            <a:xfrm>
              <a:off x="2244329" y="7022234"/>
              <a:ext cx="100584" cy="100584"/>
            </a:xfrm>
            <a:prstGeom prst="rect">
              <a:avLst/>
            </a:prstGeom>
            <a:solidFill>
              <a:srgbClr val="A4C032"/>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grpSp>
      <p:grpSp>
        <p:nvGrpSpPr>
          <p:cNvPr id="148" name="Group 147"/>
          <p:cNvGrpSpPr/>
          <p:nvPr userDrawn="1"/>
        </p:nvGrpSpPr>
        <p:grpSpPr>
          <a:xfrm>
            <a:off x="4232597" y="6907927"/>
            <a:ext cx="733035" cy="100584"/>
            <a:chOff x="3141899" y="6907927"/>
            <a:chExt cx="549776" cy="100584"/>
          </a:xfrm>
        </p:grpSpPr>
        <p:sp>
          <p:nvSpPr>
            <p:cNvPr id="149" name="Rectangle 148"/>
            <p:cNvSpPr/>
            <p:nvPr/>
          </p:nvSpPr>
          <p:spPr>
            <a:xfrm>
              <a:off x="3141899" y="6907927"/>
              <a:ext cx="100584" cy="100584"/>
            </a:xfrm>
            <a:prstGeom prst="rect">
              <a:avLst/>
            </a:prstGeom>
            <a:solidFill>
              <a:srgbClr val="000000"/>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150" name="Rectangle 149"/>
            <p:cNvSpPr/>
            <p:nvPr/>
          </p:nvSpPr>
          <p:spPr>
            <a:xfrm>
              <a:off x="3366495" y="6907927"/>
              <a:ext cx="100584" cy="100584"/>
            </a:xfrm>
            <a:prstGeom prst="rect">
              <a:avLst/>
            </a:prstGeom>
            <a:solidFill>
              <a:srgbClr val="666666"/>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chemeClr val="bg1"/>
                </a:solidFill>
                <a:effectLst/>
                <a:uLnTx/>
                <a:uFillTx/>
                <a:latin typeface="Akkurat Pro" pitchFamily="34" charset="0"/>
                <a:cs typeface="Arial"/>
              </a:endParaRPr>
            </a:p>
          </p:txBody>
        </p:sp>
        <p:sp>
          <p:nvSpPr>
            <p:cNvPr id="151" name="Rectangle 150"/>
            <p:cNvSpPr/>
            <p:nvPr/>
          </p:nvSpPr>
          <p:spPr>
            <a:xfrm>
              <a:off x="3254197" y="6907927"/>
              <a:ext cx="100584" cy="100584"/>
            </a:xfrm>
            <a:prstGeom prst="rect">
              <a:avLst/>
            </a:prstGeom>
            <a:solidFill>
              <a:srgbClr val="333333"/>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152" name="Rectangle 151"/>
            <p:cNvSpPr/>
            <p:nvPr/>
          </p:nvSpPr>
          <p:spPr>
            <a:xfrm>
              <a:off x="3478793" y="6907927"/>
              <a:ext cx="100584" cy="100584"/>
            </a:xfrm>
            <a:prstGeom prst="rect">
              <a:avLst/>
            </a:prstGeom>
            <a:solidFill>
              <a:srgbClr val="999999"/>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l-NL"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153" name="Rectangle 152"/>
            <p:cNvSpPr/>
            <p:nvPr/>
          </p:nvSpPr>
          <p:spPr>
            <a:xfrm>
              <a:off x="3591091" y="6907927"/>
              <a:ext cx="100584" cy="100584"/>
            </a:xfrm>
            <a:prstGeom prst="rect">
              <a:avLst/>
            </a:prstGeom>
            <a:solidFill>
              <a:srgbClr val="CCCCCC"/>
            </a:solidFill>
            <a:ln w="3175">
              <a:solidFill>
                <a:srgbClr val="A7A9AC"/>
              </a:solid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grpSp>
      <p:grpSp>
        <p:nvGrpSpPr>
          <p:cNvPr id="154" name="Group 153"/>
          <p:cNvGrpSpPr/>
          <p:nvPr userDrawn="1"/>
        </p:nvGrpSpPr>
        <p:grpSpPr>
          <a:xfrm>
            <a:off x="5078879" y="6907927"/>
            <a:ext cx="733036" cy="100584"/>
            <a:chOff x="2057435" y="7026985"/>
            <a:chExt cx="549777" cy="100584"/>
          </a:xfrm>
        </p:grpSpPr>
        <p:sp>
          <p:nvSpPr>
            <p:cNvPr id="155" name="Rectangle 154"/>
            <p:cNvSpPr/>
            <p:nvPr/>
          </p:nvSpPr>
          <p:spPr>
            <a:xfrm>
              <a:off x="2057435" y="7026985"/>
              <a:ext cx="100584" cy="100584"/>
            </a:xfrm>
            <a:prstGeom prst="rect">
              <a:avLst/>
            </a:prstGeom>
            <a:solidFill>
              <a:srgbClr val="473729"/>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156" name="Rectangle 155"/>
            <p:cNvSpPr/>
            <p:nvPr/>
          </p:nvSpPr>
          <p:spPr>
            <a:xfrm>
              <a:off x="2282031" y="7026985"/>
              <a:ext cx="100584" cy="100584"/>
            </a:xfrm>
            <a:prstGeom prst="rect">
              <a:avLst/>
            </a:prstGeom>
            <a:solidFill>
              <a:srgbClr val="A39382"/>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chemeClr val="bg1"/>
                </a:solidFill>
                <a:effectLst/>
                <a:uLnTx/>
                <a:uFillTx/>
                <a:latin typeface="Akkurat Pro" pitchFamily="34" charset="0"/>
                <a:cs typeface="Arial"/>
              </a:endParaRPr>
            </a:p>
          </p:txBody>
        </p:sp>
        <p:sp>
          <p:nvSpPr>
            <p:cNvPr id="157" name="Rectangle 156"/>
            <p:cNvSpPr/>
            <p:nvPr/>
          </p:nvSpPr>
          <p:spPr>
            <a:xfrm>
              <a:off x="2169733" y="7026985"/>
              <a:ext cx="100584" cy="100584"/>
            </a:xfrm>
            <a:prstGeom prst="rect">
              <a:avLst/>
            </a:prstGeom>
            <a:solidFill>
              <a:srgbClr val="7A6855"/>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158" name="Rectangle 157"/>
            <p:cNvSpPr/>
            <p:nvPr/>
          </p:nvSpPr>
          <p:spPr>
            <a:xfrm>
              <a:off x="2394329" y="7026985"/>
              <a:ext cx="100584" cy="100584"/>
            </a:xfrm>
            <a:prstGeom prst="rect">
              <a:avLst/>
            </a:prstGeom>
            <a:solidFill>
              <a:srgbClr val="B7A99A"/>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l-NL"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159" name="Rectangle 158"/>
            <p:cNvSpPr/>
            <p:nvPr/>
          </p:nvSpPr>
          <p:spPr>
            <a:xfrm>
              <a:off x="2506628" y="7026985"/>
              <a:ext cx="100584" cy="100584"/>
            </a:xfrm>
            <a:prstGeom prst="rect">
              <a:avLst/>
            </a:prstGeom>
            <a:solidFill>
              <a:srgbClr val="CEC2B4"/>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grpSp>
      <p:grpSp>
        <p:nvGrpSpPr>
          <p:cNvPr id="58" name="Group 57"/>
          <p:cNvGrpSpPr/>
          <p:nvPr userDrawn="1"/>
        </p:nvGrpSpPr>
        <p:grpSpPr>
          <a:xfrm>
            <a:off x="12231234" y="6237766"/>
            <a:ext cx="985371" cy="978343"/>
            <a:chOff x="9173426" y="6237765"/>
            <a:chExt cx="739028" cy="978343"/>
          </a:xfrm>
        </p:grpSpPr>
        <p:sp>
          <p:nvSpPr>
            <p:cNvPr id="59" name="Rectangle 58"/>
            <p:cNvSpPr/>
            <p:nvPr userDrawn="1"/>
          </p:nvSpPr>
          <p:spPr>
            <a:xfrm>
              <a:off x="9173426" y="6237765"/>
              <a:ext cx="739028" cy="97834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err="1">
                <a:solidFill>
                  <a:schemeClr val="tx1"/>
                </a:solidFill>
              </a:endParaRPr>
            </a:p>
          </p:txBody>
        </p:sp>
        <p:grpSp>
          <p:nvGrpSpPr>
            <p:cNvPr id="60" name="Group 59"/>
            <p:cNvGrpSpPr/>
            <p:nvPr userDrawn="1"/>
          </p:nvGrpSpPr>
          <p:grpSpPr>
            <a:xfrm>
              <a:off x="9218311" y="6565676"/>
              <a:ext cx="609784" cy="615127"/>
              <a:chOff x="9218311" y="6565676"/>
              <a:chExt cx="609784" cy="615127"/>
            </a:xfrm>
          </p:grpSpPr>
          <p:sp>
            <p:nvSpPr>
              <p:cNvPr id="62" name="Rectangle 61"/>
              <p:cNvSpPr/>
              <p:nvPr/>
            </p:nvSpPr>
            <p:spPr>
              <a:xfrm>
                <a:off x="9218311" y="6565676"/>
                <a:ext cx="100584" cy="100584"/>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63" name="Rectangle 62"/>
              <p:cNvSpPr/>
              <p:nvPr/>
            </p:nvSpPr>
            <p:spPr>
              <a:xfrm>
                <a:off x="9493231" y="6565676"/>
                <a:ext cx="100584" cy="100584"/>
              </a:xfrm>
              <a:prstGeom prst="rect">
                <a:avLst/>
              </a:prstGeom>
              <a:solidFill>
                <a:srgbClr val="7B9133"/>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chemeClr val="bg1"/>
                  </a:solidFill>
                  <a:effectLst/>
                  <a:uLnTx/>
                  <a:uFillTx/>
                  <a:latin typeface="Akkurat Pro" pitchFamily="34" charset="0"/>
                  <a:cs typeface="Arial"/>
                </a:endParaRPr>
              </a:p>
            </p:txBody>
          </p:sp>
          <p:sp>
            <p:nvSpPr>
              <p:cNvPr id="64" name="Rectangle 63"/>
              <p:cNvSpPr/>
              <p:nvPr/>
            </p:nvSpPr>
            <p:spPr>
              <a:xfrm>
                <a:off x="9376091" y="6565676"/>
                <a:ext cx="100584" cy="100584"/>
              </a:xfrm>
              <a:prstGeom prst="rect">
                <a:avLst/>
              </a:prstGeom>
              <a:solidFill>
                <a:srgbClr val="2B3B0D"/>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65" name="Rectangle 64"/>
              <p:cNvSpPr/>
              <p:nvPr/>
            </p:nvSpPr>
            <p:spPr>
              <a:xfrm>
                <a:off x="9610371" y="6565676"/>
                <a:ext cx="100584" cy="100584"/>
              </a:xfrm>
              <a:prstGeom prst="rect">
                <a:avLst/>
              </a:prstGeom>
              <a:solidFill>
                <a:srgbClr val="7B9133"/>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l-NL"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66" name="Rectangle 65"/>
              <p:cNvSpPr/>
              <p:nvPr/>
            </p:nvSpPr>
            <p:spPr>
              <a:xfrm>
                <a:off x="9727511" y="6565676"/>
                <a:ext cx="100584" cy="100584"/>
              </a:xfrm>
              <a:prstGeom prst="rect">
                <a:avLst/>
              </a:prstGeom>
              <a:solidFill>
                <a:srgbClr val="C5D582"/>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67" name="Rectangle 66"/>
              <p:cNvSpPr/>
              <p:nvPr userDrawn="1"/>
            </p:nvSpPr>
            <p:spPr>
              <a:xfrm>
                <a:off x="9218311" y="6694312"/>
                <a:ext cx="100584" cy="100584"/>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68" name="Rectangle 67"/>
              <p:cNvSpPr/>
              <p:nvPr userDrawn="1"/>
            </p:nvSpPr>
            <p:spPr>
              <a:xfrm>
                <a:off x="9493231" y="6694312"/>
                <a:ext cx="100584" cy="100584"/>
              </a:xfrm>
              <a:prstGeom prst="rect">
                <a:avLst/>
              </a:prstGeom>
              <a:solidFill>
                <a:srgbClr val="D05883"/>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chemeClr val="bg1"/>
                  </a:solidFill>
                  <a:effectLst/>
                  <a:uLnTx/>
                  <a:uFillTx/>
                  <a:latin typeface="Akkurat Pro" pitchFamily="34" charset="0"/>
                  <a:cs typeface="Arial"/>
                </a:endParaRPr>
              </a:p>
            </p:txBody>
          </p:sp>
          <p:sp>
            <p:nvSpPr>
              <p:cNvPr id="69" name="Rectangle 68"/>
              <p:cNvSpPr/>
              <p:nvPr userDrawn="1"/>
            </p:nvSpPr>
            <p:spPr>
              <a:xfrm>
                <a:off x="9376091" y="6694312"/>
                <a:ext cx="100584" cy="100584"/>
              </a:xfrm>
              <a:prstGeom prst="rect">
                <a:avLst/>
              </a:prstGeom>
              <a:solidFill>
                <a:srgbClr val="69025C"/>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70" name="Rectangle 69"/>
              <p:cNvSpPr/>
              <p:nvPr userDrawn="1"/>
            </p:nvSpPr>
            <p:spPr>
              <a:xfrm>
                <a:off x="9610371" y="6694312"/>
                <a:ext cx="100584" cy="100584"/>
              </a:xfrm>
              <a:prstGeom prst="rect">
                <a:avLst/>
              </a:prstGeom>
              <a:solidFill>
                <a:srgbClr val="DD8BA4"/>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l-NL"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71" name="Rectangle 70"/>
              <p:cNvSpPr/>
              <p:nvPr userDrawn="1"/>
            </p:nvSpPr>
            <p:spPr>
              <a:xfrm>
                <a:off x="9727511" y="6694312"/>
                <a:ext cx="100584" cy="100584"/>
              </a:xfrm>
              <a:prstGeom prst="rect">
                <a:avLst/>
              </a:prstGeom>
              <a:solidFill>
                <a:srgbClr val="ECC0CB"/>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72" name="Rectangle 71"/>
              <p:cNvSpPr/>
              <p:nvPr userDrawn="1"/>
            </p:nvSpPr>
            <p:spPr>
              <a:xfrm>
                <a:off x="9218311" y="6822948"/>
                <a:ext cx="100584" cy="10058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73" name="Rectangle 72"/>
              <p:cNvSpPr/>
              <p:nvPr userDrawn="1"/>
            </p:nvSpPr>
            <p:spPr>
              <a:xfrm>
                <a:off x="9493231" y="6822948"/>
                <a:ext cx="100584" cy="100584"/>
              </a:xfrm>
              <a:prstGeom prst="rect">
                <a:avLst/>
              </a:prstGeom>
              <a:solidFill>
                <a:srgbClr val="BD4618"/>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chemeClr val="bg1"/>
                  </a:solidFill>
                  <a:effectLst/>
                  <a:uLnTx/>
                  <a:uFillTx/>
                  <a:latin typeface="Akkurat Pro" pitchFamily="34" charset="0"/>
                  <a:cs typeface="Arial"/>
                </a:endParaRPr>
              </a:p>
            </p:txBody>
          </p:sp>
          <p:sp>
            <p:nvSpPr>
              <p:cNvPr id="74" name="Rectangle 73"/>
              <p:cNvSpPr/>
              <p:nvPr userDrawn="1"/>
            </p:nvSpPr>
            <p:spPr>
              <a:xfrm>
                <a:off x="9376091" y="6822948"/>
                <a:ext cx="100584" cy="100584"/>
              </a:xfrm>
              <a:prstGeom prst="rect">
                <a:avLst/>
              </a:prstGeom>
              <a:solidFill>
                <a:srgbClr val="712200"/>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75" name="Rectangle 74"/>
              <p:cNvSpPr/>
              <p:nvPr userDrawn="1"/>
            </p:nvSpPr>
            <p:spPr>
              <a:xfrm>
                <a:off x="9610371" y="6822948"/>
                <a:ext cx="100584" cy="100584"/>
              </a:xfrm>
              <a:prstGeom prst="rect">
                <a:avLst/>
              </a:prstGeom>
              <a:solidFill>
                <a:srgbClr val="F69567"/>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l-NL"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76" name="Rectangle 75"/>
              <p:cNvSpPr/>
              <p:nvPr userDrawn="1"/>
            </p:nvSpPr>
            <p:spPr>
              <a:xfrm>
                <a:off x="9727511" y="6822948"/>
                <a:ext cx="100584" cy="100584"/>
              </a:xfrm>
              <a:prstGeom prst="rect">
                <a:avLst/>
              </a:prstGeom>
              <a:solidFill>
                <a:srgbClr val="FABD9B"/>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77" name="Rectangle 76"/>
              <p:cNvSpPr/>
              <p:nvPr userDrawn="1"/>
            </p:nvSpPr>
            <p:spPr>
              <a:xfrm>
                <a:off x="9218311" y="6951584"/>
                <a:ext cx="100584" cy="100584"/>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78" name="Rectangle 77"/>
              <p:cNvSpPr/>
              <p:nvPr userDrawn="1"/>
            </p:nvSpPr>
            <p:spPr>
              <a:xfrm>
                <a:off x="9493231" y="6951584"/>
                <a:ext cx="100584" cy="100584"/>
              </a:xfrm>
              <a:prstGeom prst="rect">
                <a:avLst/>
              </a:prstGeom>
              <a:solidFill>
                <a:srgbClr val="4F99C0"/>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chemeClr val="bg1"/>
                  </a:solidFill>
                  <a:effectLst/>
                  <a:uLnTx/>
                  <a:uFillTx/>
                  <a:latin typeface="Akkurat Pro" pitchFamily="34" charset="0"/>
                  <a:cs typeface="Arial"/>
                </a:endParaRPr>
              </a:p>
            </p:txBody>
          </p:sp>
          <p:sp>
            <p:nvSpPr>
              <p:cNvPr id="79" name="Rectangle 78"/>
              <p:cNvSpPr/>
              <p:nvPr userDrawn="1"/>
            </p:nvSpPr>
            <p:spPr>
              <a:xfrm>
                <a:off x="9376091" y="6951584"/>
                <a:ext cx="100584" cy="100584"/>
              </a:xfrm>
              <a:prstGeom prst="rect">
                <a:avLst/>
              </a:prstGeom>
              <a:solidFill>
                <a:srgbClr val="002B5E"/>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80" name="Rectangle 79"/>
              <p:cNvSpPr/>
              <p:nvPr userDrawn="1"/>
            </p:nvSpPr>
            <p:spPr>
              <a:xfrm>
                <a:off x="9610371" y="6951584"/>
                <a:ext cx="100584" cy="100584"/>
              </a:xfrm>
              <a:prstGeom prst="rect">
                <a:avLst/>
              </a:prstGeom>
              <a:solidFill>
                <a:srgbClr val="4F99C0"/>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l-NL"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81" name="Rectangle 80"/>
              <p:cNvSpPr/>
              <p:nvPr userDrawn="1"/>
            </p:nvSpPr>
            <p:spPr>
              <a:xfrm>
                <a:off x="9727511" y="6951584"/>
                <a:ext cx="100584" cy="100584"/>
              </a:xfrm>
              <a:prstGeom prst="rect">
                <a:avLst/>
              </a:prstGeom>
              <a:solidFill>
                <a:srgbClr val="A0C3DA"/>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82" name="Rectangle 81"/>
              <p:cNvSpPr/>
              <p:nvPr userDrawn="1"/>
            </p:nvSpPr>
            <p:spPr>
              <a:xfrm>
                <a:off x="9218311" y="7080219"/>
                <a:ext cx="100584" cy="100584"/>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83" name="Rectangle 82"/>
              <p:cNvSpPr/>
              <p:nvPr userDrawn="1"/>
            </p:nvSpPr>
            <p:spPr>
              <a:xfrm>
                <a:off x="9493231" y="7080219"/>
                <a:ext cx="100584" cy="100584"/>
              </a:xfrm>
              <a:prstGeom prst="rect">
                <a:avLst/>
              </a:prstGeom>
              <a:solidFill>
                <a:srgbClr val="534F9E"/>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chemeClr val="bg1"/>
                  </a:solidFill>
                  <a:effectLst/>
                  <a:uLnTx/>
                  <a:uFillTx/>
                  <a:latin typeface="Akkurat Pro" pitchFamily="34" charset="0"/>
                  <a:cs typeface="Arial"/>
                </a:endParaRPr>
              </a:p>
            </p:txBody>
          </p:sp>
          <p:sp>
            <p:nvSpPr>
              <p:cNvPr id="84" name="Rectangle 83"/>
              <p:cNvSpPr/>
              <p:nvPr userDrawn="1"/>
            </p:nvSpPr>
            <p:spPr>
              <a:xfrm>
                <a:off x="9376091" y="7080219"/>
                <a:ext cx="100584" cy="100584"/>
              </a:xfrm>
              <a:prstGeom prst="rect">
                <a:avLst/>
              </a:prstGeom>
              <a:solidFill>
                <a:srgbClr val="37227A"/>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85" name="Rectangle 84"/>
              <p:cNvSpPr/>
              <p:nvPr userDrawn="1"/>
            </p:nvSpPr>
            <p:spPr>
              <a:xfrm>
                <a:off x="9610371" y="7080219"/>
                <a:ext cx="100584" cy="100584"/>
              </a:xfrm>
              <a:prstGeom prst="rect">
                <a:avLst/>
              </a:prstGeom>
              <a:solidFill>
                <a:srgbClr val="908DC5"/>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l-NL"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86" name="Rectangle 85"/>
              <p:cNvSpPr/>
              <p:nvPr userDrawn="1"/>
            </p:nvSpPr>
            <p:spPr>
              <a:xfrm>
                <a:off x="9727511" y="7080219"/>
                <a:ext cx="100584" cy="100584"/>
              </a:xfrm>
              <a:prstGeom prst="rect">
                <a:avLst/>
              </a:prstGeom>
              <a:solidFill>
                <a:srgbClr val="BBB9DC"/>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grpSp>
        <p:sp>
          <p:nvSpPr>
            <p:cNvPr id="61" name="TextBox 60"/>
            <p:cNvSpPr txBox="1"/>
            <p:nvPr userDrawn="1"/>
          </p:nvSpPr>
          <p:spPr>
            <a:xfrm>
              <a:off x="9203119" y="6283237"/>
              <a:ext cx="677372" cy="142555"/>
            </a:xfrm>
            <a:prstGeom prst="rect">
              <a:avLst/>
            </a:prstGeom>
            <a:noFill/>
          </p:spPr>
          <p:txBody>
            <a:bodyPr wrap="square" lIns="0" tIns="0" rIns="0" bIns="0" rtlCol="0">
              <a:noAutofit/>
            </a:bodyPr>
            <a:lstStyle/>
            <a:p>
              <a:pPr algn="l"/>
              <a:r>
                <a:rPr lang="en-US" sz="800" dirty="0" err="1">
                  <a:solidFill>
                    <a:schemeClr val="bg1"/>
                  </a:solidFill>
                  <a:latin typeface="Arial Narrow" panose="020B0606020202030204" pitchFamily="34" charset="0"/>
                </a:rPr>
                <a:t>Platts</a:t>
              </a:r>
              <a:r>
                <a:rPr lang="en-US" sz="800" dirty="0">
                  <a:solidFill>
                    <a:schemeClr val="bg1"/>
                  </a:solidFill>
                  <a:latin typeface="Arial Narrow" panose="020B0606020202030204" pitchFamily="34" charset="0"/>
                </a:rPr>
                <a:t> Commodity Colors: </a:t>
              </a:r>
            </a:p>
          </p:txBody>
        </p:sp>
      </p:grpSp>
    </p:spTree>
    <p:extLst>
      <p:ext uri="{BB962C8B-B14F-4D97-AF65-F5344CB8AC3E}">
        <p14:creationId xmlns:p14="http://schemas.microsoft.com/office/powerpoint/2010/main" val="2831707343"/>
      </p:ext>
    </p:extLst>
  </p:cSld>
  <p:clrMapOvr>
    <a:overrideClrMapping bg1="dk1" tx1="lt1" bg2="dk2" tx2="lt2" accent1="accent1" accent2="accent2" accent3="accent3" accent4="accent4" accent5="accent5" accent6="accent6" hlink="hlink" folHlink="folHlink"/>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Content - no sub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vl1pPr>
          </a:lstStyle>
          <a:p>
            <a:r>
              <a:rPr lang="en-US"/>
              <a:t>Click to edit Master title style</a:t>
            </a:r>
            <a:endParaRPr lang="en-US" dirty="0"/>
          </a:p>
        </p:txBody>
      </p:sp>
      <p:sp>
        <p:nvSpPr>
          <p:cNvPr id="3" name="Content Placeholder 2"/>
          <p:cNvSpPr>
            <a:spLocks noGrp="1"/>
          </p:cNvSpPr>
          <p:nvPr>
            <p:ph idx="1"/>
          </p:nvPr>
        </p:nvSpPr>
        <p:spPr>
          <a:xfrm>
            <a:off x="414528" y="1371600"/>
            <a:ext cx="11367253" cy="43005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246FB18-5DF1-419A-B975-14AFDDD65B9F}" type="slidenum">
              <a:rPr lang="en-US" smtClean="0"/>
              <a:t>‹#›</a:t>
            </a:fld>
            <a:endParaRPr lang="en-US"/>
          </a:p>
        </p:txBody>
      </p:sp>
      <p:sp>
        <p:nvSpPr>
          <p:cNvPr id="9" name="Text Placeholder 11"/>
          <p:cNvSpPr>
            <a:spLocks noGrp="1"/>
          </p:cNvSpPr>
          <p:nvPr>
            <p:ph type="body" sz="quarter" idx="15"/>
          </p:nvPr>
        </p:nvSpPr>
        <p:spPr>
          <a:xfrm>
            <a:off x="414529" y="5672139"/>
            <a:ext cx="11358880" cy="418782"/>
          </a:xfrm>
        </p:spPr>
        <p:txBody>
          <a:bodyPr tIns="0" bIns="0" anchor="b"/>
          <a:lstStyle>
            <a:lvl1pPr marL="0" indent="0">
              <a:lnSpc>
                <a:spcPct val="70000"/>
              </a:lnSpc>
              <a:spcBef>
                <a:spcPts val="0"/>
              </a:spcBef>
              <a:spcAft>
                <a:spcPts val="200"/>
              </a:spcAft>
              <a:buSzPct val="25000"/>
              <a:buFont typeface="Arial" panose="020B0604020202020204" pitchFamily="34" charset="0"/>
              <a:buChar char=" "/>
              <a:defRPr sz="900">
                <a:latin typeface="Arial Narrow" panose="020B0606020202030204" pitchFamily="34" charset="0"/>
              </a:defRPr>
            </a:lvl1pPr>
            <a:lvl2pPr marL="169863" indent="-112713">
              <a:lnSpc>
                <a:spcPct val="70000"/>
              </a:lnSpc>
              <a:spcBef>
                <a:spcPts val="0"/>
              </a:spcBef>
              <a:buFont typeface="Arial" panose="020B0604020202020204" pitchFamily="34" charset="0"/>
              <a:buChar char="•"/>
              <a:defRPr sz="900">
                <a:latin typeface="Arial Narrow" panose="020B0606020202030204" pitchFamily="34" charset="0"/>
              </a:defRPr>
            </a:lvl2pPr>
            <a:lvl3pPr marL="341312" indent="0">
              <a:buNone/>
              <a:defRPr/>
            </a:lvl3pPr>
          </a:lstStyle>
          <a:p>
            <a:pPr lvl="0"/>
            <a:r>
              <a:rPr lang="en-US"/>
              <a:t>Click to edit Master text styles</a:t>
            </a:r>
          </a:p>
          <a:p>
            <a:pPr lvl="1"/>
            <a:r>
              <a:rPr lang="en-US"/>
              <a:t>Second level</a:t>
            </a:r>
          </a:p>
        </p:txBody>
      </p:sp>
      <p:sp>
        <p:nvSpPr>
          <p:cNvPr id="13" name="Rectangle 12"/>
          <p:cNvSpPr/>
          <p:nvPr userDrawn="1"/>
        </p:nvSpPr>
        <p:spPr>
          <a:xfrm>
            <a:off x="12287025" y="-4042"/>
            <a:ext cx="1386247" cy="313517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lstStyle/>
          <a:p>
            <a:pPr algn="l"/>
            <a:r>
              <a:rPr lang="en-US" sz="1000" b="1" dirty="0">
                <a:solidFill>
                  <a:schemeClr val="tx1"/>
                </a:solidFill>
              </a:rPr>
              <a:t>Content – No subtitle</a:t>
            </a:r>
          </a:p>
          <a:p>
            <a:pPr algn="l"/>
            <a:r>
              <a:rPr lang="en-US" sz="1000" b="0" baseline="0" dirty="0">
                <a:solidFill>
                  <a:schemeClr val="tx1"/>
                </a:solidFill>
              </a:rPr>
              <a:t>Level 1 has a bullet turned on – you can turn bullets off by marking the Level 1 </a:t>
            </a:r>
            <a:r>
              <a:rPr lang="en-US" sz="1000" b="0" baseline="0" dirty="0" err="1">
                <a:solidFill>
                  <a:schemeClr val="tx1"/>
                </a:solidFill>
              </a:rPr>
              <a:t>telt</a:t>
            </a:r>
            <a:r>
              <a:rPr lang="en-US" sz="1000" b="0" baseline="0" dirty="0">
                <a:solidFill>
                  <a:schemeClr val="tx1"/>
                </a:solidFill>
              </a:rPr>
              <a:t> and unclick the bullet icon on the Home Tab. </a:t>
            </a:r>
          </a:p>
          <a:p>
            <a:pPr algn="l"/>
            <a:endParaRPr lang="en-US" sz="1000" b="0" baseline="0" dirty="0">
              <a:solidFill>
                <a:schemeClr val="tx1"/>
              </a:solidFill>
            </a:endParaRPr>
          </a:p>
          <a:p>
            <a:pPr algn="l"/>
            <a:endParaRPr lang="en-US" sz="1000" b="0" baseline="0" dirty="0">
              <a:solidFill>
                <a:schemeClr val="tx1"/>
              </a:solidFill>
            </a:endParaRPr>
          </a:p>
          <a:p>
            <a:pPr algn="l"/>
            <a:r>
              <a:rPr lang="en-US" sz="1000" b="0" baseline="0" dirty="0">
                <a:solidFill>
                  <a:schemeClr val="tx1"/>
                </a:solidFill>
              </a:rPr>
              <a:t>To get to the </a:t>
            </a:r>
            <a:r>
              <a:rPr lang="en-US" sz="1000" b="0" baseline="0" dirty="0" err="1">
                <a:solidFill>
                  <a:schemeClr val="tx1"/>
                </a:solidFill>
              </a:rPr>
              <a:t>nelt</a:t>
            </a:r>
            <a:r>
              <a:rPr lang="en-US" sz="1000" b="0" baseline="0" dirty="0">
                <a:solidFill>
                  <a:schemeClr val="tx1"/>
                </a:solidFill>
              </a:rPr>
              <a:t> bullet level, use “Increase List level” on the Home Tab. </a:t>
            </a:r>
          </a:p>
        </p:txBody>
      </p:sp>
      <p:pic>
        <p:nvPicPr>
          <p:cNvPr id="14" name="bullets"/>
          <p:cNvPicPr>
            <a:picLocks noChangeAspect="1"/>
          </p:cNvPicPr>
          <p:nvPr userDrawn="1"/>
        </p:nvPicPr>
        <p:blipFill rotWithShape="1">
          <a:blip r:embed="rId2"/>
          <a:srcRect l="3717" t="5566" r="8072" b="8645"/>
          <a:stretch/>
        </p:blipFill>
        <p:spPr>
          <a:xfrm>
            <a:off x="12370287" y="1750216"/>
            <a:ext cx="394368" cy="241890"/>
          </a:xfrm>
          <a:prstGeom prst="rect">
            <a:avLst/>
          </a:prstGeom>
          <a:ln>
            <a:noFill/>
          </a:ln>
        </p:spPr>
      </p:pic>
      <p:pic>
        <p:nvPicPr>
          <p:cNvPr id="15" name="increase list level"/>
          <p:cNvPicPr>
            <a:picLocks noChangeAspect="1"/>
          </p:cNvPicPr>
          <p:nvPr userDrawn="1"/>
        </p:nvPicPr>
        <p:blipFill rotWithShape="1">
          <a:blip r:embed="rId3"/>
          <a:srcRect l="3946" t="825" r="7728" b="5818"/>
          <a:stretch/>
        </p:blipFill>
        <p:spPr>
          <a:xfrm>
            <a:off x="12368122" y="2834949"/>
            <a:ext cx="556437" cy="241890"/>
          </a:xfrm>
          <a:prstGeom prst="rect">
            <a:avLst/>
          </a:prstGeom>
        </p:spPr>
      </p:pic>
      <p:grpSp>
        <p:nvGrpSpPr>
          <p:cNvPr id="12" name="Group 11"/>
          <p:cNvGrpSpPr/>
          <p:nvPr userDrawn="1"/>
        </p:nvGrpSpPr>
        <p:grpSpPr>
          <a:xfrm>
            <a:off x="12287025" y="3230090"/>
            <a:ext cx="1386247" cy="1481802"/>
            <a:chOff x="9215268" y="3023356"/>
            <a:chExt cx="1039685" cy="1481802"/>
          </a:xfrm>
        </p:grpSpPr>
        <p:sp>
          <p:nvSpPr>
            <p:cNvPr id="17" name="Rectangle 16"/>
            <p:cNvSpPr/>
            <p:nvPr userDrawn="1"/>
          </p:nvSpPr>
          <p:spPr>
            <a:xfrm>
              <a:off x="9215268" y="3023356"/>
              <a:ext cx="1039685" cy="148180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0" rtlCol="0" anchor="t"/>
            <a:lstStyle/>
            <a:p>
              <a:pPr algn="l"/>
              <a:r>
                <a:rPr lang="en-US" sz="1000" b="0" baseline="0" dirty="0">
                  <a:solidFill>
                    <a:schemeClr val="tx1"/>
                  </a:solidFill>
                </a:rPr>
                <a:t>Only use </a:t>
              </a:r>
              <a:r>
                <a:rPr lang="en-US" sz="1000" b="0" baseline="0" dirty="0">
                  <a:solidFill>
                    <a:srgbClr val="D6002A"/>
                  </a:solidFill>
                </a:rPr>
                <a:t>S&amp;P Global Red </a:t>
              </a:r>
              <a:r>
                <a:rPr lang="en-US" sz="1000" b="0" baseline="0" dirty="0">
                  <a:solidFill>
                    <a:schemeClr val="tx1"/>
                  </a:solidFill>
                </a:rPr>
                <a:t>for key </a:t>
              </a:r>
              <a:r>
                <a:rPr lang="en-US" sz="1000" b="0" baseline="0" dirty="0" err="1">
                  <a:solidFill>
                    <a:schemeClr val="tx1"/>
                  </a:solidFill>
                </a:rPr>
                <a:t>telt</a:t>
              </a:r>
              <a:r>
                <a:rPr lang="en-US" sz="1000" b="0" baseline="0" dirty="0">
                  <a:solidFill>
                    <a:schemeClr val="tx1"/>
                  </a:solidFill>
                </a:rPr>
                <a:t> high-lights, not shapes or charts. </a:t>
              </a:r>
              <a:br>
                <a:rPr lang="en-US" sz="1000" b="0" baseline="0" dirty="0">
                  <a:solidFill>
                    <a:schemeClr val="tx1"/>
                  </a:solidFill>
                </a:rPr>
              </a:br>
              <a:r>
                <a:rPr lang="en-US" sz="1000" b="0" baseline="0" dirty="0">
                  <a:solidFill>
                    <a:schemeClr val="tx1"/>
                  </a:solidFill>
                </a:rPr>
                <a:t>It’s available in the custom color palette. </a:t>
              </a:r>
            </a:p>
          </p:txBody>
        </p:sp>
        <p:sp>
          <p:nvSpPr>
            <p:cNvPr id="18" name="Rectangle 17"/>
            <p:cNvSpPr/>
            <p:nvPr userDrawn="1"/>
          </p:nvSpPr>
          <p:spPr>
            <a:xfrm>
              <a:off x="9264542" y="4329961"/>
              <a:ext cx="126397" cy="126397"/>
            </a:xfrm>
            <a:prstGeom prst="rect">
              <a:avLst/>
            </a:prstGeom>
            <a:solidFill>
              <a:srgbClr val="D60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err="1">
                <a:solidFill>
                  <a:schemeClr val="tx1"/>
                </a:solidFill>
              </a:endParaRPr>
            </a:p>
          </p:txBody>
        </p:sp>
      </p:grpSp>
    </p:spTree>
    <p:extLst>
      <p:ext uri="{BB962C8B-B14F-4D97-AF65-F5344CB8AC3E}">
        <p14:creationId xmlns:p14="http://schemas.microsoft.com/office/powerpoint/2010/main" val="2664401307"/>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Content 2 columns - no sub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414528" y="1371601"/>
            <a:ext cx="5491389" cy="4300539"/>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99206" y="1371601"/>
            <a:ext cx="5491389" cy="4300539"/>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246FB18-5DF1-419A-B975-14AFDDD65B9F}" type="slidenum">
              <a:rPr lang="en-US" smtClean="0"/>
              <a:t>‹#›</a:t>
            </a:fld>
            <a:endParaRPr lang="en-US"/>
          </a:p>
        </p:txBody>
      </p:sp>
      <p:sp>
        <p:nvSpPr>
          <p:cNvPr id="14" name="Text Placeholder 11"/>
          <p:cNvSpPr>
            <a:spLocks noGrp="1"/>
          </p:cNvSpPr>
          <p:nvPr>
            <p:ph type="body" sz="quarter" idx="15"/>
          </p:nvPr>
        </p:nvSpPr>
        <p:spPr>
          <a:xfrm>
            <a:off x="414529" y="5672139"/>
            <a:ext cx="11358880" cy="418782"/>
          </a:xfrm>
        </p:spPr>
        <p:txBody>
          <a:bodyPr tIns="0" bIns="0" anchor="b"/>
          <a:lstStyle>
            <a:lvl1pPr marL="0" indent="0">
              <a:lnSpc>
                <a:spcPct val="70000"/>
              </a:lnSpc>
              <a:spcBef>
                <a:spcPts val="0"/>
              </a:spcBef>
              <a:spcAft>
                <a:spcPts val="200"/>
              </a:spcAft>
              <a:buSzPct val="25000"/>
              <a:buFont typeface="Arial" panose="020B0604020202020204" pitchFamily="34" charset="0"/>
              <a:buChar char=" "/>
              <a:defRPr sz="900">
                <a:latin typeface="Arial Narrow" panose="020B0606020202030204" pitchFamily="34" charset="0"/>
              </a:defRPr>
            </a:lvl1pPr>
            <a:lvl2pPr marL="169863" indent="-112713">
              <a:lnSpc>
                <a:spcPct val="70000"/>
              </a:lnSpc>
              <a:spcBef>
                <a:spcPts val="0"/>
              </a:spcBef>
              <a:buFont typeface="Arial" panose="020B0604020202020204" pitchFamily="34" charset="0"/>
              <a:buChar char="•"/>
              <a:defRPr sz="900">
                <a:latin typeface="Arial Narrow" panose="020B0606020202030204" pitchFamily="34" charset="0"/>
              </a:defRPr>
            </a:lvl2pPr>
            <a:lvl3pPr marL="341312" indent="0">
              <a:buNone/>
              <a:defRPr/>
            </a:lvl3pPr>
          </a:lstStyle>
          <a:p>
            <a:pPr lvl="0"/>
            <a:r>
              <a:rPr lang="en-US"/>
              <a:t>Click to edit Master text styles</a:t>
            </a:r>
          </a:p>
          <a:p>
            <a:pPr lvl="1"/>
            <a:r>
              <a:rPr lang="en-US"/>
              <a:t>Second level</a:t>
            </a:r>
          </a:p>
        </p:txBody>
      </p:sp>
      <p:sp>
        <p:nvSpPr>
          <p:cNvPr id="15" name="Rectangle 14"/>
          <p:cNvSpPr/>
          <p:nvPr userDrawn="1"/>
        </p:nvSpPr>
        <p:spPr>
          <a:xfrm>
            <a:off x="12287025" y="-4042"/>
            <a:ext cx="1386247" cy="313517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lstStyle/>
          <a:p>
            <a:pPr algn="l"/>
            <a:r>
              <a:rPr lang="en-US" sz="1000" b="1" dirty="0">
                <a:solidFill>
                  <a:schemeClr val="tx1"/>
                </a:solidFill>
              </a:rPr>
              <a:t>Content 2</a:t>
            </a:r>
            <a:r>
              <a:rPr lang="en-US" sz="1000" b="1" baseline="0" dirty="0">
                <a:solidFill>
                  <a:schemeClr val="tx1"/>
                </a:solidFill>
              </a:rPr>
              <a:t> columns</a:t>
            </a:r>
            <a:endParaRPr lang="en-US" sz="1000" b="1" dirty="0">
              <a:solidFill>
                <a:schemeClr val="tx1"/>
              </a:solidFill>
            </a:endParaRPr>
          </a:p>
          <a:p>
            <a:pPr algn="l"/>
            <a:r>
              <a:rPr lang="en-US" sz="1000" b="0" baseline="0" dirty="0">
                <a:solidFill>
                  <a:schemeClr val="tx1"/>
                </a:solidFill>
              </a:rPr>
              <a:t>Level 1 has a bullet turned on – you can turn bullets off by marking the Level 1 </a:t>
            </a:r>
            <a:r>
              <a:rPr lang="en-US" sz="1000" b="0" baseline="0" dirty="0" err="1">
                <a:solidFill>
                  <a:schemeClr val="tx1"/>
                </a:solidFill>
              </a:rPr>
              <a:t>telt</a:t>
            </a:r>
            <a:r>
              <a:rPr lang="en-US" sz="1000" b="0" baseline="0" dirty="0">
                <a:solidFill>
                  <a:schemeClr val="tx1"/>
                </a:solidFill>
              </a:rPr>
              <a:t> and unclick the bullet icon on the Home Tab. </a:t>
            </a:r>
          </a:p>
          <a:p>
            <a:pPr algn="l"/>
            <a:endParaRPr lang="en-US" sz="1000" b="0" baseline="0" dirty="0">
              <a:solidFill>
                <a:schemeClr val="tx1"/>
              </a:solidFill>
            </a:endParaRPr>
          </a:p>
          <a:p>
            <a:pPr algn="l"/>
            <a:endParaRPr lang="en-US" sz="1000" b="0" baseline="0" dirty="0">
              <a:solidFill>
                <a:schemeClr val="tx1"/>
              </a:solidFill>
            </a:endParaRPr>
          </a:p>
          <a:p>
            <a:pPr algn="l"/>
            <a:r>
              <a:rPr lang="en-US" sz="1000" b="0" baseline="0" dirty="0">
                <a:solidFill>
                  <a:schemeClr val="tx1"/>
                </a:solidFill>
              </a:rPr>
              <a:t>To get to the </a:t>
            </a:r>
            <a:r>
              <a:rPr lang="en-US" sz="1000" b="0" baseline="0" dirty="0" err="1">
                <a:solidFill>
                  <a:schemeClr val="tx1"/>
                </a:solidFill>
              </a:rPr>
              <a:t>nelt</a:t>
            </a:r>
            <a:r>
              <a:rPr lang="en-US" sz="1000" b="0" baseline="0" dirty="0">
                <a:solidFill>
                  <a:schemeClr val="tx1"/>
                </a:solidFill>
              </a:rPr>
              <a:t> bullet level, use “Increase List level” on the Home Tab. </a:t>
            </a:r>
          </a:p>
        </p:txBody>
      </p:sp>
      <p:pic>
        <p:nvPicPr>
          <p:cNvPr id="16" name="bullets"/>
          <p:cNvPicPr>
            <a:picLocks noChangeAspect="1"/>
          </p:cNvPicPr>
          <p:nvPr userDrawn="1"/>
        </p:nvPicPr>
        <p:blipFill rotWithShape="1">
          <a:blip r:embed="rId2"/>
          <a:srcRect l="3717" t="5566" r="8072" b="8645"/>
          <a:stretch/>
        </p:blipFill>
        <p:spPr>
          <a:xfrm>
            <a:off x="12370287" y="1750216"/>
            <a:ext cx="394368" cy="241890"/>
          </a:xfrm>
          <a:prstGeom prst="rect">
            <a:avLst/>
          </a:prstGeom>
          <a:ln>
            <a:noFill/>
          </a:ln>
        </p:spPr>
      </p:pic>
      <p:pic>
        <p:nvPicPr>
          <p:cNvPr id="17" name="increase list level"/>
          <p:cNvPicPr>
            <a:picLocks noChangeAspect="1"/>
          </p:cNvPicPr>
          <p:nvPr userDrawn="1"/>
        </p:nvPicPr>
        <p:blipFill rotWithShape="1">
          <a:blip r:embed="rId3"/>
          <a:srcRect l="3946" t="825" r="7728" b="5818"/>
          <a:stretch/>
        </p:blipFill>
        <p:spPr>
          <a:xfrm>
            <a:off x="12368122" y="2834949"/>
            <a:ext cx="556437" cy="241890"/>
          </a:xfrm>
          <a:prstGeom prst="rect">
            <a:avLst/>
          </a:prstGeom>
        </p:spPr>
      </p:pic>
      <p:grpSp>
        <p:nvGrpSpPr>
          <p:cNvPr id="19" name="Group 18"/>
          <p:cNvGrpSpPr/>
          <p:nvPr userDrawn="1"/>
        </p:nvGrpSpPr>
        <p:grpSpPr>
          <a:xfrm>
            <a:off x="12287025" y="3230090"/>
            <a:ext cx="1386247" cy="1481802"/>
            <a:chOff x="9215268" y="3023356"/>
            <a:chExt cx="1039685" cy="1481802"/>
          </a:xfrm>
        </p:grpSpPr>
        <p:sp>
          <p:nvSpPr>
            <p:cNvPr id="20" name="Rectangle 19"/>
            <p:cNvSpPr/>
            <p:nvPr userDrawn="1"/>
          </p:nvSpPr>
          <p:spPr>
            <a:xfrm>
              <a:off x="9215268" y="3023356"/>
              <a:ext cx="1039685" cy="148180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0" rtlCol="0" anchor="t"/>
            <a:lstStyle/>
            <a:p>
              <a:pPr algn="l"/>
              <a:r>
                <a:rPr lang="en-US" sz="1000" b="0" baseline="0" dirty="0">
                  <a:solidFill>
                    <a:schemeClr val="tx1"/>
                  </a:solidFill>
                </a:rPr>
                <a:t>Only use </a:t>
              </a:r>
              <a:r>
                <a:rPr lang="en-US" sz="1000" b="0" baseline="0" dirty="0">
                  <a:solidFill>
                    <a:srgbClr val="D6002A"/>
                  </a:solidFill>
                </a:rPr>
                <a:t>S&amp;P Global Red </a:t>
              </a:r>
              <a:r>
                <a:rPr lang="en-US" sz="1000" b="0" baseline="0" dirty="0">
                  <a:solidFill>
                    <a:schemeClr val="tx1"/>
                  </a:solidFill>
                </a:rPr>
                <a:t>for key </a:t>
              </a:r>
              <a:r>
                <a:rPr lang="en-US" sz="1000" b="0" baseline="0" dirty="0" err="1">
                  <a:solidFill>
                    <a:schemeClr val="tx1"/>
                  </a:solidFill>
                </a:rPr>
                <a:t>telt</a:t>
              </a:r>
              <a:r>
                <a:rPr lang="en-US" sz="1000" b="0" baseline="0" dirty="0">
                  <a:solidFill>
                    <a:schemeClr val="tx1"/>
                  </a:solidFill>
                </a:rPr>
                <a:t> high-lights, not shapes or charts. </a:t>
              </a:r>
              <a:br>
                <a:rPr lang="en-US" sz="1000" b="0" baseline="0" dirty="0">
                  <a:solidFill>
                    <a:schemeClr val="tx1"/>
                  </a:solidFill>
                </a:rPr>
              </a:br>
              <a:r>
                <a:rPr lang="en-US" sz="1000" b="0" baseline="0" dirty="0">
                  <a:solidFill>
                    <a:schemeClr val="tx1"/>
                  </a:solidFill>
                </a:rPr>
                <a:t>It’s available in the custom color palette. </a:t>
              </a:r>
            </a:p>
          </p:txBody>
        </p:sp>
        <p:sp>
          <p:nvSpPr>
            <p:cNvPr id="21" name="Rectangle 20"/>
            <p:cNvSpPr/>
            <p:nvPr userDrawn="1"/>
          </p:nvSpPr>
          <p:spPr>
            <a:xfrm>
              <a:off x="9264542" y="4329961"/>
              <a:ext cx="126397" cy="126397"/>
            </a:xfrm>
            <a:prstGeom prst="rect">
              <a:avLst/>
            </a:prstGeom>
            <a:solidFill>
              <a:srgbClr val="D60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err="1">
                <a:solidFill>
                  <a:schemeClr val="tx1"/>
                </a:solidFill>
              </a:endParaRPr>
            </a:p>
          </p:txBody>
        </p:sp>
      </p:grpSp>
    </p:spTree>
    <p:extLst>
      <p:ext uri="{BB962C8B-B14F-4D97-AF65-F5344CB8AC3E}">
        <p14:creationId xmlns:p14="http://schemas.microsoft.com/office/powerpoint/2010/main" val="2867901409"/>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Agenda - Takeaway ">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246FB18-5DF1-419A-B975-14AFDDD65B9F}" type="slidenum">
              <a:rPr lang="en-US" smtClean="0"/>
              <a:t>‹#›</a:t>
            </a:fld>
            <a:endParaRPr lang="en-US"/>
          </a:p>
        </p:txBody>
      </p:sp>
      <p:sp>
        <p:nvSpPr>
          <p:cNvPr id="9" name="Text Placeholder 8"/>
          <p:cNvSpPr>
            <a:spLocks noGrp="1"/>
          </p:cNvSpPr>
          <p:nvPr>
            <p:ph type="body" sz="quarter" idx="16" hasCustomPrompt="1"/>
          </p:nvPr>
        </p:nvSpPr>
        <p:spPr>
          <a:xfrm>
            <a:off x="1046787" y="1814929"/>
            <a:ext cx="10738812" cy="558010"/>
          </a:xfrm>
        </p:spPr>
        <p:txBody>
          <a:bodyPr tIns="0" rIns="0" bIns="0" anchor="ctr"/>
          <a:lstStyle>
            <a:lvl1pPr marL="0" indent="0">
              <a:spcBef>
                <a:spcPts val="200"/>
              </a:spcBef>
              <a:spcAft>
                <a:spcPts val="0"/>
              </a:spcAft>
              <a:buFont typeface="Arial" panose="020B0604020202020204" pitchFamily="34" charset="0"/>
              <a:buNone/>
              <a:defRPr sz="1800" b="1" baseline="0"/>
            </a:lvl1pPr>
            <a:lvl2pPr marL="0" indent="0">
              <a:spcBef>
                <a:spcPts val="0"/>
              </a:spcBef>
              <a:spcAft>
                <a:spcPts val="0"/>
              </a:spcAft>
              <a:buFont typeface="Arial" panose="020B0604020202020204" pitchFamily="34" charset="0"/>
              <a:buNone/>
              <a:defRPr sz="1800"/>
            </a:lvl2pPr>
          </a:lstStyle>
          <a:p>
            <a:pPr lvl="0"/>
            <a:r>
              <a:rPr lang="en-US" dirty="0"/>
              <a:t>Click to add agenda item/takeaway/text – max two rows</a:t>
            </a:r>
          </a:p>
          <a:p>
            <a:pPr lvl="1"/>
            <a:r>
              <a:rPr lang="en-US" dirty="0"/>
              <a:t>Second level</a:t>
            </a:r>
          </a:p>
        </p:txBody>
      </p:sp>
      <p:sp>
        <p:nvSpPr>
          <p:cNvPr id="11" name="Text Placeholder 10"/>
          <p:cNvSpPr>
            <a:spLocks noGrp="1"/>
          </p:cNvSpPr>
          <p:nvPr>
            <p:ph type="body" sz="quarter" idx="17" hasCustomPrompt="1"/>
          </p:nvPr>
        </p:nvSpPr>
        <p:spPr>
          <a:xfrm>
            <a:off x="414529" y="1814930"/>
            <a:ext cx="490071" cy="558009"/>
          </a:xfrm>
        </p:spPr>
        <p:txBody>
          <a:bodyPr tIns="0" rIns="0" bIns="0"/>
          <a:lstStyle>
            <a:lvl1pPr marL="0" indent="0">
              <a:buNone/>
              <a:defRPr sz="4400" b="1"/>
            </a:lvl1pPr>
            <a:lvl2pPr marL="169862" indent="0">
              <a:buNone/>
              <a:defRPr/>
            </a:lvl2pPr>
          </a:lstStyle>
          <a:p>
            <a:pPr lvl="0"/>
            <a:r>
              <a:rPr lang="en-US" dirty="0"/>
              <a:t>#</a:t>
            </a:r>
          </a:p>
        </p:txBody>
      </p:sp>
      <p:sp>
        <p:nvSpPr>
          <p:cNvPr id="12" name="Text Placeholder 10"/>
          <p:cNvSpPr>
            <a:spLocks noGrp="1"/>
          </p:cNvSpPr>
          <p:nvPr>
            <p:ph type="body" sz="quarter" idx="18" hasCustomPrompt="1"/>
          </p:nvPr>
        </p:nvSpPr>
        <p:spPr>
          <a:xfrm>
            <a:off x="414529" y="2558590"/>
            <a:ext cx="490071" cy="558009"/>
          </a:xfrm>
        </p:spPr>
        <p:txBody>
          <a:bodyPr tIns="0" rIns="0" bIns="0"/>
          <a:lstStyle>
            <a:lvl1pPr marL="0" indent="0">
              <a:buNone/>
              <a:defRPr sz="4400" b="1"/>
            </a:lvl1pPr>
            <a:lvl2pPr marL="169862" indent="0">
              <a:buNone/>
              <a:defRPr/>
            </a:lvl2pPr>
          </a:lstStyle>
          <a:p>
            <a:pPr lvl="0"/>
            <a:r>
              <a:rPr lang="en-US" dirty="0"/>
              <a:t>#</a:t>
            </a:r>
          </a:p>
        </p:txBody>
      </p:sp>
      <p:sp>
        <p:nvSpPr>
          <p:cNvPr id="13" name="Text Placeholder 10"/>
          <p:cNvSpPr>
            <a:spLocks noGrp="1"/>
          </p:cNvSpPr>
          <p:nvPr>
            <p:ph type="body" sz="quarter" idx="19" hasCustomPrompt="1"/>
          </p:nvPr>
        </p:nvSpPr>
        <p:spPr>
          <a:xfrm>
            <a:off x="414529" y="3302250"/>
            <a:ext cx="490071" cy="558009"/>
          </a:xfrm>
        </p:spPr>
        <p:txBody>
          <a:bodyPr tIns="0" rIns="0" bIns="0"/>
          <a:lstStyle>
            <a:lvl1pPr marL="0" indent="0">
              <a:buNone/>
              <a:defRPr sz="4400" b="1"/>
            </a:lvl1pPr>
            <a:lvl2pPr marL="169862" indent="0">
              <a:buNone/>
              <a:defRPr/>
            </a:lvl2pPr>
          </a:lstStyle>
          <a:p>
            <a:pPr lvl="0"/>
            <a:r>
              <a:rPr lang="en-US" dirty="0"/>
              <a:t>#</a:t>
            </a:r>
          </a:p>
        </p:txBody>
      </p:sp>
      <p:sp>
        <p:nvSpPr>
          <p:cNvPr id="14" name="Text Placeholder 10"/>
          <p:cNvSpPr>
            <a:spLocks noGrp="1"/>
          </p:cNvSpPr>
          <p:nvPr>
            <p:ph type="body" sz="quarter" idx="20" hasCustomPrompt="1"/>
          </p:nvPr>
        </p:nvSpPr>
        <p:spPr>
          <a:xfrm>
            <a:off x="414529" y="4045910"/>
            <a:ext cx="490071" cy="558009"/>
          </a:xfrm>
        </p:spPr>
        <p:txBody>
          <a:bodyPr tIns="0" rIns="0" bIns="0"/>
          <a:lstStyle>
            <a:lvl1pPr marL="0" indent="0">
              <a:buNone/>
              <a:defRPr sz="4400" b="1"/>
            </a:lvl1pPr>
            <a:lvl2pPr marL="169862" indent="0">
              <a:buNone/>
              <a:defRPr/>
            </a:lvl2pPr>
          </a:lstStyle>
          <a:p>
            <a:pPr lvl="0"/>
            <a:r>
              <a:rPr lang="en-US" dirty="0"/>
              <a:t>#</a:t>
            </a:r>
          </a:p>
        </p:txBody>
      </p:sp>
      <p:sp>
        <p:nvSpPr>
          <p:cNvPr id="15" name="Text Placeholder 8"/>
          <p:cNvSpPr>
            <a:spLocks noGrp="1"/>
          </p:cNvSpPr>
          <p:nvPr>
            <p:ph type="body" sz="quarter" idx="21" hasCustomPrompt="1"/>
          </p:nvPr>
        </p:nvSpPr>
        <p:spPr>
          <a:xfrm>
            <a:off x="1046787" y="2558589"/>
            <a:ext cx="10738812" cy="558010"/>
          </a:xfrm>
        </p:spPr>
        <p:txBody>
          <a:bodyPr tIns="0" rIns="0" bIns="0" anchor="ctr"/>
          <a:lstStyle>
            <a:lvl1pPr marL="0" indent="0">
              <a:spcBef>
                <a:spcPts val="200"/>
              </a:spcBef>
              <a:spcAft>
                <a:spcPts val="0"/>
              </a:spcAft>
              <a:buFont typeface="Arial" panose="020B0604020202020204" pitchFamily="34" charset="0"/>
              <a:buNone/>
              <a:defRPr sz="1800" b="1"/>
            </a:lvl1pPr>
            <a:lvl2pPr marL="0" indent="0">
              <a:spcBef>
                <a:spcPts val="0"/>
              </a:spcBef>
              <a:spcAft>
                <a:spcPts val="0"/>
              </a:spcAft>
              <a:buFont typeface="Arial" panose="020B0604020202020204" pitchFamily="34" charset="0"/>
              <a:buNone/>
              <a:defRPr sz="1800"/>
            </a:lvl2pPr>
          </a:lstStyle>
          <a:p>
            <a:pPr lvl="0"/>
            <a:r>
              <a:rPr lang="en-US" dirty="0"/>
              <a:t>Click to add agenda item/takeaway/text – max two rows</a:t>
            </a:r>
          </a:p>
          <a:p>
            <a:pPr lvl="1"/>
            <a:r>
              <a:rPr lang="en-US" dirty="0"/>
              <a:t>Second level</a:t>
            </a:r>
          </a:p>
        </p:txBody>
      </p:sp>
      <p:sp>
        <p:nvSpPr>
          <p:cNvPr id="16" name="Text Placeholder 8"/>
          <p:cNvSpPr>
            <a:spLocks noGrp="1"/>
          </p:cNvSpPr>
          <p:nvPr>
            <p:ph type="body" sz="quarter" idx="22" hasCustomPrompt="1"/>
          </p:nvPr>
        </p:nvSpPr>
        <p:spPr>
          <a:xfrm>
            <a:off x="1046787" y="3302249"/>
            <a:ext cx="10738812" cy="558010"/>
          </a:xfrm>
        </p:spPr>
        <p:txBody>
          <a:bodyPr tIns="0" rIns="0" bIns="0" anchor="ctr"/>
          <a:lstStyle>
            <a:lvl1pPr marL="0" indent="0">
              <a:spcBef>
                <a:spcPts val="200"/>
              </a:spcBef>
              <a:spcAft>
                <a:spcPts val="0"/>
              </a:spcAft>
              <a:buFont typeface="Arial" panose="020B0604020202020204" pitchFamily="34" charset="0"/>
              <a:buNone/>
              <a:defRPr sz="1800" b="1"/>
            </a:lvl1pPr>
            <a:lvl2pPr marL="0" indent="0">
              <a:spcBef>
                <a:spcPts val="0"/>
              </a:spcBef>
              <a:spcAft>
                <a:spcPts val="0"/>
              </a:spcAft>
              <a:buFont typeface="Arial" panose="020B0604020202020204" pitchFamily="34" charset="0"/>
              <a:buNone/>
              <a:defRPr sz="1800"/>
            </a:lvl2pPr>
          </a:lstStyle>
          <a:p>
            <a:pPr lvl="0"/>
            <a:r>
              <a:rPr lang="en-US" dirty="0"/>
              <a:t>Click to add agenda item/takeaway/text – max two rows</a:t>
            </a:r>
          </a:p>
          <a:p>
            <a:pPr lvl="1"/>
            <a:r>
              <a:rPr lang="en-US" dirty="0"/>
              <a:t>Second level</a:t>
            </a:r>
          </a:p>
        </p:txBody>
      </p:sp>
      <p:sp>
        <p:nvSpPr>
          <p:cNvPr id="17" name="Text Placeholder 8"/>
          <p:cNvSpPr>
            <a:spLocks noGrp="1"/>
          </p:cNvSpPr>
          <p:nvPr>
            <p:ph type="body" sz="quarter" idx="23" hasCustomPrompt="1"/>
          </p:nvPr>
        </p:nvSpPr>
        <p:spPr>
          <a:xfrm>
            <a:off x="1046787" y="4045909"/>
            <a:ext cx="10738812" cy="558010"/>
          </a:xfrm>
        </p:spPr>
        <p:txBody>
          <a:bodyPr tIns="0" rIns="0" bIns="0" anchor="ctr"/>
          <a:lstStyle>
            <a:lvl1pPr marL="0" indent="0">
              <a:spcBef>
                <a:spcPts val="200"/>
              </a:spcBef>
              <a:spcAft>
                <a:spcPts val="0"/>
              </a:spcAft>
              <a:buFont typeface="Arial" panose="020B0604020202020204" pitchFamily="34" charset="0"/>
              <a:buNone/>
              <a:defRPr sz="1800" b="1"/>
            </a:lvl1pPr>
            <a:lvl2pPr marL="0" indent="0">
              <a:spcBef>
                <a:spcPts val="0"/>
              </a:spcBef>
              <a:spcAft>
                <a:spcPts val="0"/>
              </a:spcAft>
              <a:buFont typeface="Arial" panose="020B0604020202020204" pitchFamily="34" charset="0"/>
              <a:buNone/>
              <a:defRPr sz="1800"/>
            </a:lvl2pPr>
          </a:lstStyle>
          <a:p>
            <a:pPr lvl="0"/>
            <a:r>
              <a:rPr lang="en-US" dirty="0"/>
              <a:t>Click to add agenda item/takeaway/text – max two rows</a:t>
            </a:r>
          </a:p>
          <a:p>
            <a:pPr lvl="1"/>
            <a:r>
              <a:rPr lang="en-US" dirty="0"/>
              <a:t>Second level</a:t>
            </a:r>
          </a:p>
        </p:txBody>
      </p:sp>
      <p:sp>
        <p:nvSpPr>
          <p:cNvPr id="18" name="Text Placeholder 8"/>
          <p:cNvSpPr>
            <a:spLocks noGrp="1"/>
          </p:cNvSpPr>
          <p:nvPr>
            <p:ph type="body" sz="quarter" idx="24" hasCustomPrompt="1"/>
          </p:nvPr>
        </p:nvSpPr>
        <p:spPr>
          <a:xfrm>
            <a:off x="1046787" y="4789569"/>
            <a:ext cx="10738812" cy="558010"/>
          </a:xfrm>
        </p:spPr>
        <p:txBody>
          <a:bodyPr tIns="0" rIns="0" bIns="0" anchor="ctr"/>
          <a:lstStyle>
            <a:lvl1pPr marL="0" indent="0">
              <a:spcBef>
                <a:spcPts val="200"/>
              </a:spcBef>
              <a:spcAft>
                <a:spcPts val="0"/>
              </a:spcAft>
              <a:buFont typeface="Arial" panose="020B0604020202020204" pitchFamily="34" charset="0"/>
              <a:buNone/>
              <a:defRPr sz="1800" b="1"/>
            </a:lvl1pPr>
            <a:lvl2pPr marL="0" indent="0">
              <a:spcBef>
                <a:spcPts val="0"/>
              </a:spcBef>
              <a:spcAft>
                <a:spcPts val="0"/>
              </a:spcAft>
              <a:buFont typeface="Arial" panose="020B0604020202020204" pitchFamily="34" charset="0"/>
              <a:buNone/>
              <a:defRPr sz="1800"/>
            </a:lvl2pPr>
          </a:lstStyle>
          <a:p>
            <a:pPr lvl="0"/>
            <a:r>
              <a:rPr lang="en-US" dirty="0"/>
              <a:t>Click to add agenda item/takeaway/text – max two rows</a:t>
            </a:r>
          </a:p>
          <a:p>
            <a:pPr lvl="1"/>
            <a:r>
              <a:rPr lang="en-US" dirty="0"/>
              <a:t>Second level</a:t>
            </a:r>
          </a:p>
        </p:txBody>
      </p:sp>
      <p:sp>
        <p:nvSpPr>
          <p:cNvPr id="20" name="Text Placeholder 10"/>
          <p:cNvSpPr>
            <a:spLocks noGrp="1"/>
          </p:cNvSpPr>
          <p:nvPr>
            <p:ph type="body" sz="quarter" idx="25" hasCustomPrompt="1"/>
          </p:nvPr>
        </p:nvSpPr>
        <p:spPr>
          <a:xfrm>
            <a:off x="414529" y="4789570"/>
            <a:ext cx="490071" cy="558009"/>
          </a:xfrm>
        </p:spPr>
        <p:txBody>
          <a:bodyPr tIns="0" rIns="0" bIns="0"/>
          <a:lstStyle>
            <a:lvl1pPr marL="0" indent="0">
              <a:buNone/>
              <a:defRPr sz="4400" b="1"/>
            </a:lvl1pPr>
            <a:lvl2pPr marL="169862" indent="0">
              <a:buNone/>
              <a:defRPr/>
            </a:lvl2pPr>
          </a:lstStyle>
          <a:p>
            <a:pPr lvl="0"/>
            <a:r>
              <a:rPr lang="en-US" dirty="0"/>
              <a:t>#</a:t>
            </a:r>
          </a:p>
        </p:txBody>
      </p:sp>
      <p:sp>
        <p:nvSpPr>
          <p:cNvPr id="21" name="Text Placeholder 8"/>
          <p:cNvSpPr>
            <a:spLocks noGrp="1"/>
          </p:cNvSpPr>
          <p:nvPr>
            <p:ph type="body" sz="quarter" idx="26" hasCustomPrompt="1"/>
          </p:nvPr>
        </p:nvSpPr>
        <p:spPr>
          <a:xfrm>
            <a:off x="1046787" y="5533229"/>
            <a:ext cx="10738812" cy="558010"/>
          </a:xfrm>
        </p:spPr>
        <p:txBody>
          <a:bodyPr tIns="0" rIns="0" bIns="0" anchor="ctr"/>
          <a:lstStyle>
            <a:lvl1pPr marL="0" indent="0">
              <a:spcBef>
                <a:spcPts val="200"/>
              </a:spcBef>
              <a:spcAft>
                <a:spcPts val="0"/>
              </a:spcAft>
              <a:buFont typeface="Arial" panose="020B0604020202020204" pitchFamily="34" charset="0"/>
              <a:buNone/>
              <a:defRPr sz="1800" b="1"/>
            </a:lvl1pPr>
            <a:lvl2pPr marL="0" indent="0">
              <a:spcBef>
                <a:spcPts val="0"/>
              </a:spcBef>
              <a:spcAft>
                <a:spcPts val="0"/>
              </a:spcAft>
              <a:buFont typeface="Arial" panose="020B0604020202020204" pitchFamily="34" charset="0"/>
              <a:buNone/>
              <a:defRPr sz="1800" baseline="0"/>
            </a:lvl2pPr>
          </a:lstStyle>
          <a:p>
            <a:pPr lvl="0"/>
            <a:r>
              <a:rPr lang="en-US" dirty="0"/>
              <a:t>Click to add agenda item/takeaway/text – max two rows</a:t>
            </a:r>
          </a:p>
          <a:p>
            <a:pPr lvl="1"/>
            <a:r>
              <a:rPr lang="en-US" dirty="0"/>
              <a:t>Second level</a:t>
            </a:r>
          </a:p>
        </p:txBody>
      </p:sp>
      <p:sp>
        <p:nvSpPr>
          <p:cNvPr id="22" name="Text Placeholder 10"/>
          <p:cNvSpPr>
            <a:spLocks noGrp="1"/>
          </p:cNvSpPr>
          <p:nvPr>
            <p:ph type="body" sz="quarter" idx="27" hasCustomPrompt="1"/>
          </p:nvPr>
        </p:nvSpPr>
        <p:spPr>
          <a:xfrm>
            <a:off x="414529" y="5533230"/>
            <a:ext cx="490071" cy="558009"/>
          </a:xfrm>
        </p:spPr>
        <p:txBody>
          <a:bodyPr tIns="0" rIns="0" bIns="0"/>
          <a:lstStyle>
            <a:lvl1pPr marL="0" indent="0">
              <a:buNone/>
              <a:defRPr sz="4400" b="1"/>
            </a:lvl1pPr>
            <a:lvl2pPr marL="169862" indent="0">
              <a:buNone/>
              <a:defRPr/>
            </a:lvl2pPr>
          </a:lstStyle>
          <a:p>
            <a:pPr lvl="0"/>
            <a:r>
              <a:rPr lang="en-US" dirty="0"/>
              <a:t>#</a:t>
            </a:r>
          </a:p>
        </p:txBody>
      </p:sp>
      <p:sp>
        <p:nvSpPr>
          <p:cNvPr id="23" name="Text Placeholder 7"/>
          <p:cNvSpPr>
            <a:spLocks noGrp="1"/>
          </p:cNvSpPr>
          <p:nvPr>
            <p:ph type="body" sz="quarter" idx="13" hasCustomPrompt="1"/>
          </p:nvPr>
        </p:nvSpPr>
        <p:spPr>
          <a:xfrm>
            <a:off x="414528" y="1084264"/>
            <a:ext cx="11379200" cy="706437"/>
          </a:xfrm>
        </p:spPr>
        <p:txBody>
          <a:bodyPr/>
          <a:lstStyle>
            <a:lvl1pPr marL="0" indent="0">
              <a:buNone/>
              <a:defRPr sz="1800" b="0" baseline="0"/>
            </a:lvl1pPr>
            <a:lvl2pPr marL="169863" indent="0">
              <a:buNone/>
              <a:defRPr/>
            </a:lvl2pPr>
          </a:lstStyle>
          <a:p>
            <a:pPr lvl="0"/>
            <a:r>
              <a:rPr lang="en-US" dirty="0"/>
              <a:t>Click to edit date, place or introduction / summary</a:t>
            </a:r>
          </a:p>
        </p:txBody>
      </p:sp>
      <p:sp>
        <p:nvSpPr>
          <p:cNvPr id="28" name="Rectangle 27"/>
          <p:cNvSpPr/>
          <p:nvPr userDrawn="1"/>
        </p:nvSpPr>
        <p:spPr>
          <a:xfrm>
            <a:off x="12287025" y="-4043"/>
            <a:ext cx="1386247" cy="211485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lstStyle/>
          <a:p>
            <a:pPr algn="l"/>
            <a:r>
              <a:rPr lang="en-US" sz="1000" b="1" dirty="0">
                <a:solidFill>
                  <a:schemeClr val="tx1"/>
                </a:solidFill>
              </a:rPr>
              <a:t>Agenda &amp; Takeaways</a:t>
            </a:r>
          </a:p>
          <a:p>
            <a:pPr algn="l"/>
            <a:r>
              <a:rPr lang="en-US" sz="1000" b="0" baseline="0" dirty="0">
                <a:solidFill>
                  <a:schemeClr val="tx1"/>
                </a:solidFill>
              </a:rPr>
              <a:t>Replace # with a  number or letter in left place-holders and </a:t>
            </a:r>
            <a:r>
              <a:rPr lang="en-US" sz="1000" b="0" baseline="0" dirty="0" err="1">
                <a:solidFill>
                  <a:schemeClr val="tx1"/>
                </a:solidFill>
              </a:rPr>
              <a:t>elplanatory</a:t>
            </a:r>
            <a:r>
              <a:rPr lang="en-US" sz="1000" b="0" baseline="0" dirty="0">
                <a:solidFill>
                  <a:schemeClr val="tx1"/>
                </a:solidFill>
              </a:rPr>
              <a:t> </a:t>
            </a:r>
            <a:r>
              <a:rPr lang="en-US" sz="1000" b="0" baseline="0" dirty="0" err="1">
                <a:solidFill>
                  <a:schemeClr val="tx1"/>
                </a:solidFill>
              </a:rPr>
              <a:t>telt</a:t>
            </a:r>
            <a:r>
              <a:rPr lang="en-US" sz="1000" b="0" baseline="0" dirty="0">
                <a:solidFill>
                  <a:schemeClr val="tx1"/>
                </a:solidFill>
              </a:rPr>
              <a:t> in right place-holder. Mal one row of </a:t>
            </a:r>
            <a:r>
              <a:rPr lang="en-US" sz="1000" b="0" baseline="0" dirty="0" err="1">
                <a:solidFill>
                  <a:schemeClr val="tx1"/>
                </a:solidFill>
              </a:rPr>
              <a:t>telt</a:t>
            </a:r>
            <a:r>
              <a:rPr lang="en-US" sz="1000" b="0" baseline="0" dirty="0">
                <a:solidFill>
                  <a:schemeClr val="tx1"/>
                </a:solidFill>
              </a:rPr>
              <a:t>.  Remove place-holders not in use. </a:t>
            </a:r>
          </a:p>
        </p:txBody>
      </p:sp>
      <p:pic>
        <p:nvPicPr>
          <p:cNvPr id="24" name="SPG_Agenda"/>
          <p:cNvPicPr>
            <a:picLocks noChangeAspect="1"/>
          </p:cNvPicPr>
          <p:nvPr userDrawn="1"/>
        </p:nvPicPr>
        <p:blipFill>
          <a:blip r:embed="rId2"/>
          <a:stretch>
            <a:fillRect/>
          </a:stretch>
        </p:blipFill>
        <p:spPr>
          <a:xfrm>
            <a:off x="12287023" y="3753822"/>
            <a:ext cx="1386247" cy="779764"/>
          </a:xfrm>
          <a:prstGeom prst="rect">
            <a:avLst/>
          </a:prstGeom>
          <a:ln>
            <a:solidFill>
              <a:schemeClr val="bg1">
                <a:lumMod val="85000"/>
              </a:schemeClr>
            </a:solidFill>
          </a:ln>
        </p:spPr>
      </p:pic>
      <p:pic>
        <p:nvPicPr>
          <p:cNvPr id="25" name="SPG_Takeaways"/>
          <p:cNvPicPr>
            <a:picLocks noChangeAspect="1"/>
          </p:cNvPicPr>
          <p:nvPr userDrawn="1"/>
        </p:nvPicPr>
        <p:blipFill>
          <a:blip r:embed="rId3"/>
          <a:stretch>
            <a:fillRect/>
          </a:stretch>
        </p:blipFill>
        <p:spPr>
          <a:xfrm>
            <a:off x="12287023" y="4591836"/>
            <a:ext cx="1386247" cy="779764"/>
          </a:xfrm>
          <a:prstGeom prst="rect">
            <a:avLst/>
          </a:prstGeom>
          <a:ln>
            <a:solidFill>
              <a:schemeClr val="bg1">
                <a:lumMod val="85000"/>
              </a:schemeClr>
            </a:solidFill>
          </a:ln>
        </p:spPr>
      </p:pic>
      <p:grpSp>
        <p:nvGrpSpPr>
          <p:cNvPr id="26" name="Group 25"/>
          <p:cNvGrpSpPr/>
          <p:nvPr userDrawn="1"/>
        </p:nvGrpSpPr>
        <p:grpSpPr>
          <a:xfrm>
            <a:off x="12287025" y="2212324"/>
            <a:ext cx="1386247" cy="1481802"/>
            <a:chOff x="9215268" y="3023356"/>
            <a:chExt cx="1039685" cy="1481802"/>
          </a:xfrm>
        </p:grpSpPr>
        <p:sp>
          <p:nvSpPr>
            <p:cNvPr id="27" name="Rectangle 26"/>
            <p:cNvSpPr/>
            <p:nvPr userDrawn="1"/>
          </p:nvSpPr>
          <p:spPr>
            <a:xfrm>
              <a:off x="9215268" y="3023356"/>
              <a:ext cx="1039685" cy="148180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0" rtlCol="0" anchor="t"/>
            <a:lstStyle/>
            <a:p>
              <a:pPr algn="l"/>
              <a:r>
                <a:rPr lang="en-US" sz="1000" b="0" baseline="0" dirty="0">
                  <a:solidFill>
                    <a:schemeClr val="tx1"/>
                  </a:solidFill>
                </a:rPr>
                <a:t>Only use </a:t>
              </a:r>
              <a:r>
                <a:rPr lang="en-US" sz="1000" b="0" baseline="0" dirty="0">
                  <a:solidFill>
                    <a:srgbClr val="D6002A"/>
                  </a:solidFill>
                </a:rPr>
                <a:t>S&amp;P Global Red </a:t>
              </a:r>
              <a:r>
                <a:rPr lang="en-US" sz="1000" b="0" baseline="0" dirty="0">
                  <a:solidFill>
                    <a:schemeClr val="tx1"/>
                  </a:solidFill>
                </a:rPr>
                <a:t>for key </a:t>
              </a:r>
              <a:r>
                <a:rPr lang="en-US" sz="1000" b="0" baseline="0" dirty="0" err="1">
                  <a:solidFill>
                    <a:schemeClr val="tx1"/>
                  </a:solidFill>
                </a:rPr>
                <a:t>telt</a:t>
              </a:r>
              <a:r>
                <a:rPr lang="en-US" sz="1000" b="0" baseline="0" dirty="0">
                  <a:solidFill>
                    <a:schemeClr val="tx1"/>
                  </a:solidFill>
                </a:rPr>
                <a:t> high-lights, not shapes or charts. </a:t>
              </a:r>
              <a:br>
                <a:rPr lang="en-US" sz="1000" b="0" baseline="0" dirty="0">
                  <a:solidFill>
                    <a:schemeClr val="tx1"/>
                  </a:solidFill>
                </a:rPr>
              </a:br>
              <a:r>
                <a:rPr lang="en-US" sz="1000" b="0" baseline="0" dirty="0">
                  <a:solidFill>
                    <a:schemeClr val="tx1"/>
                  </a:solidFill>
                </a:rPr>
                <a:t>It’s available in the custom color palette. </a:t>
              </a:r>
            </a:p>
          </p:txBody>
        </p:sp>
        <p:sp>
          <p:nvSpPr>
            <p:cNvPr id="33" name="Rectangle 32"/>
            <p:cNvSpPr/>
            <p:nvPr userDrawn="1"/>
          </p:nvSpPr>
          <p:spPr>
            <a:xfrm>
              <a:off x="9264542" y="4329961"/>
              <a:ext cx="126397" cy="126397"/>
            </a:xfrm>
            <a:prstGeom prst="rect">
              <a:avLst/>
            </a:prstGeom>
            <a:solidFill>
              <a:srgbClr val="D60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err="1">
                <a:solidFill>
                  <a:schemeClr val="tx1"/>
                </a:solidFill>
              </a:endParaRPr>
            </a:p>
          </p:txBody>
        </p:sp>
      </p:grpSp>
    </p:spTree>
    <p:extLst>
      <p:ext uri="{BB962C8B-B14F-4D97-AF65-F5344CB8AC3E}">
        <p14:creationId xmlns:p14="http://schemas.microsoft.com/office/powerpoint/2010/main" val="919817871"/>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Contact / Auth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246FB18-5DF1-419A-B975-14AFDDD65B9F}" type="slidenum">
              <a:rPr lang="en-US" smtClean="0"/>
              <a:t>‹#›</a:t>
            </a:fld>
            <a:endParaRPr lang="en-US"/>
          </a:p>
        </p:txBody>
      </p:sp>
      <p:sp>
        <p:nvSpPr>
          <p:cNvPr id="6" name="Text Placeholder 7"/>
          <p:cNvSpPr>
            <a:spLocks noGrp="1"/>
          </p:cNvSpPr>
          <p:nvPr>
            <p:ph type="body" sz="quarter" idx="13" hasCustomPrompt="1"/>
          </p:nvPr>
        </p:nvSpPr>
        <p:spPr>
          <a:xfrm>
            <a:off x="414528" y="4249619"/>
            <a:ext cx="5512296" cy="332160"/>
          </a:xfrm>
        </p:spPr>
        <p:txBody>
          <a:bodyPr anchor="ctr">
            <a:noAutofit/>
          </a:bodyPr>
          <a:lstStyle>
            <a:lvl1pPr marL="0" indent="0">
              <a:spcBef>
                <a:spcPts val="0"/>
              </a:spcBef>
              <a:spcAft>
                <a:spcPts val="0"/>
              </a:spcAft>
              <a:buNone/>
              <a:defRPr sz="1800" b="1"/>
            </a:lvl1pPr>
            <a:lvl2pPr marL="169863" indent="0">
              <a:buNone/>
              <a:defRPr/>
            </a:lvl2pPr>
          </a:lstStyle>
          <a:p>
            <a:pPr lvl="0"/>
            <a:r>
              <a:rPr lang="en-US" dirty="0"/>
              <a:t>Click to add name</a:t>
            </a:r>
          </a:p>
        </p:txBody>
      </p:sp>
      <p:sp>
        <p:nvSpPr>
          <p:cNvPr id="8" name="Text Placeholder 7"/>
          <p:cNvSpPr>
            <a:spLocks noGrp="1"/>
          </p:cNvSpPr>
          <p:nvPr>
            <p:ph type="body" sz="quarter" idx="14" hasCustomPrompt="1"/>
          </p:nvPr>
        </p:nvSpPr>
        <p:spPr>
          <a:xfrm>
            <a:off x="414528" y="4506881"/>
            <a:ext cx="5512296" cy="640744"/>
          </a:xfrm>
        </p:spPr>
        <p:txBody>
          <a:bodyPr anchor="t">
            <a:noAutofit/>
          </a:bodyPr>
          <a:lstStyle>
            <a:lvl1pPr marL="0" indent="0">
              <a:spcBef>
                <a:spcPts val="0"/>
              </a:spcBef>
              <a:spcAft>
                <a:spcPts val="0"/>
              </a:spcAft>
              <a:buNone/>
              <a:defRPr sz="1400" b="0" i="0"/>
            </a:lvl1pPr>
            <a:lvl2pPr marL="169863" indent="0">
              <a:buNone/>
              <a:defRPr/>
            </a:lvl2pPr>
          </a:lstStyle>
          <a:p>
            <a:pPr lvl="0"/>
            <a:r>
              <a:rPr lang="en-US" dirty="0"/>
              <a:t>Click to add title</a:t>
            </a:r>
          </a:p>
        </p:txBody>
      </p:sp>
      <p:sp>
        <p:nvSpPr>
          <p:cNvPr id="9" name="Text Placeholder 7"/>
          <p:cNvSpPr>
            <a:spLocks noGrp="1"/>
          </p:cNvSpPr>
          <p:nvPr>
            <p:ph type="body" sz="quarter" idx="15" hasCustomPrompt="1"/>
          </p:nvPr>
        </p:nvSpPr>
        <p:spPr>
          <a:xfrm>
            <a:off x="414528" y="5244905"/>
            <a:ext cx="5512296" cy="332160"/>
          </a:xfrm>
        </p:spPr>
        <p:txBody>
          <a:bodyPr anchor="ctr">
            <a:noAutofit/>
          </a:bodyPr>
          <a:lstStyle>
            <a:lvl1pPr marL="0" indent="0">
              <a:buNone/>
              <a:defRPr sz="1400" b="0"/>
            </a:lvl1pPr>
            <a:lvl2pPr marL="169863" indent="0">
              <a:buNone/>
              <a:defRPr/>
            </a:lvl2pPr>
          </a:lstStyle>
          <a:p>
            <a:r>
              <a:rPr lang="en-US" dirty="0"/>
              <a:t>Click to add contact info (email/phone/fax)</a:t>
            </a:r>
          </a:p>
        </p:txBody>
      </p:sp>
      <p:sp>
        <p:nvSpPr>
          <p:cNvPr id="10" name="Text Placeholder 7"/>
          <p:cNvSpPr>
            <a:spLocks noGrp="1"/>
          </p:cNvSpPr>
          <p:nvPr>
            <p:ph type="body" sz="quarter" idx="16" hasCustomPrompt="1"/>
          </p:nvPr>
        </p:nvSpPr>
        <p:spPr>
          <a:xfrm>
            <a:off x="414529" y="5545454"/>
            <a:ext cx="5512297" cy="332160"/>
          </a:xfrm>
        </p:spPr>
        <p:txBody>
          <a:bodyPr anchor="ctr">
            <a:noAutofit/>
          </a:bodyPr>
          <a:lstStyle>
            <a:lvl1pPr marL="0" indent="0">
              <a:buNone/>
              <a:defRPr sz="1400" b="0"/>
            </a:lvl1pPr>
            <a:lvl2pPr marL="169863" indent="0">
              <a:buNone/>
              <a:defRPr/>
            </a:lvl2pPr>
          </a:lstStyle>
          <a:p>
            <a:r>
              <a:rPr lang="en-US" dirty="0"/>
              <a:t>Click to add contact info (email/phone/fax)</a:t>
            </a:r>
          </a:p>
        </p:txBody>
      </p:sp>
      <p:sp>
        <p:nvSpPr>
          <p:cNvPr id="11" name="Text Placeholder 7"/>
          <p:cNvSpPr>
            <a:spLocks noGrp="1"/>
          </p:cNvSpPr>
          <p:nvPr>
            <p:ph type="body" sz="quarter" idx="17" hasCustomPrompt="1"/>
          </p:nvPr>
        </p:nvSpPr>
        <p:spPr>
          <a:xfrm>
            <a:off x="6105961" y="4249619"/>
            <a:ext cx="5512296" cy="332160"/>
          </a:xfrm>
        </p:spPr>
        <p:txBody>
          <a:bodyPr anchor="ctr">
            <a:noAutofit/>
          </a:bodyPr>
          <a:lstStyle>
            <a:lvl1pPr marL="0" indent="0">
              <a:spcBef>
                <a:spcPts val="0"/>
              </a:spcBef>
              <a:spcAft>
                <a:spcPts val="0"/>
              </a:spcAft>
              <a:buNone/>
              <a:defRPr sz="1800" b="1"/>
            </a:lvl1pPr>
            <a:lvl2pPr marL="169863" indent="0">
              <a:buNone/>
              <a:defRPr/>
            </a:lvl2pPr>
          </a:lstStyle>
          <a:p>
            <a:pPr lvl="0"/>
            <a:r>
              <a:rPr lang="en-US" dirty="0"/>
              <a:t>Click to add name</a:t>
            </a:r>
          </a:p>
        </p:txBody>
      </p:sp>
      <p:sp>
        <p:nvSpPr>
          <p:cNvPr id="12" name="Text Placeholder 7"/>
          <p:cNvSpPr>
            <a:spLocks noGrp="1"/>
          </p:cNvSpPr>
          <p:nvPr>
            <p:ph type="body" sz="quarter" idx="18" hasCustomPrompt="1"/>
          </p:nvPr>
        </p:nvSpPr>
        <p:spPr>
          <a:xfrm>
            <a:off x="6105961" y="4506881"/>
            <a:ext cx="5512296" cy="640744"/>
          </a:xfrm>
        </p:spPr>
        <p:txBody>
          <a:bodyPr anchor="t">
            <a:noAutofit/>
          </a:bodyPr>
          <a:lstStyle>
            <a:lvl1pPr marL="0" indent="0">
              <a:spcBef>
                <a:spcPts val="0"/>
              </a:spcBef>
              <a:spcAft>
                <a:spcPts val="0"/>
              </a:spcAft>
              <a:buNone/>
              <a:defRPr sz="1400" b="0" i="0"/>
            </a:lvl1pPr>
            <a:lvl2pPr marL="169863" indent="0">
              <a:buNone/>
              <a:defRPr/>
            </a:lvl2pPr>
          </a:lstStyle>
          <a:p>
            <a:pPr lvl="0"/>
            <a:r>
              <a:rPr lang="en-US" dirty="0"/>
              <a:t>Click to add title</a:t>
            </a:r>
          </a:p>
        </p:txBody>
      </p:sp>
      <p:sp>
        <p:nvSpPr>
          <p:cNvPr id="13" name="Text Placeholder 7"/>
          <p:cNvSpPr>
            <a:spLocks noGrp="1"/>
          </p:cNvSpPr>
          <p:nvPr>
            <p:ph type="body" sz="quarter" idx="19" hasCustomPrompt="1"/>
          </p:nvPr>
        </p:nvSpPr>
        <p:spPr>
          <a:xfrm>
            <a:off x="6105961" y="5244905"/>
            <a:ext cx="5512296" cy="332160"/>
          </a:xfrm>
        </p:spPr>
        <p:txBody>
          <a:bodyPr anchor="ctr">
            <a:noAutofit/>
          </a:bodyPr>
          <a:lstStyle>
            <a:lvl1pPr marL="0" indent="0">
              <a:buNone/>
              <a:defRPr sz="1400" b="0"/>
            </a:lvl1pPr>
            <a:lvl2pPr marL="169863" indent="0">
              <a:buNone/>
              <a:defRPr/>
            </a:lvl2pPr>
          </a:lstStyle>
          <a:p>
            <a:r>
              <a:rPr lang="en-US" dirty="0"/>
              <a:t>Click to add contact info (email/phone/fax)</a:t>
            </a:r>
          </a:p>
        </p:txBody>
      </p:sp>
      <p:sp>
        <p:nvSpPr>
          <p:cNvPr id="14" name="Text Placeholder 7"/>
          <p:cNvSpPr>
            <a:spLocks noGrp="1"/>
          </p:cNvSpPr>
          <p:nvPr>
            <p:ph type="body" sz="quarter" idx="20" hasCustomPrompt="1"/>
          </p:nvPr>
        </p:nvSpPr>
        <p:spPr>
          <a:xfrm>
            <a:off x="6105962" y="5545454"/>
            <a:ext cx="5512297" cy="332160"/>
          </a:xfrm>
        </p:spPr>
        <p:txBody>
          <a:bodyPr anchor="ctr">
            <a:noAutofit/>
          </a:bodyPr>
          <a:lstStyle>
            <a:lvl1pPr marL="0" indent="0">
              <a:buNone/>
              <a:defRPr sz="1400" b="0"/>
            </a:lvl1pPr>
            <a:lvl2pPr marL="169863" indent="0">
              <a:buNone/>
              <a:defRPr/>
            </a:lvl2pPr>
          </a:lstStyle>
          <a:p>
            <a:r>
              <a:rPr lang="en-US" dirty="0"/>
              <a:t>Click to add contact info (email/phone/fax)</a:t>
            </a:r>
          </a:p>
        </p:txBody>
      </p:sp>
      <p:sp>
        <p:nvSpPr>
          <p:cNvPr id="15" name="Text Placeholder 7"/>
          <p:cNvSpPr>
            <a:spLocks noGrp="1"/>
          </p:cNvSpPr>
          <p:nvPr>
            <p:ph type="body" sz="quarter" idx="21" hasCustomPrompt="1"/>
          </p:nvPr>
        </p:nvSpPr>
        <p:spPr>
          <a:xfrm>
            <a:off x="414529" y="5846003"/>
            <a:ext cx="5512297" cy="332160"/>
          </a:xfrm>
        </p:spPr>
        <p:txBody>
          <a:bodyPr anchor="ctr">
            <a:noAutofit/>
          </a:bodyPr>
          <a:lstStyle>
            <a:lvl1pPr marL="0" indent="0">
              <a:buNone/>
              <a:defRPr sz="1400" b="0"/>
            </a:lvl1pPr>
            <a:lvl2pPr marL="169863" indent="0">
              <a:buNone/>
              <a:defRPr/>
            </a:lvl2pPr>
          </a:lstStyle>
          <a:p>
            <a:r>
              <a:rPr lang="en-US" dirty="0"/>
              <a:t>Click to add contact info (email/phone/fax)</a:t>
            </a:r>
          </a:p>
        </p:txBody>
      </p:sp>
      <p:sp>
        <p:nvSpPr>
          <p:cNvPr id="16" name="Text Placeholder 7"/>
          <p:cNvSpPr>
            <a:spLocks noGrp="1"/>
          </p:cNvSpPr>
          <p:nvPr>
            <p:ph type="body" sz="quarter" idx="22" hasCustomPrompt="1"/>
          </p:nvPr>
        </p:nvSpPr>
        <p:spPr>
          <a:xfrm>
            <a:off x="6105962" y="5846003"/>
            <a:ext cx="5512297" cy="332160"/>
          </a:xfrm>
        </p:spPr>
        <p:txBody>
          <a:bodyPr anchor="ctr">
            <a:noAutofit/>
          </a:bodyPr>
          <a:lstStyle>
            <a:lvl1pPr marL="0" indent="0">
              <a:buNone/>
              <a:defRPr sz="1400" b="0"/>
            </a:lvl1pPr>
            <a:lvl2pPr marL="169863" indent="0">
              <a:buNone/>
              <a:defRPr/>
            </a:lvl2pPr>
          </a:lstStyle>
          <a:p>
            <a:r>
              <a:rPr lang="en-US" dirty="0"/>
              <a:t>Click to add contact info (email/phone/fax)</a:t>
            </a:r>
          </a:p>
        </p:txBody>
      </p:sp>
      <p:sp>
        <p:nvSpPr>
          <p:cNvPr id="18" name="Picture Placeholder 17"/>
          <p:cNvSpPr>
            <a:spLocks noGrp="1"/>
          </p:cNvSpPr>
          <p:nvPr>
            <p:ph type="pic" sz="quarter" idx="23" hasCustomPrompt="1"/>
          </p:nvPr>
        </p:nvSpPr>
        <p:spPr>
          <a:xfrm>
            <a:off x="414529" y="1903422"/>
            <a:ext cx="2233084" cy="2187575"/>
          </a:xfrm>
          <a:pattFill prst="pct5">
            <a:fgClr>
              <a:schemeClr val="accent1"/>
            </a:fgClr>
            <a:bgClr>
              <a:schemeClr val="bg1"/>
            </a:bgClr>
          </a:pattFill>
        </p:spPr>
        <p:txBody>
          <a:bodyPr anchor="ctr"/>
          <a:lstStyle>
            <a:lvl1pPr marL="0" indent="0" algn="ctr">
              <a:buNone/>
              <a:defRPr b="1"/>
            </a:lvl1pPr>
          </a:lstStyle>
          <a:p>
            <a:r>
              <a:rPr lang="en-US" dirty="0"/>
              <a:t>Click to add portrait photo or remove</a:t>
            </a:r>
          </a:p>
        </p:txBody>
      </p:sp>
      <p:sp>
        <p:nvSpPr>
          <p:cNvPr id="19" name="Picture Placeholder 17"/>
          <p:cNvSpPr>
            <a:spLocks noGrp="1"/>
          </p:cNvSpPr>
          <p:nvPr>
            <p:ph type="pic" sz="quarter" idx="24" hasCustomPrompt="1"/>
          </p:nvPr>
        </p:nvSpPr>
        <p:spPr>
          <a:xfrm>
            <a:off x="6093969" y="1901254"/>
            <a:ext cx="2233084" cy="2187575"/>
          </a:xfrm>
          <a:pattFill prst="pct5">
            <a:fgClr>
              <a:schemeClr val="accent1"/>
            </a:fgClr>
            <a:bgClr>
              <a:schemeClr val="bg1"/>
            </a:bgClr>
          </a:pattFill>
        </p:spPr>
        <p:txBody>
          <a:bodyPr anchor="ctr"/>
          <a:lstStyle>
            <a:lvl1pPr marL="0" indent="0" algn="ctr">
              <a:buNone/>
              <a:defRPr b="1" baseline="0"/>
            </a:lvl1pPr>
          </a:lstStyle>
          <a:p>
            <a:r>
              <a:rPr lang="en-US" dirty="0"/>
              <a:t>Click to add portrait photo or remove</a:t>
            </a:r>
          </a:p>
        </p:txBody>
      </p:sp>
      <p:sp>
        <p:nvSpPr>
          <p:cNvPr id="21" name="Rectangle 20"/>
          <p:cNvSpPr/>
          <p:nvPr userDrawn="1"/>
        </p:nvSpPr>
        <p:spPr>
          <a:xfrm>
            <a:off x="12287025" y="-4043"/>
            <a:ext cx="1386247" cy="211485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lstStyle/>
          <a:p>
            <a:pPr algn="l"/>
            <a:r>
              <a:rPr lang="en-US" sz="1000" b="1" dirty="0">
                <a:solidFill>
                  <a:schemeClr val="tx1"/>
                </a:solidFill>
              </a:rPr>
              <a:t>Contact</a:t>
            </a:r>
          </a:p>
          <a:p>
            <a:pPr algn="l"/>
            <a:r>
              <a:rPr lang="en-US" sz="1000" b="0" baseline="0" dirty="0">
                <a:solidFill>
                  <a:schemeClr val="tx1"/>
                </a:solidFill>
              </a:rPr>
              <a:t>Use for contact or author information. </a:t>
            </a:r>
          </a:p>
          <a:p>
            <a:pPr algn="l"/>
            <a:r>
              <a:rPr lang="en-US" sz="1000" b="0" baseline="0" dirty="0">
                <a:solidFill>
                  <a:schemeClr val="tx1"/>
                </a:solidFill>
              </a:rPr>
              <a:t>Remove placeholders not used. </a:t>
            </a:r>
          </a:p>
        </p:txBody>
      </p:sp>
      <p:grpSp>
        <p:nvGrpSpPr>
          <p:cNvPr id="20" name="Group 19"/>
          <p:cNvGrpSpPr/>
          <p:nvPr userDrawn="1"/>
        </p:nvGrpSpPr>
        <p:grpSpPr>
          <a:xfrm>
            <a:off x="12287025" y="2212324"/>
            <a:ext cx="1386247" cy="1481802"/>
            <a:chOff x="9215268" y="3023356"/>
            <a:chExt cx="1039685" cy="1481802"/>
          </a:xfrm>
        </p:grpSpPr>
        <p:sp>
          <p:nvSpPr>
            <p:cNvPr id="22" name="Rectangle 21"/>
            <p:cNvSpPr/>
            <p:nvPr userDrawn="1"/>
          </p:nvSpPr>
          <p:spPr>
            <a:xfrm>
              <a:off x="9215268" y="3023356"/>
              <a:ext cx="1039685" cy="148180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0" rtlCol="0" anchor="t"/>
            <a:lstStyle/>
            <a:p>
              <a:pPr algn="l"/>
              <a:r>
                <a:rPr lang="en-US" sz="1000" b="0" baseline="0" dirty="0">
                  <a:solidFill>
                    <a:schemeClr val="tx1"/>
                  </a:solidFill>
                </a:rPr>
                <a:t>Only use </a:t>
              </a:r>
              <a:r>
                <a:rPr lang="en-US" sz="1000" b="0" baseline="0" dirty="0">
                  <a:solidFill>
                    <a:srgbClr val="D6002A"/>
                  </a:solidFill>
                </a:rPr>
                <a:t>S&amp;P Global Red </a:t>
              </a:r>
              <a:r>
                <a:rPr lang="en-US" sz="1000" b="0" baseline="0" dirty="0">
                  <a:solidFill>
                    <a:schemeClr val="tx1"/>
                  </a:solidFill>
                </a:rPr>
                <a:t>for key </a:t>
              </a:r>
              <a:r>
                <a:rPr lang="en-US" sz="1000" b="0" baseline="0" dirty="0" err="1">
                  <a:solidFill>
                    <a:schemeClr val="tx1"/>
                  </a:solidFill>
                </a:rPr>
                <a:t>telt</a:t>
              </a:r>
              <a:r>
                <a:rPr lang="en-US" sz="1000" b="0" baseline="0" dirty="0">
                  <a:solidFill>
                    <a:schemeClr val="tx1"/>
                  </a:solidFill>
                </a:rPr>
                <a:t> high-lights, not shapes or charts. </a:t>
              </a:r>
              <a:br>
                <a:rPr lang="en-US" sz="1000" b="0" baseline="0" dirty="0">
                  <a:solidFill>
                    <a:schemeClr val="tx1"/>
                  </a:solidFill>
                </a:rPr>
              </a:br>
              <a:r>
                <a:rPr lang="en-US" sz="1000" b="0" baseline="0" dirty="0">
                  <a:solidFill>
                    <a:schemeClr val="tx1"/>
                  </a:solidFill>
                </a:rPr>
                <a:t>It’s available in the custom color palette. </a:t>
              </a:r>
            </a:p>
          </p:txBody>
        </p:sp>
        <p:sp>
          <p:nvSpPr>
            <p:cNvPr id="24" name="Rectangle 23"/>
            <p:cNvSpPr/>
            <p:nvPr userDrawn="1"/>
          </p:nvSpPr>
          <p:spPr>
            <a:xfrm>
              <a:off x="9264542" y="4329961"/>
              <a:ext cx="126397" cy="126397"/>
            </a:xfrm>
            <a:prstGeom prst="rect">
              <a:avLst/>
            </a:prstGeom>
            <a:solidFill>
              <a:srgbClr val="D60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err="1">
                <a:solidFill>
                  <a:schemeClr val="tx1"/>
                </a:solidFill>
              </a:endParaRPr>
            </a:p>
          </p:txBody>
        </p:sp>
      </p:grpSp>
    </p:spTree>
    <p:extLst>
      <p:ext uri="{BB962C8B-B14F-4D97-AF65-F5344CB8AC3E}">
        <p14:creationId xmlns:p14="http://schemas.microsoft.com/office/powerpoint/2010/main" val="26918857"/>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Content Big point">
    <p:spTree>
      <p:nvGrpSpPr>
        <p:cNvPr id="1" name=""/>
        <p:cNvGrpSpPr/>
        <p:nvPr/>
      </p:nvGrpSpPr>
      <p:grpSpPr>
        <a:xfrm>
          <a:off x="0" y="0"/>
          <a:ext cx="0" cy="0"/>
          <a:chOff x="0" y="0"/>
          <a:chExt cx="0" cy="0"/>
        </a:xfrm>
      </p:grpSpPr>
      <p:sp>
        <p:nvSpPr>
          <p:cNvPr id="2" name="Title 1"/>
          <p:cNvSpPr>
            <a:spLocks noGrp="1"/>
          </p:cNvSpPr>
          <p:nvPr>
            <p:ph type="title"/>
          </p:nvPr>
        </p:nvSpPr>
        <p:spPr>
          <a:xfrm>
            <a:off x="414528" y="219456"/>
            <a:ext cx="11371072" cy="868680"/>
          </a:xfrm>
        </p:spPr>
        <p:txBody>
          <a:bodyPr anchor="t"/>
          <a:lstStyle>
            <a:lvl1pPr>
              <a:defRPr sz="2800"/>
            </a:lvl1pPr>
          </a:lstStyle>
          <a:p>
            <a:r>
              <a:rPr lang="en-US"/>
              <a:t>Click to edit Master title style</a:t>
            </a:r>
            <a:endParaRPr lang="en-US" dirty="0"/>
          </a:p>
        </p:txBody>
      </p:sp>
      <p:sp>
        <p:nvSpPr>
          <p:cNvPr id="3" name="Content Placeholder 2"/>
          <p:cNvSpPr>
            <a:spLocks noGrp="1"/>
          </p:cNvSpPr>
          <p:nvPr>
            <p:ph idx="1"/>
          </p:nvPr>
        </p:nvSpPr>
        <p:spPr>
          <a:xfrm>
            <a:off x="6789033" y="1290638"/>
            <a:ext cx="4984377" cy="4381500"/>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14529" y="1290638"/>
            <a:ext cx="6012329" cy="4381500"/>
          </a:xfrm>
        </p:spPr>
        <p:txBody>
          <a:bodyPr>
            <a:normAutofit/>
          </a:bodyPr>
          <a:lstStyle>
            <a:lvl1pPr marL="0" indent="0">
              <a:buNone/>
              <a:defRPr sz="4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246FB18-5DF1-419A-B975-14AFDDD65B9F}" type="slidenum">
              <a:rPr lang="en-US" smtClean="0"/>
              <a:t>‹#›</a:t>
            </a:fld>
            <a:endParaRPr lang="en-US"/>
          </a:p>
        </p:txBody>
      </p:sp>
      <p:sp>
        <p:nvSpPr>
          <p:cNvPr id="14" name="Text Placeholder 11"/>
          <p:cNvSpPr>
            <a:spLocks noGrp="1"/>
          </p:cNvSpPr>
          <p:nvPr>
            <p:ph type="body" sz="quarter" idx="15"/>
          </p:nvPr>
        </p:nvSpPr>
        <p:spPr>
          <a:xfrm>
            <a:off x="414529" y="5672139"/>
            <a:ext cx="11358880" cy="418782"/>
          </a:xfrm>
        </p:spPr>
        <p:txBody>
          <a:bodyPr tIns="0" bIns="0" anchor="b"/>
          <a:lstStyle>
            <a:lvl1pPr marL="0" indent="0">
              <a:lnSpc>
                <a:spcPct val="70000"/>
              </a:lnSpc>
              <a:spcBef>
                <a:spcPts val="0"/>
              </a:spcBef>
              <a:spcAft>
                <a:spcPts val="200"/>
              </a:spcAft>
              <a:buSzPct val="25000"/>
              <a:buFont typeface="Arial" panose="020B0604020202020204" pitchFamily="34" charset="0"/>
              <a:buChar char=" "/>
              <a:defRPr sz="900">
                <a:latin typeface="Arial Narrow" panose="020B0606020202030204" pitchFamily="34" charset="0"/>
              </a:defRPr>
            </a:lvl1pPr>
            <a:lvl2pPr marL="169863" indent="-112713">
              <a:lnSpc>
                <a:spcPct val="70000"/>
              </a:lnSpc>
              <a:spcBef>
                <a:spcPts val="0"/>
              </a:spcBef>
              <a:buFont typeface="Arial" panose="020B0604020202020204" pitchFamily="34" charset="0"/>
              <a:buChar char="•"/>
              <a:defRPr sz="900">
                <a:latin typeface="Arial Narrow" panose="020B0606020202030204" pitchFamily="34" charset="0"/>
              </a:defRPr>
            </a:lvl2pPr>
            <a:lvl3pPr marL="341312" indent="0">
              <a:buNone/>
              <a:defRPr/>
            </a:lvl3pPr>
          </a:lstStyle>
          <a:p>
            <a:pPr lvl="0"/>
            <a:r>
              <a:rPr lang="en-US"/>
              <a:t>Click to edit Master text styles</a:t>
            </a:r>
          </a:p>
          <a:p>
            <a:pPr lvl="1"/>
            <a:r>
              <a:rPr lang="en-US"/>
              <a:t>Second level</a:t>
            </a:r>
          </a:p>
        </p:txBody>
      </p:sp>
      <p:sp>
        <p:nvSpPr>
          <p:cNvPr id="12" name="Rectangle 11"/>
          <p:cNvSpPr/>
          <p:nvPr userDrawn="1"/>
        </p:nvSpPr>
        <p:spPr>
          <a:xfrm>
            <a:off x="12287025" y="-4042"/>
            <a:ext cx="1386247" cy="315275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lstStyle/>
          <a:p>
            <a:pPr algn="l"/>
            <a:r>
              <a:rPr lang="en-US" sz="1000" b="1" dirty="0">
                <a:solidFill>
                  <a:schemeClr val="tx1"/>
                </a:solidFill>
              </a:rPr>
              <a:t>Content Big Point</a:t>
            </a:r>
          </a:p>
          <a:p>
            <a:pPr algn="l"/>
            <a:r>
              <a:rPr lang="en-US" sz="1000" b="0" baseline="0" dirty="0">
                <a:solidFill>
                  <a:schemeClr val="tx1"/>
                </a:solidFill>
              </a:rPr>
              <a:t>Level 1 has a bullet turned on – you can turn bullets off by marking the Level 1 </a:t>
            </a:r>
            <a:r>
              <a:rPr lang="en-US" sz="1000" b="0" baseline="0" dirty="0" err="1">
                <a:solidFill>
                  <a:schemeClr val="tx1"/>
                </a:solidFill>
              </a:rPr>
              <a:t>telt</a:t>
            </a:r>
            <a:r>
              <a:rPr lang="en-US" sz="1000" b="0" baseline="0" dirty="0">
                <a:solidFill>
                  <a:schemeClr val="tx1"/>
                </a:solidFill>
              </a:rPr>
              <a:t> and unclick the bullet icon on the Home Tab. </a:t>
            </a:r>
          </a:p>
          <a:p>
            <a:pPr algn="l"/>
            <a:endParaRPr lang="en-US" sz="1000" b="0" baseline="0" dirty="0">
              <a:solidFill>
                <a:schemeClr val="tx1"/>
              </a:solidFill>
            </a:endParaRPr>
          </a:p>
          <a:p>
            <a:pPr algn="l"/>
            <a:endParaRPr lang="en-US" sz="1000" b="0" baseline="0" dirty="0">
              <a:solidFill>
                <a:schemeClr val="tx1"/>
              </a:solidFill>
            </a:endParaRPr>
          </a:p>
          <a:p>
            <a:pPr algn="l"/>
            <a:r>
              <a:rPr lang="en-US" sz="1000" b="0" baseline="0" dirty="0">
                <a:solidFill>
                  <a:schemeClr val="tx1"/>
                </a:solidFill>
              </a:rPr>
              <a:t>To get to the </a:t>
            </a:r>
            <a:r>
              <a:rPr lang="en-US" sz="1000" b="0" baseline="0" dirty="0" err="1">
                <a:solidFill>
                  <a:schemeClr val="tx1"/>
                </a:solidFill>
              </a:rPr>
              <a:t>nelt</a:t>
            </a:r>
            <a:r>
              <a:rPr lang="en-US" sz="1000" b="0" baseline="0" dirty="0">
                <a:solidFill>
                  <a:schemeClr val="tx1"/>
                </a:solidFill>
              </a:rPr>
              <a:t> bullet level, use “Increase List level” on the Home Tab. </a:t>
            </a:r>
          </a:p>
          <a:p>
            <a:pPr algn="l"/>
            <a:endParaRPr lang="sv-SE" sz="1000" b="0" baseline="0" dirty="0">
              <a:solidFill>
                <a:schemeClr val="tx1"/>
              </a:solidFill>
            </a:endParaRPr>
          </a:p>
          <a:p>
            <a:pPr algn="l"/>
            <a:endParaRPr lang="sv-SE" sz="1000" b="0" baseline="0" dirty="0">
              <a:solidFill>
                <a:schemeClr val="tx1"/>
              </a:solidFill>
            </a:endParaRPr>
          </a:p>
          <a:p>
            <a:pPr algn="l"/>
            <a:endParaRPr lang="sv-SE" sz="1000" b="0" baseline="0" dirty="0">
              <a:solidFill>
                <a:schemeClr val="tx1"/>
              </a:solidFill>
            </a:endParaRPr>
          </a:p>
          <a:p>
            <a:pPr algn="l"/>
            <a:endParaRPr lang="en-US" sz="1000" b="0" baseline="0" dirty="0">
              <a:solidFill>
                <a:schemeClr val="tx1"/>
              </a:solidFill>
            </a:endParaRPr>
          </a:p>
        </p:txBody>
      </p:sp>
      <p:pic>
        <p:nvPicPr>
          <p:cNvPr id="13" name="bullets"/>
          <p:cNvPicPr>
            <a:picLocks noChangeAspect="1"/>
          </p:cNvPicPr>
          <p:nvPr userDrawn="1"/>
        </p:nvPicPr>
        <p:blipFill rotWithShape="1">
          <a:blip r:embed="rId2"/>
          <a:srcRect l="3717" t="5566" r="8072" b="8645"/>
          <a:stretch/>
        </p:blipFill>
        <p:spPr>
          <a:xfrm>
            <a:off x="12370287" y="1750216"/>
            <a:ext cx="394368" cy="241890"/>
          </a:xfrm>
          <a:prstGeom prst="rect">
            <a:avLst/>
          </a:prstGeom>
          <a:ln>
            <a:noFill/>
          </a:ln>
        </p:spPr>
      </p:pic>
      <p:pic>
        <p:nvPicPr>
          <p:cNvPr id="18" name="increase list level"/>
          <p:cNvPicPr>
            <a:picLocks noChangeAspect="1"/>
          </p:cNvPicPr>
          <p:nvPr userDrawn="1"/>
        </p:nvPicPr>
        <p:blipFill rotWithShape="1">
          <a:blip r:embed="rId3"/>
          <a:srcRect l="3946" t="825" r="7728" b="5818"/>
          <a:stretch/>
        </p:blipFill>
        <p:spPr>
          <a:xfrm>
            <a:off x="12368122" y="2834949"/>
            <a:ext cx="556437" cy="241890"/>
          </a:xfrm>
          <a:prstGeom prst="rect">
            <a:avLst/>
          </a:prstGeom>
        </p:spPr>
      </p:pic>
      <p:grpSp>
        <p:nvGrpSpPr>
          <p:cNvPr id="19" name="Group 18"/>
          <p:cNvGrpSpPr/>
          <p:nvPr userDrawn="1"/>
        </p:nvGrpSpPr>
        <p:grpSpPr>
          <a:xfrm>
            <a:off x="12287025" y="3230090"/>
            <a:ext cx="1386247" cy="1481802"/>
            <a:chOff x="9215268" y="3023356"/>
            <a:chExt cx="1039685" cy="1481802"/>
          </a:xfrm>
        </p:grpSpPr>
        <p:sp>
          <p:nvSpPr>
            <p:cNvPr id="20" name="Rectangle 19"/>
            <p:cNvSpPr/>
            <p:nvPr userDrawn="1"/>
          </p:nvSpPr>
          <p:spPr>
            <a:xfrm>
              <a:off x="9215268" y="3023356"/>
              <a:ext cx="1039685" cy="148180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0" rtlCol="0" anchor="t"/>
            <a:lstStyle/>
            <a:p>
              <a:pPr algn="l"/>
              <a:r>
                <a:rPr lang="en-US" sz="1000" b="0" baseline="0" dirty="0">
                  <a:solidFill>
                    <a:schemeClr val="tx1"/>
                  </a:solidFill>
                </a:rPr>
                <a:t>Only use </a:t>
              </a:r>
              <a:r>
                <a:rPr lang="en-US" sz="1000" b="0" baseline="0" dirty="0">
                  <a:solidFill>
                    <a:srgbClr val="D6002A"/>
                  </a:solidFill>
                </a:rPr>
                <a:t>S&amp;P Global Red </a:t>
              </a:r>
              <a:r>
                <a:rPr lang="en-US" sz="1000" b="0" baseline="0" dirty="0">
                  <a:solidFill>
                    <a:schemeClr val="tx1"/>
                  </a:solidFill>
                </a:rPr>
                <a:t>for key </a:t>
              </a:r>
              <a:r>
                <a:rPr lang="en-US" sz="1000" b="0" baseline="0" dirty="0" err="1">
                  <a:solidFill>
                    <a:schemeClr val="tx1"/>
                  </a:solidFill>
                </a:rPr>
                <a:t>telt</a:t>
              </a:r>
              <a:r>
                <a:rPr lang="en-US" sz="1000" b="0" baseline="0" dirty="0">
                  <a:solidFill>
                    <a:schemeClr val="tx1"/>
                  </a:solidFill>
                </a:rPr>
                <a:t> high-lights, not shapes or charts. </a:t>
              </a:r>
              <a:br>
                <a:rPr lang="en-US" sz="1000" b="0" baseline="0" dirty="0">
                  <a:solidFill>
                    <a:schemeClr val="tx1"/>
                  </a:solidFill>
                </a:rPr>
              </a:br>
              <a:r>
                <a:rPr lang="en-US" sz="1000" b="0" baseline="0" dirty="0">
                  <a:solidFill>
                    <a:schemeClr val="tx1"/>
                  </a:solidFill>
                </a:rPr>
                <a:t>It’s available in the custom color palette. </a:t>
              </a:r>
            </a:p>
          </p:txBody>
        </p:sp>
        <p:sp>
          <p:nvSpPr>
            <p:cNvPr id="21" name="Rectangle 20"/>
            <p:cNvSpPr/>
            <p:nvPr userDrawn="1"/>
          </p:nvSpPr>
          <p:spPr>
            <a:xfrm>
              <a:off x="9264542" y="4329961"/>
              <a:ext cx="126397" cy="126397"/>
            </a:xfrm>
            <a:prstGeom prst="rect">
              <a:avLst/>
            </a:prstGeom>
            <a:solidFill>
              <a:srgbClr val="D60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err="1">
                <a:solidFill>
                  <a:schemeClr val="tx1"/>
                </a:solidFill>
              </a:endParaRPr>
            </a:p>
          </p:txBody>
        </p:sp>
      </p:grpSp>
    </p:spTree>
    <p:extLst>
      <p:ext uri="{BB962C8B-B14F-4D97-AF65-F5344CB8AC3E}">
        <p14:creationId xmlns:p14="http://schemas.microsoft.com/office/powerpoint/2010/main" val="59671733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ontent + box, no sub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410573" y="1371600"/>
            <a:ext cx="7109908" cy="4300538"/>
          </a:xfrm>
        </p:spPr>
        <p:txBody>
          <a:bodyPr>
            <a:noAutofit/>
          </a:bodyPr>
          <a:lstStyle>
            <a:lvl1pPr>
              <a:defRPr sz="2000"/>
            </a:lvl1pPr>
            <a:lvl2pPr>
              <a:defRPr sz="1800"/>
            </a:lvl2pPr>
            <a:lvl3pPr>
              <a:defRPr sz="16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246FB18-5DF1-419A-B975-14AFDDD65B9F}" type="slidenum">
              <a:rPr lang="en-US" smtClean="0"/>
              <a:t>‹#›</a:t>
            </a:fld>
            <a:endParaRPr lang="en-US"/>
          </a:p>
        </p:txBody>
      </p:sp>
      <p:sp>
        <p:nvSpPr>
          <p:cNvPr id="9" name="Text Placeholder 8"/>
          <p:cNvSpPr>
            <a:spLocks noGrp="1"/>
          </p:cNvSpPr>
          <p:nvPr>
            <p:ph type="body" sz="quarter" idx="16"/>
          </p:nvPr>
        </p:nvSpPr>
        <p:spPr>
          <a:xfrm>
            <a:off x="7713643" y="1371600"/>
            <a:ext cx="4076700" cy="4300538"/>
          </a:xfrm>
          <a:solidFill>
            <a:schemeClr val="bg2"/>
          </a:solidFill>
        </p:spPr>
        <p:txBody>
          <a:bodyPr lIns="91440" tIns="91440" bIns="91440"/>
          <a:lstStyle>
            <a:lvl1pPr>
              <a:defRPr sz="1800"/>
            </a:lvl1pPr>
            <a:lvl2pPr>
              <a:defRPr sz="1600"/>
            </a:lvl2pPr>
            <a:lvl3pPr>
              <a:defRPr sz="14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Rectangle 9"/>
          <p:cNvSpPr/>
          <p:nvPr userDrawn="1"/>
        </p:nvSpPr>
        <p:spPr>
          <a:xfrm>
            <a:off x="12287025" y="-4043"/>
            <a:ext cx="1386247" cy="243104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lstStyle/>
          <a:p>
            <a:pPr algn="l"/>
            <a:r>
              <a:rPr lang="en-US" sz="1000" b="1" dirty="0">
                <a:solidFill>
                  <a:schemeClr val="tx1"/>
                </a:solidFill>
              </a:rPr>
              <a:t>Content + box</a:t>
            </a:r>
          </a:p>
          <a:p>
            <a:pPr algn="l"/>
            <a:r>
              <a:rPr lang="en-US" sz="1000" b="0" baseline="0" dirty="0">
                <a:solidFill>
                  <a:schemeClr val="tx1"/>
                </a:solidFill>
              </a:rPr>
              <a:t>Use to create pop-out text/content in the right-hand box. Resize the box as needed. </a:t>
            </a:r>
          </a:p>
        </p:txBody>
      </p:sp>
      <p:sp>
        <p:nvSpPr>
          <p:cNvPr id="13" name="Text Placeholder 11"/>
          <p:cNvSpPr>
            <a:spLocks noGrp="1"/>
          </p:cNvSpPr>
          <p:nvPr>
            <p:ph type="body" sz="quarter" idx="15"/>
          </p:nvPr>
        </p:nvSpPr>
        <p:spPr>
          <a:xfrm>
            <a:off x="414529" y="5672139"/>
            <a:ext cx="11358880" cy="418782"/>
          </a:xfrm>
        </p:spPr>
        <p:txBody>
          <a:bodyPr tIns="0" bIns="0" anchor="b"/>
          <a:lstStyle>
            <a:lvl1pPr marL="0" indent="0">
              <a:lnSpc>
                <a:spcPct val="70000"/>
              </a:lnSpc>
              <a:spcBef>
                <a:spcPts val="0"/>
              </a:spcBef>
              <a:spcAft>
                <a:spcPts val="200"/>
              </a:spcAft>
              <a:buSzPct val="25000"/>
              <a:buFont typeface="Arial" panose="020B0604020202020204" pitchFamily="34" charset="0"/>
              <a:buChar char=" "/>
              <a:defRPr sz="900">
                <a:latin typeface="Arial Narrow" panose="020B0606020202030204" pitchFamily="34" charset="0"/>
              </a:defRPr>
            </a:lvl1pPr>
            <a:lvl2pPr marL="169863" indent="-112713">
              <a:lnSpc>
                <a:spcPct val="70000"/>
              </a:lnSpc>
              <a:spcBef>
                <a:spcPts val="0"/>
              </a:spcBef>
              <a:buFont typeface="Arial" panose="020B0604020202020204" pitchFamily="34" charset="0"/>
              <a:buChar char="•"/>
              <a:defRPr sz="900">
                <a:latin typeface="Arial Narrow" panose="020B0606020202030204" pitchFamily="34" charset="0"/>
              </a:defRPr>
            </a:lvl2pPr>
            <a:lvl3pPr marL="341312" indent="0">
              <a:buNone/>
              <a:defRPr/>
            </a:lvl3pPr>
          </a:lstStyle>
          <a:p>
            <a:pPr lvl="0"/>
            <a:r>
              <a:rPr lang="en-US"/>
              <a:t>Edit Master text styles</a:t>
            </a:r>
          </a:p>
          <a:p>
            <a:pPr lvl="1"/>
            <a:r>
              <a:rPr lang="en-US"/>
              <a:t>Second level</a:t>
            </a:r>
          </a:p>
        </p:txBody>
      </p:sp>
      <p:grpSp>
        <p:nvGrpSpPr>
          <p:cNvPr id="11" name="Group 10"/>
          <p:cNvGrpSpPr/>
          <p:nvPr userDrawn="1"/>
        </p:nvGrpSpPr>
        <p:grpSpPr>
          <a:xfrm>
            <a:off x="12284310" y="2497574"/>
            <a:ext cx="1389888" cy="1233768"/>
            <a:chOff x="9215268" y="3023356"/>
            <a:chExt cx="1389888" cy="1233768"/>
          </a:xfrm>
        </p:grpSpPr>
        <p:sp>
          <p:nvSpPr>
            <p:cNvPr id="14" name="Rectangle 13"/>
            <p:cNvSpPr/>
            <p:nvPr userDrawn="1"/>
          </p:nvSpPr>
          <p:spPr>
            <a:xfrm>
              <a:off x="9215268" y="3023356"/>
              <a:ext cx="1389888" cy="123376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0" rtlCol="0" anchor="t"/>
            <a:lstStyle/>
            <a:p>
              <a:pPr algn="l"/>
              <a:r>
                <a:rPr lang="en-US" sz="1000" b="0" baseline="0" dirty="0">
                  <a:solidFill>
                    <a:schemeClr val="tx1"/>
                  </a:solidFill>
                </a:rPr>
                <a:t>Only use </a:t>
              </a:r>
              <a:r>
                <a:rPr lang="en-US" sz="1000" b="0" baseline="0" dirty="0">
                  <a:solidFill>
                    <a:srgbClr val="D6002A"/>
                  </a:solidFill>
                </a:rPr>
                <a:t>S&amp;P Global Red </a:t>
              </a:r>
              <a:r>
                <a:rPr lang="en-US" sz="1000" b="0" baseline="0" dirty="0">
                  <a:solidFill>
                    <a:schemeClr val="tx1"/>
                  </a:solidFill>
                </a:rPr>
                <a:t>for key text high-lights, not shapes or charts. </a:t>
              </a:r>
              <a:br>
                <a:rPr lang="en-US" sz="1000" b="0" baseline="0" dirty="0">
                  <a:solidFill>
                    <a:schemeClr val="tx1"/>
                  </a:solidFill>
                </a:rPr>
              </a:br>
              <a:r>
                <a:rPr lang="en-US" sz="1000" b="0" baseline="0" dirty="0">
                  <a:solidFill>
                    <a:schemeClr val="tx1"/>
                  </a:solidFill>
                </a:rPr>
                <a:t>It’s available in the custom color palette. </a:t>
              </a:r>
            </a:p>
          </p:txBody>
        </p:sp>
        <p:sp>
          <p:nvSpPr>
            <p:cNvPr id="15" name="Rectangle 14"/>
            <p:cNvSpPr/>
            <p:nvPr userDrawn="1"/>
          </p:nvSpPr>
          <p:spPr>
            <a:xfrm>
              <a:off x="9264542" y="4042368"/>
              <a:ext cx="126397" cy="126397"/>
            </a:xfrm>
            <a:prstGeom prst="rect">
              <a:avLst/>
            </a:prstGeom>
            <a:solidFill>
              <a:srgbClr val="D60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tx1"/>
                </a:solidFill>
              </a:endParaRPr>
            </a:p>
          </p:txBody>
        </p:sp>
      </p:grpSp>
    </p:spTree>
    <p:extLst>
      <p:ext uri="{BB962C8B-B14F-4D97-AF65-F5344CB8AC3E}">
        <p14:creationId xmlns:p14="http://schemas.microsoft.com/office/powerpoint/2010/main" val="4200768587"/>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secHead" preserve="1">
  <p:cSld name="Quote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14528" y="219456"/>
            <a:ext cx="9490635" cy="5180498"/>
          </a:xfrm>
        </p:spPr>
        <p:txBody>
          <a:bodyPr tIns="0" anchor="t">
            <a:normAutofit/>
          </a:bodyPr>
          <a:lstStyle>
            <a:lvl1pPr>
              <a:defRPr sz="5400" b="1"/>
            </a:lvl1pPr>
          </a:lstStyle>
          <a:p>
            <a:r>
              <a:rPr lang="en-US" dirty="0"/>
              <a:t>Add quote and highlight key word in S&amp;P Global red</a:t>
            </a:r>
          </a:p>
        </p:txBody>
      </p:sp>
      <p:sp>
        <p:nvSpPr>
          <p:cNvPr id="3" name="Text Placeholder 2"/>
          <p:cNvSpPr>
            <a:spLocks noGrp="1"/>
          </p:cNvSpPr>
          <p:nvPr>
            <p:ph type="body" idx="1" hasCustomPrompt="1"/>
          </p:nvPr>
        </p:nvSpPr>
        <p:spPr>
          <a:xfrm>
            <a:off x="414528" y="5399954"/>
            <a:ext cx="9490635" cy="685800"/>
          </a:xfrm>
        </p:spPr>
        <p:txBody>
          <a:bodyPr wrap="square" anchor="t">
            <a:normAutofit/>
          </a:bodyPr>
          <a:lstStyle>
            <a:lvl1pPr marL="0" indent="0">
              <a:spcBef>
                <a:spcPts val="0"/>
              </a:spcBef>
              <a:buNone/>
              <a:defRPr sz="2400" i="1">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add source</a:t>
            </a:r>
          </a:p>
        </p:txBody>
      </p:sp>
      <p:sp>
        <p:nvSpPr>
          <p:cNvPr id="5" name="Rectangle 4"/>
          <p:cNvSpPr/>
          <p:nvPr userDrawn="1"/>
        </p:nvSpPr>
        <p:spPr>
          <a:xfrm>
            <a:off x="12287025" y="-4043"/>
            <a:ext cx="1386247" cy="211485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lstStyle/>
          <a:p>
            <a:pPr algn="l"/>
            <a:r>
              <a:rPr lang="en-US" sz="1000" b="1" baseline="0" dirty="0">
                <a:solidFill>
                  <a:schemeClr val="tx1"/>
                </a:solidFill>
              </a:rPr>
              <a:t>Quote</a:t>
            </a:r>
          </a:p>
          <a:p>
            <a:pPr algn="l"/>
            <a:r>
              <a:rPr lang="en-US" sz="1000" baseline="0" dirty="0">
                <a:solidFill>
                  <a:schemeClr val="tx1"/>
                </a:solidFill>
              </a:rPr>
              <a:t>Add quote and highlight key word in </a:t>
            </a:r>
            <a:r>
              <a:rPr lang="en-US" sz="1000" baseline="0" dirty="0">
                <a:solidFill>
                  <a:srgbClr val="D6002A"/>
                </a:solidFill>
              </a:rPr>
              <a:t>S&amp;P Global Red. </a:t>
            </a:r>
          </a:p>
          <a:p>
            <a:pPr algn="l"/>
            <a:r>
              <a:rPr lang="en-US" sz="1000" b="0" baseline="0" dirty="0">
                <a:solidFill>
                  <a:schemeClr val="tx1"/>
                </a:solidFill>
              </a:rPr>
              <a:t>It’s available in the custom color palette.</a:t>
            </a:r>
            <a:endParaRPr lang="en-US" sz="1000" dirty="0">
              <a:solidFill>
                <a:srgbClr val="D6002A"/>
              </a:solidFill>
            </a:endParaRPr>
          </a:p>
        </p:txBody>
      </p:sp>
      <p:sp>
        <p:nvSpPr>
          <p:cNvPr id="6" name="Rectangle 5"/>
          <p:cNvSpPr/>
          <p:nvPr userDrawn="1"/>
        </p:nvSpPr>
        <p:spPr>
          <a:xfrm>
            <a:off x="12375694" y="1301846"/>
            <a:ext cx="168529" cy="126397"/>
          </a:xfrm>
          <a:prstGeom prst="rect">
            <a:avLst/>
          </a:prstGeom>
          <a:solidFill>
            <a:srgbClr val="D60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err="1">
              <a:solidFill>
                <a:schemeClr val="tx1"/>
              </a:solidFill>
            </a:endParaRPr>
          </a:p>
        </p:txBody>
      </p:sp>
    </p:spTree>
    <p:extLst>
      <p:ext uri="{BB962C8B-B14F-4D97-AF65-F5344CB8AC3E}">
        <p14:creationId xmlns:p14="http://schemas.microsoft.com/office/powerpoint/2010/main" val="1252983826"/>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Chart &amp; Table + chart title">
    <p:spTree>
      <p:nvGrpSpPr>
        <p:cNvPr id="1" name=""/>
        <p:cNvGrpSpPr/>
        <p:nvPr/>
      </p:nvGrpSpPr>
      <p:grpSpPr>
        <a:xfrm>
          <a:off x="0" y="0"/>
          <a:ext cx="0" cy="0"/>
          <a:chOff x="0" y="0"/>
          <a:chExt cx="0" cy="0"/>
        </a:xfrm>
      </p:grpSpPr>
      <p:sp>
        <p:nvSpPr>
          <p:cNvPr id="8" name="Text Placeholder 7"/>
          <p:cNvSpPr>
            <a:spLocks noGrp="1"/>
          </p:cNvSpPr>
          <p:nvPr>
            <p:ph type="body" sz="quarter" idx="17" hasCustomPrompt="1"/>
          </p:nvPr>
        </p:nvSpPr>
        <p:spPr>
          <a:xfrm>
            <a:off x="414528" y="1103201"/>
            <a:ext cx="5242560" cy="670092"/>
          </a:xfrm>
          <a:solidFill>
            <a:schemeClr val="bg1"/>
          </a:solidFill>
          <a:effectLst>
            <a:outerShdw dist="25400" dir="5400000" algn="t" rotWithShape="0">
              <a:prstClr val="black">
                <a:alpha val="97000"/>
              </a:prstClr>
            </a:outerShdw>
          </a:effectLst>
        </p:spPr>
        <p:txBody>
          <a:bodyPr rIns="0" anchor="b"/>
          <a:lstStyle>
            <a:lvl1pPr marL="0" indent="0">
              <a:buNone/>
              <a:defRPr sz="1800" baseline="0"/>
            </a:lvl1pPr>
          </a:lstStyle>
          <a:p>
            <a:pPr lvl="0"/>
            <a:r>
              <a:rPr lang="en-US" dirty="0"/>
              <a:t>Add chart headline                         (max 2 rows)</a:t>
            </a:r>
          </a:p>
        </p:txBody>
      </p:sp>
      <p:sp>
        <p:nvSpPr>
          <p:cNvPr id="11" name="Text Placeholder 7"/>
          <p:cNvSpPr>
            <a:spLocks noGrp="1"/>
          </p:cNvSpPr>
          <p:nvPr>
            <p:ph type="body" sz="quarter" idx="18" hasCustomPrompt="1"/>
          </p:nvPr>
        </p:nvSpPr>
        <p:spPr>
          <a:xfrm>
            <a:off x="6547468" y="1103201"/>
            <a:ext cx="5242560" cy="670092"/>
          </a:xfrm>
          <a:solidFill>
            <a:schemeClr val="bg1"/>
          </a:solidFill>
          <a:effectLst>
            <a:outerShdw dist="25400" dir="5400000" algn="t" rotWithShape="0">
              <a:prstClr val="black">
                <a:alpha val="97000"/>
              </a:prstClr>
            </a:outerShdw>
          </a:effectLst>
        </p:spPr>
        <p:txBody>
          <a:bodyPr rIns="0" anchor="b"/>
          <a:lstStyle>
            <a:lvl1pPr marL="0" indent="0">
              <a:buNone/>
              <a:defRPr sz="1800" baseline="0"/>
            </a:lvl1pPr>
          </a:lstStyle>
          <a:p>
            <a:pPr lvl="0"/>
            <a:r>
              <a:rPr lang="en-US" dirty="0"/>
              <a:t>Add chart headline or remove       (max 2 rows)</a:t>
            </a:r>
          </a:p>
        </p:txBody>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hasCustomPrompt="1"/>
          </p:nvPr>
        </p:nvSpPr>
        <p:spPr>
          <a:xfrm>
            <a:off x="414529" y="1884218"/>
            <a:ext cx="5246625" cy="3787921"/>
          </a:xfrm>
        </p:spPr>
        <p:txBody>
          <a:bodyPr>
            <a:noAutofit/>
          </a:bodyPr>
          <a:lstStyle>
            <a:lvl1pPr>
              <a:defRPr sz="1800"/>
            </a:lvl1pPr>
            <a:lvl2pPr>
              <a:defRPr sz="1600"/>
            </a:lvl2pPr>
            <a:lvl3pPr>
              <a:defRPr sz="1400"/>
            </a:lvl3pPr>
            <a:lvl4pPr>
              <a:defRPr sz="1400"/>
            </a:lvl4pPr>
            <a:lvl5pPr>
              <a:defRPr sz="1400"/>
            </a:lvl5pPr>
          </a:lstStyle>
          <a:p>
            <a:pPr lvl="0"/>
            <a:r>
              <a:rPr lang="en-US" dirty="0"/>
              <a:t>Click to add text, chart, table or SmartArt and resize right as needed</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246FB18-5DF1-419A-B975-14AFDDD65B9F}" type="slidenum">
              <a:rPr lang="en-US" smtClean="0"/>
              <a:t>‹#›</a:t>
            </a:fld>
            <a:endParaRPr lang="en-US"/>
          </a:p>
        </p:txBody>
      </p:sp>
      <p:sp>
        <p:nvSpPr>
          <p:cNvPr id="12" name="Content Placeholder 2"/>
          <p:cNvSpPr>
            <a:spLocks noGrp="1"/>
          </p:cNvSpPr>
          <p:nvPr>
            <p:ph sz="half" idx="19" hasCustomPrompt="1"/>
          </p:nvPr>
        </p:nvSpPr>
        <p:spPr>
          <a:xfrm>
            <a:off x="6543404" y="1884218"/>
            <a:ext cx="5246625" cy="3787921"/>
          </a:xfrm>
        </p:spPr>
        <p:txBody>
          <a:bodyPr>
            <a:noAutofit/>
          </a:bodyPr>
          <a:lstStyle>
            <a:lvl1pPr>
              <a:defRPr sz="1800" baseline="0"/>
            </a:lvl1pPr>
            <a:lvl2pPr>
              <a:defRPr sz="1600"/>
            </a:lvl2pPr>
            <a:lvl3pPr>
              <a:defRPr sz="1400"/>
            </a:lvl3pPr>
            <a:lvl4pPr>
              <a:defRPr sz="1400"/>
            </a:lvl4pPr>
            <a:lvl5pPr>
              <a:defRPr sz="1400"/>
            </a:lvl5pPr>
          </a:lstStyle>
          <a:p>
            <a:pPr lvl="0"/>
            <a:r>
              <a:rPr lang="en-US" dirty="0"/>
              <a:t>Click to add text, chart, table or SmartArt or remove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 Placeholder 11"/>
          <p:cNvSpPr>
            <a:spLocks noGrp="1"/>
          </p:cNvSpPr>
          <p:nvPr>
            <p:ph type="body" sz="quarter" idx="15"/>
          </p:nvPr>
        </p:nvSpPr>
        <p:spPr>
          <a:xfrm>
            <a:off x="414529" y="5672139"/>
            <a:ext cx="11358880" cy="418782"/>
          </a:xfrm>
        </p:spPr>
        <p:txBody>
          <a:bodyPr tIns="0" bIns="0" anchor="b"/>
          <a:lstStyle>
            <a:lvl1pPr marL="0" indent="0">
              <a:lnSpc>
                <a:spcPct val="70000"/>
              </a:lnSpc>
              <a:spcBef>
                <a:spcPts val="0"/>
              </a:spcBef>
              <a:spcAft>
                <a:spcPts val="200"/>
              </a:spcAft>
              <a:buSzPct val="25000"/>
              <a:buFont typeface="Arial" panose="020B0604020202020204" pitchFamily="34" charset="0"/>
              <a:buChar char=" "/>
              <a:defRPr sz="900">
                <a:latin typeface="Arial Narrow" panose="020B0606020202030204" pitchFamily="34" charset="0"/>
              </a:defRPr>
            </a:lvl1pPr>
            <a:lvl2pPr marL="169863" indent="-112713">
              <a:lnSpc>
                <a:spcPct val="70000"/>
              </a:lnSpc>
              <a:spcBef>
                <a:spcPts val="0"/>
              </a:spcBef>
              <a:buFont typeface="Arial" panose="020B0604020202020204" pitchFamily="34" charset="0"/>
              <a:buChar char="•"/>
              <a:defRPr sz="900">
                <a:latin typeface="Arial Narrow" panose="020B0606020202030204" pitchFamily="34" charset="0"/>
              </a:defRPr>
            </a:lvl2pPr>
            <a:lvl3pPr marL="341312" indent="0">
              <a:buNone/>
              <a:defRPr/>
            </a:lvl3pPr>
          </a:lstStyle>
          <a:p>
            <a:pPr lvl="0"/>
            <a:r>
              <a:rPr lang="en-US"/>
              <a:t>Click to edit Master text styles</a:t>
            </a:r>
          </a:p>
          <a:p>
            <a:pPr lvl="1"/>
            <a:r>
              <a:rPr lang="en-US"/>
              <a:t>Second level</a:t>
            </a:r>
          </a:p>
        </p:txBody>
      </p:sp>
      <p:grpSp>
        <p:nvGrpSpPr>
          <p:cNvPr id="16" name="Group 15"/>
          <p:cNvGrpSpPr/>
          <p:nvPr userDrawn="1"/>
        </p:nvGrpSpPr>
        <p:grpSpPr>
          <a:xfrm>
            <a:off x="12287025" y="2212324"/>
            <a:ext cx="1386247" cy="1481802"/>
            <a:chOff x="9215268" y="3023356"/>
            <a:chExt cx="1039685" cy="1481802"/>
          </a:xfrm>
        </p:grpSpPr>
        <p:sp>
          <p:nvSpPr>
            <p:cNvPr id="18" name="Rectangle 17"/>
            <p:cNvSpPr/>
            <p:nvPr userDrawn="1"/>
          </p:nvSpPr>
          <p:spPr>
            <a:xfrm>
              <a:off x="9215268" y="3023356"/>
              <a:ext cx="1039685" cy="148180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0" rtlCol="0" anchor="t"/>
            <a:lstStyle/>
            <a:p>
              <a:pPr algn="l"/>
              <a:r>
                <a:rPr lang="en-US" sz="1000" b="0" baseline="0" dirty="0">
                  <a:solidFill>
                    <a:schemeClr val="tx1"/>
                  </a:solidFill>
                </a:rPr>
                <a:t>Only use </a:t>
              </a:r>
              <a:r>
                <a:rPr lang="en-US" sz="1000" b="0" baseline="0" dirty="0">
                  <a:solidFill>
                    <a:srgbClr val="D6002A"/>
                  </a:solidFill>
                </a:rPr>
                <a:t>S&amp;P Global Red </a:t>
              </a:r>
              <a:r>
                <a:rPr lang="en-US" sz="1000" b="0" baseline="0" dirty="0">
                  <a:solidFill>
                    <a:schemeClr val="tx1"/>
                  </a:solidFill>
                </a:rPr>
                <a:t>for key </a:t>
              </a:r>
              <a:r>
                <a:rPr lang="en-US" sz="1000" b="0" baseline="0" dirty="0" err="1">
                  <a:solidFill>
                    <a:schemeClr val="tx1"/>
                  </a:solidFill>
                </a:rPr>
                <a:t>telt</a:t>
              </a:r>
              <a:r>
                <a:rPr lang="en-US" sz="1000" b="0" baseline="0" dirty="0">
                  <a:solidFill>
                    <a:schemeClr val="tx1"/>
                  </a:solidFill>
                </a:rPr>
                <a:t> high-lights, not shapes or charts. </a:t>
              </a:r>
              <a:br>
                <a:rPr lang="en-US" sz="1000" b="0" baseline="0" dirty="0">
                  <a:solidFill>
                    <a:schemeClr val="tx1"/>
                  </a:solidFill>
                </a:rPr>
              </a:br>
              <a:r>
                <a:rPr lang="en-US" sz="1000" b="0" baseline="0" dirty="0">
                  <a:solidFill>
                    <a:schemeClr val="tx1"/>
                  </a:solidFill>
                </a:rPr>
                <a:t>It’s available in the custom color palette. </a:t>
              </a:r>
            </a:p>
          </p:txBody>
        </p:sp>
        <p:sp>
          <p:nvSpPr>
            <p:cNvPr id="19" name="Rectangle 18"/>
            <p:cNvSpPr/>
            <p:nvPr userDrawn="1"/>
          </p:nvSpPr>
          <p:spPr>
            <a:xfrm>
              <a:off x="9264542" y="4329961"/>
              <a:ext cx="126397" cy="126397"/>
            </a:xfrm>
            <a:prstGeom prst="rect">
              <a:avLst/>
            </a:prstGeom>
            <a:solidFill>
              <a:srgbClr val="D60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err="1">
                <a:solidFill>
                  <a:schemeClr val="tx1"/>
                </a:solidFill>
              </a:endParaRPr>
            </a:p>
          </p:txBody>
        </p:sp>
      </p:grpSp>
      <p:sp>
        <p:nvSpPr>
          <p:cNvPr id="20" name="Rectangle 19"/>
          <p:cNvSpPr/>
          <p:nvPr userDrawn="1"/>
        </p:nvSpPr>
        <p:spPr>
          <a:xfrm>
            <a:off x="12287025" y="-4043"/>
            <a:ext cx="1386247" cy="211485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lstStyle/>
          <a:p>
            <a:pPr algn="l"/>
            <a:r>
              <a:rPr lang="en-US" sz="1000" b="1" dirty="0">
                <a:solidFill>
                  <a:schemeClr val="tx1"/>
                </a:solidFill>
              </a:rPr>
              <a:t>Chart &amp; Tables</a:t>
            </a:r>
          </a:p>
          <a:p>
            <a:pPr algn="l"/>
            <a:r>
              <a:rPr lang="en-US" sz="1000" b="0" baseline="0" dirty="0">
                <a:solidFill>
                  <a:schemeClr val="tx1"/>
                </a:solidFill>
              </a:rPr>
              <a:t>Add chart/table title above chart/table.  Remove second subtitle and placeholder if not needed.  </a:t>
            </a:r>
          </a:p>
          <a:p>
            <a:pPr algn="l"/>
            <a:r>
              <a:rPr lang="en-US" sz="1000" b="0" baseline="0" dirty="0">
                <a:solidFill>
                  <a:schemeClr val="tx1"/>
                </a:solidFill>
              </a:rPr>
              <a:t>Chart title should stay the same size. </a:t>
            </a:r>
          </a:p>
        </p:txBody>
      </p:sp>
      <p:grpSp>
        <p:nvGrpSpPr>
          <p:cNvPr id="21" name="Group 20"/>
          <p:cNvGrpSpPr/>
          <p:nvPr userDrawn="1"/>
        </p:nvGrpSpPr>
        <p:grpSpPr>
          <a:xfrm>
            <a:off x="12287025" y="3790450"/>
            <a:ext cx="1386247" cy="1580478"/>
            <a:chOff x="6997911" y="2124003"/>
            <a:chExt cx="2302303" cy="3499847"/>
          </a:xfrm>
        </p:grpSpPr>
        <p:pic>
          <p:nvPicPr>
            <p:cNvPr id="27" name="Picture 26"/>
            <p:cNvPicPr>
              <a:picLocks noChangeAspect="1"/>
            </p:cNvPicPr>
            <p:nvPr userDrawn="1"/>
          </p:nvPicPr>
          <p:blipFill>
            <a:blip r:embed="rId2"/>
            <a:stretch>
              <a:fillRect/>
            </a:stretch>
          </p:blipFill>
          <p:spPr>
            <a:xfrm>
              <a:off x="7001823" y="2124003"/>
              <a:ext cx="2298391" cy="1725318"/>
            </a:xfrm>
            <a:prstGeom prst="rect">
              <a:avLst/>
            </a:prstGeom>
          </p:spPr>
        </p:pic>
        <p:pic>
          <p:nvPicPr>
            <p:cNvPr id="28" name="Picture 27"/>
            <p:cNvPicPr>
              <a:picLocks noChangeAspect="1"/>
            </p:cNvPicPr>
            <p:nvPr userDrawn="1"/>
          </p:nvPicPr>
          <p:blipFill>
            <a:blip r:embed="rId3"/>
            <a:stretch>
              <a:fillRect/>
            </a:stretch>
          </p:blipFill>
          <p:spPr>
            <a:xfrm>
              <a:off x="6997911" y="3898532"/>
              <a:ext cx="2298391" cy="1725318"/>
            </a:xfrm>
            <a:prstGeom prst="rect">
              <a:avLst/>
            </a:prstGeom>
          </p:spPr>
        </p:pic>
      </p:grpSp>
    </p:spTree>
    <p:extLst>
      <p:ext uri="{BB962C8B-B14F-4D97-AF65-F5344CB8AC3E}">
        <p14:creationId xmlns:p14="http://schemas.microsoft.com/office/powerpoint/2010/main" val="915233533"/>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Chart wShort copy &amp; Source">
    <p:spTree>
      <p:nvGrpSpPr>
        <p:cNvPr id="1" name=""/>
        <p:cNvGrpSpPr/>
        <p:nvPr/>
      </p:nvGrpSpPr>
      <p:grpSpPr>
        <a:xfrm>
          <a:off x="0" y="0"/>
          <a:ext cx="0" cy="0"/>
          <a:chOff x="0" y="0"/>
          <a:chExt cx="0" cy="0"/>
        </a:xfrm>
      </p:grpSpPr>
      <p:sp>
        <p:nvSpPr>
          <p:cNvPr id="2" name="Title 1"/>
          <p:cNvSpPr>
            <a:spLocks noGrp="1"/>
          </p:cNvSpPr>
          <p:nvPr>
            <p:ph type="title"/>
          </p:nvPr>
        </p:nvSpPr>
        <p:spPr>
          <a:xfrm>
            <a:off x="414528" y="219457"/>
            <a:ext cx="11358880" cy="865273"/>
          </a:xfrm>
        </p:spPr>
        <p:txBody>
          <a:bodyPr/>
          <a:lstStyle>
            <a:lvl1pPr>
              <a:defRPr baseline="0"/>
            </a:lvl1pPr>
          </a:lstStyle>
          <a:p>
            <a:r>
              <a:rPr lang="en-US"/>
              <a:t>Click to edit Master title style</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246FB18-5DF1-419A-B975-14AFDDD65B9F}" type="slidenum">
              <a:rPr lang="en-US" smtClean="0"/>
              <a:t>‹#›</a:t>
            </a:fld>
            <a:endParaRPr lang="en-US"/>
          </a:p>
        </p:txBody>
      </p:sp>
      <p:sp>
        <p:nvSpPr>
          <p:cNvPr id="8" name="Text Placeholder 7"/>
          <p:cNvSpPr>
            <a:spLocks noGrp="1"/>
          </p:cNvSpPr>
          <p:nvPr>
            <p:ph type="body" sz="quarter" idx="13" hasCustomPrompt="1"/>
          </p:nvPr>
        </p:nvSpPr>
        <p:spPr>
          <a:xfrm>
            <a:off x="414528" y="1084264"/>
            <a:ext cx="11379200" cy="706437"/>
          </a:xfrm>
        </p:spPr>
        <p:txBody>
          <a:bodyPr/>
          <a:lstStyle>
            <a:lvl1pPr marL="0" indent="0">
              <a:buNone/>
              <a:defRPr b="0"/>
            </a:lvl1pPr>
            <a:lvl2pPr marL="169863" indent="0">
              <a:buNone/>
              <a:defRPr/>
            </a:lvl2pPr>
          </a:lstStyle>
          <a:p>
            <a:pPr lvl="0"/>
            <a:r>
              <a:rPr lang="en-US" dirty="0"/>
              <a:t>Click to add subtitle</a:t>
            </a:r>
          </a:p>
        </p:txBody>
      </p:sp>
      <p:sp>
        <p:nvSpPr>
          <p:cNvPr id="9" name="Chart Placeholder 8"/>
          <p:cNvSpPr>
            <a:spLocks noGrp="1"/>
          </p:cNvSpPr>
          <p:nvPr>
            <p:ph type="chart" sz="quarter" idx="16" hasCustomPrompt="1"/>
          </p:nvPr>
        </p:nvSpPr>
        <p:spPr>
          <a:xfrm>
            <a:off x="414528" y="2336800"/>
            <a:ext cx="11379200" cy="3335338"/>
          </a:xfrm>
        </p:spPr>
        <p:txBody>
          <a:bodyPr anchor="ctr"/>
          <a:lstStyle>
            <a:lvl1pPr marL="0" indent="0" algn="ctr">
              <a:buNone/>
              <a:defRPr b="1"/>
            </a:lvl1pPr>
          </a:lstStyle>
          <a:p>
            <a:r>
              <a:rPr lang="en-US" dirty="0"/>
              <a:t>Click to insert chart</a:t>
            </a:r>
          </a:p>
        </p:txBody>
      </p:sp>
      <p:sp>
        <p:nvSpPr>
          <p:cNvPr id="10" name="Text Placeholder 7"/>
          <p:cNvSpPr>
            <a:spLocks noGrp="1"/>
          </p:cNvSpPr>
          <p:nvPr>
            <p:ph type="body" sz="quarter" idx="17" hasCustomPrompt="1"/>
          </p:nvPr>
        </p:nvSpPr>
        <p:spPr>
          <a:xfrm>
            <a:off x="414528" y="1813931"/>
            <a:ext cx="11379200" cy="522870"/>
          </a:xfrm>
        </p:spPr>
        <p:txBody>
          <a:bodyPr/>
          <a:lstStyle>
            <a:lvl1pPr marL="0" indent="0">
              <a:buNone/>
              <a:defRPr sz="1400" b="0"/>
            </a:lvl1pPr>
            <a:lvl2pPr marL="169863" indent="0">
              <a:buNone/>
              <a:defRPr/>
            </a:lvl2pPr>
          </a:lstStyle>
          <a:p>
            <a:pPr lvl="0"/>
            <a:r>
              <a:rPr lang="en-US" dirty="0"/>
              <a:t>Click to add chart introduction </a:t>
            </a:r>
          </a:p>
        </p:txBody>
      </p:sp>
      <p:sp>
        <p:nvSpPr>
          <p:cNvPr id="13" name="Text Placeholder 11"/>
          <p:cNvSpPr>
            <a:spLocks noGrp="1"/>
          </p:cNvSpPr>
          <p:nvPr>
            <p:ph type="body" sz="quarter" idx="15"/>
          </p:nvPr>
        </p:nvSpPr>
        <p:spPr>
          <a:xfrm>
            <a:off x="414529" y="5672139"/>
            <a:ext cx="11358880" cy="418782"/>
          </a:xfrm>
        </p:spPr>
        <p:txBody>
          <a:bodyPr tIns="0" bIns="0" anchor="b"/>
          <a:lstStyle>
            <a:lvl1pPr marL="0" indent="0">
              <a:lnSpc>
                <a:spcPct val="70000"/>
              </a:lnSpc>
              <a:spcBef>
                <a:spcPts val="0"/>
              </a:spcBef>
              <a:spcAft>
                <a:spcPts val="200"/>
              </a:spcAft>
              <a:buSzPct val="25000"/>
              <a:buFont typeface="Arial" panose="020B0604020202020204" pitchFamily="34" charset="0"/>
              <a:buChar char=" "/>
              <a:defRPr sz="900">
                <a:latin typeface="Arial Narrow" panose="020B0606020202030204" pitchFamily="34" charset="0"/>
              </a:defRPr>
            </a:lvl1pPr>
            <a:lvl2pPr marL="169863" indent="-112713">
              <a:lnSpc>
                <a:spcPct val="70000"/>
              </a:lnSpc>
              <a:spcBef>
                <a:spcPts val="0"/>
              </a:spcBef>
              <a:buFont typeface="Arial" panose="020B0604020202020204" pitchFamily="34" charset="0"/>
              <a:buChar char="•"/>
              <a:defRPr sz="900">
                <a:latin typeface="Arial Narrow" panose="020B0606020202030204" pitchFamily="34" charset="0"/>
              </a:defRPr>
            </a:lvl2pPr>
            <a:lvl3pPr marL="341312" indent="0">
              <a:buNone/>
              <a:defRPr/>
            </a:lvl3pPr>
          </a:lstStyle>
          <a:p>
            <a:pPr lvl="0"/>
            <a:r>
              <a:rPr lang="en-US"/>
              <a:t>Click to edit Master text styles</a:t>
            </a:r>
          </a:p>
          <a:p>
            <a:pPr lvl="1"/>
            <a:r>
              <a:rPr lang="en-US"/>
              <a:t>Second level</a:t>
            </a:r>
          </a:p>
        </p:txBody>
      </p:sp>
      <p:sp>
        <p:nvSpPr>
          <p:cNvPr id="12" name="Rectangle 11"/>
          <p:cNvSpPr/>
          <p:nvPr userDrawn="1"/>
        </p:nvSpPr>
        <p:spPr>
          <a:xfrm>
            <a:off x="12287025" y="-4042"/>
            <a:ext cx="1386247" cy="211485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lstStyle/>
          <a:p>
            <a:pPr algn="l"/>
            <a:r>
              <a:rPr lang="en-US" sz="1000" b="1" baseline="0" dirty="0">
                <a:solidFill>
                  <a:schemeClr val="tx1"/>
                </a:solidFill>
              </a:rPr>
              <a:t>Chart </a:t>
            </a:r>
            <a:r>
              <a:rPr lang="en-US" sz="1000" b="1" baseline="0" dirty="0" err="1">
                <a:solidFill>
                  <a:schemeClr val="tx1"/>
                </a:solidFill>
              </a:rPr>
              <a:t>wShort</a:t>
            </a:r>
            <a:r>
              <a:rPr lang="en-US" sz="1000" b="1" baseline="0" dirty="0">
                <a:solidFill>
                  <a:schemeClr val="tx1"/>
                </a:solidFill>
              </a:rPr>
              <a:t> Copy</a:t>
            </a:r>
          </a:p>
          <a:p>
            <a:pPr algn="l"/>
            <a:r>
              <a:rPr lang="en-US" sz="1000" b="0" baseline="0" dirty="0">
                <a:solidFill>
                  <a:schemeClr val="tx1"/>
                </a:solidFill>
              </a:rPr>
              <a:t>Use for charts and add a chart introduction above the chart. </a:t>
            </a:r>
          </a:p>
        </p:txBody>
      </p:sp>
      <p:grpSp>
        <p:nvGrpSpPr>
          <p:cNvPr id="15" name="Group 14"/>
          <p:cNvGrpSpPr/>
          <p:nvPr userDrawn="1"/>
        </p:nvGrpSpPr>
        <p:grpSpPr>
          <a:xfrm>
            <a:off x="12287025" y="2212324"/>
            <a:ext cx="1386247" cy="1481802"/>
            <a:chOff x="9215268" y="3023356"/>
            <a:chExt cx="1039685" cy="1481802"/>
          </a:xfrm>
        </p:grpSpPr>
        <p:sp>
          <p:nvSpPr>
            <p:cNvPr id="16" name="Rectangle 15"/>
            <p:cNvSpPr/>
            <p:nvPr userDrawn="1"/>
          </p:nvSpPr>
          <p:spPr>
            <a:xfrm>
              <a:off x="9215268" y="3023356"/>
              <a:ext cx="1039685" cy="148180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0" rtlCol="0" anchor="t"/>
            <a:lstStyle/>
            <a:p>
              <a:pPr algn="l"/>
              <a:r>
                <a:rPr lang="en-US" sz="1000" b="0" baseline="0" dirty="0">
                  <a:solidFill>
                    <a:schemeClr val="tx1"/>
                  </a:solidFill>
                </a:rPr>
                <a:t>Only use </a:t>
              </a:r>
              <a:r>
                <a:rPr lang="en-US" sz="1000" b="0" baseline="0" dirty="0">
                  <a:solidFill>
                    <a:srgbClr val="D6002A"/>
                  </a:solidFill>
                </a:rPr>
                <a:t>S&amp;P Global Red </a:t>
              </a:r>
              <a:r>
                <a:rPr lang="en-US" sz="1000" b="0" baseline="0" dirty="0">
                  <a:solidFill>
                    <a:schemeClr val="tx1"/>
                  </a:solidFill>
                </a:rPr>
                <a:t>for key </a:t>
              </a:r>
              <a:r>
                <a:rPr lang="en-US" sz="1000" b="0" baseline="0" dirty="0" err="1">
                  <a:solidFill>
                    <a:schemeClr val="tx1"/>
                  </a:solidFill>
                </a:rPr>
                <a:t>telt</a:t>
              </a:r>
              <a:r>
                <a:rPr lang="en-US" sz="1000" b="0" baseline="0" dirty="0">
                  <a:solidFill>
                    <a:schemeClr val="tx1"/>
                  </a:solidFill>
                </a:rPr>
                <a:t> high-lights, not shapes or charts. </a:t>
              </a:r>
              <a:br>
                <a:rPr lang="en-US" sz="1000" b="0" baseline="0" dirty="0">
                  <a:solidFill>
                    <a:schemeClr val="tx1"/>
                  </a:solidFill>
                </a:rPr>
              </a:br>
              <a:r>
                <a:rPr lang="en-US" sz="1000" b="0" baseline="0" dirty="0">
                  <a:solidFill>
                    <a:schemeClr val="tx1"/>
                  </a:solidFill>
                </a:rPr>
                <a:t>It’s available in the custom color palette. </a:t>
              </a:r>
            </a:p>
          </p:txBody>
        </p:sp>
        <p:sp>
          <p:nvSpPr>
            <p:cNvPr id="17" name="Rectangle 16"/>
            <p:cNvSpPr/>
            <p:nvPr userDrawn="1"/>
          </p:nvSpPr>
          <p:spPr>
            <a:xfrm>
              <a:off x="9264542" y="4329961"/>
              <a:ext cx="126397" cy="126397"/>
            </a:xfrm>
            <a:prstGeom prst="rect">
              <a:avLst/>
            </a:prstGeom>
            <a:solidFill>
              <a:srgbClr val="D60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err="1">
                <a:solidFill>
                  <a:schemeClr val="tx1"/>
                </a:solidFill>
              </a:endParaRPr>
            </a:p>
          </p:txBody>
        </p:sp>
      </p:grpSp>
    </p:spTree>
    <p:extLst>
      <p:ext uri="{BB962C8B-B14F-4D97-AF65-F5344CB8AC3E}">
        <p14:creationId xmlns:p14="http://schemas.microsoft.com/office/powerpoint/2010/main" val="2503726475"/>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Big Picture with Caption">
    <p:spTree>
      <p:nvGrpSpPr>
        <p:cNvPr id="1" name=""/>
        <p:cNvGrpSpPr/>
        <p:nvPr/>
      </p:nvGrpSpPr>
      <p:grpSpPr>
        <a:xfrm>
          <a:off x="0" y="0"/>
          <a:ext cx="0" cy="0"/>
          <a:chOff x="0" y="0"/>
          <a:chExt cx="0" cy="0"/>
        </a:xfrm>
      </p:grpSpPr>
      <p:sp>
        <p:nvSpPr>
          <p:cNvPr id="6" name="Picture Placeholder 5"/>
          <p:cNvSpPr>
            <a:spLocks noGrp="1"/>
          </p:cNvSpPr>
          <p:nvPr>
            <p:ph type="pic" sz="quarter" idx="19" hasCustomPrompt="1"/>
          </p:nvPr>
        </p:nvSpPr>
        <p:spPr>
          <a:xfrm>
            <a:off x="414528" y="1790701"/>
            <a:ext cx="11379200" cy="3881439"/>
          </a:xfrm>
        </p:spPr>
        <p:txBody>
          <a:bodyPr anchor="ctr"/>
          <a:lstStyle>
            <a:lvl1pPr marL="0" indent="0" algn="ctr">
              <a:buNone/>
              <a:defRPr baseline="0"/>
            </a:lvl1pPr>
          </a:lstStyle>
          <a:p>
            <a:r>
              <a:rPr lang="en-US" dirty="0"/>
              <a:t>Click to insert rectangular image</a:t>
            </a:r>
          </a:p>
        </p:txBody>
      </p:sp>
      <p:sp>
        <p:nvSpPr>
          <p:cNvPr id="2" name="Title 1"/>
          <p:cNvSpPr>
            <a:spLocks noGrp="1"/>
          </p:cNvSpPr>
          <p:nvPr>
            <p:ph type="title"/>
          </p:nvPr>
        </p:nvSpPr>
        <p:spPr/>
        <p:txBody>
          <a:bodyPr/>
          <a:lstStyle>
            <a:lvl1pPr>
              <a:defRPr>
                <a:latin typeface="+mj-lt"/>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endParaRPr lang="en-US" dirty="0"/>
          </a:p>
        </p:txBody>
      </p:sp>
      <p:sp>
        <p:nvSpPr>
          <p:cNvPr id="4" name="Slide Number Placeholder 3"/>
          <p:cNvSpPr>
            <a:spLocks noGrp="1"/>
          </p:cNvSpPr>
          <p:nvPr>
            <p:ph type="sldNum" sz="quarter" idx="11"/>
          </p:nvPr>
        </p:nvSpPr>
        <p:spPr/>
        <p:txBody>
          <a:bodyPr/>
          <a:lstStyle/>
          <a:p>
            <a:fld id="{BDDC3DCF-E0A7-DA4A-BC2C-1EC3743A297B}" type="slidenum">
              <a:rPr lang="en-US" smtClean="0"/>
              <a:pPr/>
              <a:t>‹#›</a:t>
            </a:fld>
            <a:endParaRPr lang="en-US" dirty="0"/>
          </a:p>
        </p:txBody>
      </p:sp>
      <p:sp>
        <p:nvSpPr>
          <p:cNvPr id="13" name="Text Placeholder 7"/>
          <p:cNvSpPr>
            <a:spLocks noGrp="1"/>
          </p:cNvSpPr>
          <p:nvPr>
            <p:ph type="body" sz="quarter" idx="17" hasCustomPrompt="1"/>
          </p:nvPr>
        </p:nvSpPr>
        <p:spPr>
          <a:xfrm>
            <a:off x="414528" y="1382283"/>
            <a:ext cx="11379200" cy="404789"/>
          </a:xfrm>
        </p:spPr>
        <p:txBody>
          <a:bodyPr anchor="b"/>
          <a:lstStyle>
            <a:lvl1pPr marL="0" indent="0">
              <a:buNone/>
              <a:defRPr sz="1400" b="0"/>
            </a:lvl1pPr>
            <a:lvl2pPr marL="169863" indent="0">
              <a:buNone/>
              <a:defRPr/>
            </a:lvl2pPr>
          </a:lstStyle>
          <a:p>
            <a:pPr lvl="0"/>
            <a:r>
              <a:rPr lang="en-US" dirty="0"/>
              <a:t>Click to add image caption </a:t>
            </a:r>
          </a:p>
        </p:txBody>
      </p:sp>
      <p:sp>
        <p:nvSpPr>
          <p:cNvPr id="10" name="Text Placeholder 11"/>
          <p:cNvSpPr>
            <a:spLocks noGrp="1"/>
          </p:cNvSpPr>
          <p:nvPr>
            <p:ph type="body" sz="quarter" idx="15"/>
          </p:nvPr>
        </p:nvSpPr>
        <p:spPr>
          <a:xfrm>
            <a:off x="414529" y="5672139"/>
            <a:ext cx="11358880" cy="418782"/>
          </a:xfrm>
        </p:spPr>
        <p:txBody>
          <a:bodyPr tIns="0" bIns="0" anchor="b"/>
          <a:lstStyle>
            <a:lvl1pPr marL="0" indent="0">
              <a:lnSpc>
                <a:spcPct val="70000"/>
              </a:lnSpc>
              <a:spcBef>
                <a:spcPts val="0"/>
              </a:spcBef>
              <a:spcAft>
                <a:spcPts val="200"/>
              </a:spcAft>
              <a:buSzPct val="25000"/>
              <a:buFont typeface="Arial" panose="020B0604020202020204" pitchFamily="34" charset="0"/>
              <a:buChar char=" "/>
              <a:defRPr sz="900">
                <a:latin typeface="Arial Narrow" panose="020B0606020202030204" pitchFamily="34" charset="0"/>
              </a:defRPr>
            </a:lvl1pPr>
            <a:lvl2pPr marL="169863" indent="-112713">
              <a:lnSpc>
                <a:spcPct val="70000"/>
              </a:lnSpc>
              <a:spcBef>
                <a:spcPts val="0"/>
              </a:spcBef>
              <a:buFont typeface="Arial" panose="020B0604020202020204" pitchFamily="34" charset="0"/>
              <a:buChar char="•"/>
              <a:defRPr sz="900">
                <a:latin typeface="Arial Narrow" panose="020B0606020202030204" pitchFamily="34" charset="0"/>
              </a:defRPr>
            </a:lvl2pPr>
            <a:lvl3pPr marL="341312" indent="0">
              <a:buNone/>
              <a:defRPr/>
            </a:lvl3pPr>
          </a:lstStyle>
          <a:p>
            <a:pPr lvl="0"/>
            <a:r>
              <a:rPr lang="en-US"/>
              <a:t>Click to edit Master text styles</a:t>
            </a:r>
          </a:p>
          <a:p>
            <a:pPr lvl="1"/>
            <a:r>
              <a:rPr lang="en-US"/>
              <a:t>Second level</a:t>
            </a:r>
          </a:p>
        </p:txBody>
      </p:sp>
      <p:sp>
        <p:nvSpPr>
          <p:cNvPr id="12" name="Rectangle 11"/>
          <p:cNvSpPr/>
          <p:nvPr userDrawn="1"/>
        </p:nvSpPr>
        <p:spPr>
          <a:xfrm>
            <a:off x="12287025" y="-4042"/>
            <a:ext cx="1386247" cy="211485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lstStyle/>
          <a:p>
            <a:pPr algn="l"/>
            <a:r>
              <a:rPr lang="en-US" sz="1000" b="1" dirty="0">
                <a:solidFill>
                  <a:schemeClr val="tx1"/>
                </a:solidFill>
              </a:rPr>
              <a:t>Big Picture + Caption</a:t>
            </a:r>
            <a:endParaRPr lang="en-US" sz="1000" b="1" baseline="0" dirty="0">
              <a:solidFill>
                <a:schemeClr val="tx1"/>
              </a:solidFill>
            </a:endParaRPr>
          </a:p>
          <a:p>
            <a:pPr algn="l"/>
            <a:r>
              <a:rPr lang="en-US" sz="1000" baseline="0" dirty="0">
                <a:solidFill>
                  <a:schemeClr val="tx1"/>
                </a:solidFill>
              </a:rPr>
              <a:t>Click image icon to insert image to fill the image placeholder. Add image caption above the image. </a:t>
            </a:r>
            <a:endParaRPr lang="en-US" sz="1000" dirty="0">
              <a:solidFill>
                <a:schemeClr val="tx1"/>
              </a:solidFill>
            </a:endParaRPr>
          </a:p>
        </p:txBody>
      </p:sp>
      <p:grpSp>
        <p:nvGrpSpPr>
          <p:cNvPr id="11" name="Group 10"/>
          <p:cNvGrpSpPr/>
          <p:nvPr userDrawn="1"/>
        </p:nvGrpSpPr>
        <p:grpSpPr>
          <a:xfrm>
            <a:off x="12287025" y="2212324"/>
            <a:ext cx="1386247" cy="1481802"/>
            <a:chOff x="9215268" y="3023356"/>
            <a:chExt cx="1039685" cy="1481802"/>
          </a:xfrm>
        </p:grpSpPr>
        <p:sp>
          <p:nvSpPr>
            <p:cNvPr id="15" name="Rectangle 14"/>
            <p:cNvSpPr/>
            <p:nvPr userDrawn="1"/>
          </p:nvSpPr>
          <p:spPr>
            <a:xfrm>
              <a:off x="9215268" y="3023356"/>
              <a:ext cx="1039685" cy="148180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0" rtlCol="0" anchor="t"/>
            <a:lstStyle/>
            <a:p>
              <a:pPr algn="l"/>
              <a:r>
                <a:rPr lang="en-US" sz="1000" b="0" baseline="0" dirty="0">
                  <a:solidFill>
                    <a:schemeClr val="tx1"/>
                  </a:solidFill>
                </a:rPr>
                <a:t>Only use </a:t>
              </a:r>
              <a:r>
                <a:rPr lang="en-US" sz="1000" b="0" baseline="0" dirty="0">
                  <a:solidFill>
                    <a:srgbClr val="D6002A"/>
                  </a:solidFill>
                </a:rPr>
                <a:t>S&amp;P Global Red </a:t>
              </a:r>
              <a:r>
                <a:rPr lang="en-US" sz="1000" b="0" baseline="0" dirty="0">
                  <a:solidFill>
                    <a:schemeClr val="tx1"/>
                  </a:solidFill>
                </a:rPr>
                <a:t>for key </a:t>
              </a:r>
              <a:r>
                <a:rPr lang="en-US" sz="1000" b="0" baseline="0" dirty="0" err="1">
                  <a:solidFill>
                    <a:schemeClr val="tx1"/>
                  </a:solidFill>
                </a:rPr>
                <a:t>telt</a:t>
              </a:r>
              <a:r>
                <a:rPr lang="en-US" sz="1000" b="0" baseline="0" dirty="0">
                  <a:solidFill>
                    <a:schemeClr val="tx1"/>
                  </a:solidFill>
                </a:rPr>
                <a:t> high-lights, not shapes or charts. </a:t>
              </a:r>
              <a:br>
                <a:rPr lang="en-US" sz="1000" b="0" baseline="0" dirty="0">
                  <a:solidFill>
                    <a:schemeClr val="tx1"/>
                  </a:solidFill>
                </a:rPr>
              </a:br>
              <a:r>
                <a:rPr lang="en-US" sz="1000" b="0" baseline="0" dirty="0">
                  <a:solidFill>
                    <a:schemeClr val="tx1"/>
                  </a:solidFill>
                </a:rPr>
                <a:t>It’s available in the custom color palette. </a:t>
              </a:r>
            </a:p>
          </p:txBody>
        </p:sp>
        <p:sp>
          <p:nvSpPr>
            <p:cNvPr id="16" name="Rectangle 15"/>
            <p:cNvSpPr/>
            <p:nvPr userDrawn="1"/>
          </p:nvSpPr>
          <p:spPr>
            <a:xfrm>
              <a:off x="9264542" y="4329961"/>
              <a:ext cx="126397" cy="126397"/>
            </a:xfrm>
            <a:prstGeom prst="rect">
              <a:avLst/>
            </a:prstGeom>
            <a:solidFill>
              <a:srgbClr val="D60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err="1">
                <a:solidFill>
                  <a:schemeClr val="tx1"/>
                </a:solidFill>
              </a:endParaRPr>
            </a:p>
          </p:txBody>
        </p:sp>
      </p:grpSp>
    </p:spTree>
    <p:extLst>
      <p:ext uri="{BB962C8B-B14F-4D97-AF65-F5344CB8AC3E}">
        <p14:creationId xmlns:p14="http://schemas.microsoft.com/office/powerpoint/2010/main" val="1442240294"/>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Content 2 columns wDisclaime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mj-lt"/>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endParaRPr lang="en-US" dirty="0"/>
          </a:p>
        </p:txBody>
      </p:sp>
      <p:sp>
        <p:nvSpPr>
          <p:cNvPr id="4" name="Slide Number Placeholder 3"/>
          <p:cNvSpPr>
            <a:spLocks noGrp="1"/>
          </p:cNvSpPr>
          <p:nvPr>
            <p:ph type="sldNum" sz="quarter" idx="11"/>
          </p:nvPr>
        </p:nvSpPr>
        <p:spPr/>
        <p:txBody>
          <a:bodyPr/>
          <a:lstStyle/>
          <a:p>
            <a:fld id="{BDDC3DCF-E0A7-DA4A-BC2C-1EC3743A297B}" type="slidenum">
              <a:rPr lang="en-US" smtClean="0"/>
              <a:pPr/>
              <a:t>‹#›</a:t>
            </a:fld>
            <a:endParaRPr lang="en-US" dirty="0"/>
          </a:p>
        </p:txBody>
      </p:sp>
      <p:sp>
        <p:nvSpPr>
          <p:cNvPr id="16" name="Text Placeholder 15"/>
          <p:cNvSpPr>
            <a:spLocks noGrp="1"/>
          </p:cNvSpPr>
          <p:nvPr>
            <p:ph type="body" sz="quarter" idx="21" hasCustomPrompt="1"/>
          </p:nvPr>
        </p:nvSpPr>
        <p:spPr>
          <a:xfrm>
            <a:off x="414528" y="1085850"/>
            <a:ext cx="11362267" cy="914400"/>
          </a:xfrm>
        </p:spPr>
        <p:txBody>
          <a:bodyPr/>
          <a:lstStyle>
            <a:lvl1pPr marL="0" indent="0">
              <a:buNone/>
              <a:defRPr sz="1600" baseline="0">
                <a:solidFill>
                  <a:schemeClr val="bg1">
                    <a:lumMod val="50000"/>
                  </a:schemeClr>
                </a:solidFill>
              </a:defRPr>
            </a:lvl1pPr>
            <a:lvl2pPr marL="173736" indent="0">
              <a:buNone/>
              <a:defRPr/>
            </a:lvl2pPr>
          </a:lstStyle>
          <a:p>
            <a:pPr lvl="0"/>
            <a:r>
              <a:rPr lang="en-US" dirty="0"/>
              <a:t>Click to add introduction text</a:t>
            </a:r>
          </a:p>
        </p:txBody>
      </p:sp>
      <p:sp>
        <p:nvSpPr>
          <p:cNvPr id="9" name="Content Placeholder 8"/>
          <p:cNvSpPr>
            <a:spLocks noGrp="1"/>
          </p:cNvSpPr>
          <p:nvPr>
            <p:ph sz="quarter" idx="23"/>
          </p:nvPr>
        </p:nvSpPr>
        <p:spPr>
          <a:xfrm>
            <a:off x="414528" y="2850686"/>
            <a:ext cx="5225627" cy="2821466"/>
          </a:xfrm>
        </p:spPr>
        <p:txBody>
          <a:bodyPr/>
          <a:lstStyle>
            <a:lvl1pPr>
              <a:defRPr sz="1800"/>
            </a:lvl1pPr>
            <a:lvl2pPr>
              <a:defRPr sz="16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13"/>
          <p:cNvSpPr>
            <a:spLocks noGrp="1"/>
          </p:cNvSpPr>
          <p:nvPr>
            <p:ph sz="quarter" idx="24"/>
          </p:nvPr>
        </p:nvSpPr>
        <p:spPr>
          <a:xfrm>
            <a:off x="6547467" y="2850205"/>
            <a:ext cx="5238132" cy="2821935"/>
          </a:xfrm>
        </p:spPr>
        <p:txBody>
          <a:bodyPr/>
          <a:lstStyle>
            <a:lvl1pPr>
              <a:defRPr sz="1800"/>
            </a:lvl1pPr>
            <a:lvl2pPr>
              <a:defRPr sz="16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Text Placeholder 7"/>
          <p:cNvSpPr>
            <a:spLocks noGrp="1"/>
          </p:cNvSpPr>
          <p:nvPr>
            <p:ph type="body" sz="quarter" idx="17" hasCustomPrompt="1"/>
          </p:nvPr>
        </p:nvSpPr>
        <p:spPr>
          <a:xfrm>
            <a:off x="414528" y="2037060"/>
            <a:ext cx="5242560" cy="670092"/>
          </a:xfrm>
          <a:solidFill>
            <a:schemeClr val="bg1"/>
          </a:solidFill>
          <a:effectLst>
            <a:outerShdw dist="25400" dir="5400000" algn="t" rotWithShape="0">
              <a:prstClr val="black">
                <a:alpha val="97000"/>
              </a:prstClr>
            </a:outerShdw>
          </a:effectLst>
        </p:spPr>
        <p:txBody>
          <a:bodyPr rIns="0" anchor="b"/>
          <a:lstStyle>
            <a:lvl1pPr marL="0" indent="0">
              <a:buNone/>
              <a:defRPr sz="1600" baseline="0"/>
            </a:lvl1pPr>
          </a:lstStyle>
          <a:p>
            <a:pPr lvl="0"/>
            <a:r>
              <a:rPr lang="en-US" dirty="0"/>
              <a:t>Add headline (max 2 rows)</a:t>
            </a:r>
          </a:p>
        </p:txBody>
      </p:sp>
      <p:sp>
        <p:nvSpPr>
          <p:cNvPr id="18" name="Text Placeholder 7"/>
          <p:cNvSpPr>
            <a:spLocks noGrp="1"/>
          </p:cNvSpPr>
          <p:nvPr>
            <p:ph type="body" sz="quarter" idx="18" hasCustomPrompt="1"/>
          </p:nvPr>
        </p:nvSpPr>
        <p:spPr>
          <a:xfrm>
            <a:off x="6547468" y="2037060"/>
            <a:ext cx="5242560" cy="670092"/>
          </a:xfrm>
          <a:solidFill>
            <a:schemeClr val="bg1"/>
          </a:solidFill>
          <a:effectLst>
            <a:outerShdw dist="25400" dir="5400000" algn="t" rotWithShape="0">
              <a:prstClr val="black">
                <a:alpha val="97000"/>
              </a:prstClr>
            </a:outerShdw>
          </a:effectLst>
        </p:spPr>
        <p:txBody>
          <a:bodyPr rIns="0" anchor="b"/>
          <a:lstStyle>
            <a:lvl1pPr marL="0" indent="0">
              <a:buNone/>
              <a:defRPr sz="1600" baseline="0"/>
            </a:lvl1pPr>
          </a:lstStyle>
          <a:p>
            <a:pPr lvl="0"/>
            <a:r>
              <a:rPr lang="en-US" dirty="0"/>
              <a:t>Add headline or remove (max 2 rows)</a:t>
            </a:r>
          </a:p>
        </p:txBody>
      </p:sp>
      <p:sp>
        <p:nvSpPr>
          <p:cNvPr id="13" name="Text Placeholder 11"/>
          <p:cNvSpPr>
            <a:spLocks noGrp="1"/>
          </p:cNvSpPr>
          <p:nvPr>
            <p:ph type="body" sz="quarter" idx="15"/>
          </p:nvPr>
        </p:nvSpPr>
        <p:spPr>
          <a:xfrm>
            <a:off x="414529" y="5672139"/>
            <a:ext cx="11358880" cy="418782"/>
          </a:xfrm>
        </p:spPr>
        <p:txBody>
          <a:bodyPr tIns="0" bIns="0" anchor="b"/>
          <a:lstStyle>
            <a:lvl1pPr marL="0" indent="0">
              <a:lnSpc>
                <a:spcPct val="70000"/>
              </a:lnSpc>
              <a:spcBef>
                <a:spcPts val="0"/>
              </a:spcBef>
              <a:spcAft>
                <a:spcPts val="200"/>
              </a:spcAft>
              <a:buSzPct val="25000"/>
              <a:buFont typeface="Arial" panose="020B0604020202020204" pitchFamily="34" charset="0"/>
              <a:buChar char=" "/>
              <a:defRPr sz="900">
                <a:latin typeface="Arial Narrow" panose="020B0606020202030204" pitchFamily="34" charset="0"/>
              </a:defRPr>
            </a:lvl1pPr>
            <a:lvl2pPr marL="169863" indent="-112713">
              <a:lnSpc>
                <a:spcPct val="70000"/>
              </a:lnSpc>
              <a:spcBef>
                <a:spcPts val="0"/>
              </a:spcBef>
              <a:buFont typeface="Arial" panose="020B0604020202020204" pitchFamily="34" charset="0"/>
              <a:buChar char="•"/>
              <a:defRPr sz="900">
                <a:latin typeface="Arial Narrow" panose="020B0606020202030204" pitchFamily="34" charset="0"/>
              </a:defRPr>
            </a:lvl2pPr>
            <a:lvl3pPr marL="341312" indent="0">
              <a:buNone/>
              <a:defRPr/>
            </a:lvl3pPr>
          </a:lstStyle>
          <a:p>
            <a:pPr lvl="0"/>
            <a:r>
              <a:rPr lang="en-US"/>
              <a:t>Click to edit Master text styles</a:t>
            </a:r>
          </a:p>
          <a:p>
            <a:pPr lvl="1"/>
            <a:r>
              <a:rPr lang="en-US"/>
              <a:t>Second level</a:t>
            </a:r>
          </a:p>
        </p:txBody>
      </p:sp>
      <p:sp>
        <p:nvSpPr>
          <p:cNvPr id="23" name="Rectangle 22"/>
          <p:cNvSpPr/>
          <p:nvPr userDrawn="1"/>
        </p:nvSpPr>
        <p:spPr>
          <a:xfrm>
            <a:off x="12287025" y="-4042"/>
            <a:ext cx="1386247" cy="211485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lstStyle/>
          <a:p>
            <a:pPr algn="l"/>
            <a:r>
              <a:rPr lang="en-US" sz="1000" b="1" baseline="0" dirty="0">
                <a:solidFill>
                  <a:schemeClr val="tx1"/>
                </a:solidFill>
              </a:rPr>
              <a:t>Content 2 columns</a:t>
            </a:r>
          </a:p>
          <a:p>
            <a:pPr algn="l"/>
            <a:r>
              <a:rPr lang="en-US" sz="1000" b="0" baseline="0" dirty="0">
                <a:solidFill>
                  <a:schemeClr val="tx1"/>
                </a:solidFill>
              </a:rPr>
              <a:t>Use for two parts of content with two headlines. </a:t>
            </a:r>
          </a:p>
        </p:txBody>
      </p:sp>
      <p:grpSp>
        <p:nvGrpSpPr>
          <p:cNvPr id="15" name="Group 14"/>
          <p:cNvGrpSpPr/>
          <p:nvPr userDrawn="1"/>
        </p:nvGrpSpPr>
        <p:grpSpPr>
          <a:xfrm>
            <a:off x="12287025" y="2212324"/>
            <a:ext cx="1386247" cy="1481802"/>
            <a:chOff x="9215268" y="3023356"/>
            <a:chExt cx="1039685" cy="1481802"/>
          </a:xfrm>
        </p:grpSpPr>
        <p:sp>
          <p:nvSpPr>
            <p:cNvPr id="19" name="Rectangle 18"/>
            <p:cNvSpPr/>
            <p:nvPr userDrawn="1"/>
          </p:nvSpPr>
          <p:spPr>
            <a:xfrm>
              <a:off x="9215268" y="3023356"/>
              <a:ext cx="1039685" cy="148180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0" rtlCol="0" anchor="t"/>
            <a:lstStyle/>
            <a:p>
              <a:pPr algn="l"/>
              <a:r>
                <a:rPr lang="en-US" sz="1000" b="0" baseline="0" dirty="0">
                  <a:solidFill>
                    <a:schemeClr val="tx1"/>
                  </a:solidFill>
                </a:rPr>
                <a:t>Only use </a:t>
              </a:r>
              <a:r>
                <a:rPr lang="en-US" sz="1000" b="0" baseline="0" dirty="0">
                  <a:solidFill>
                    <a:srgbClr val="D6002A"/>
                  </a:solidFill>
                </a:rPr>
                <a:t>S&amp;P Global Red </a:t>
              </a:r>
              <a:r>
                <a:rPr lang="en-US" sz="1000" b="0" baseline="0" dirty="0">
                  <a:solidFill>
                    <a:schemeClr val="tx1"/>
                  </a:solidFill>
                </a:rPr>
                <a:t>for key </a:t>
              </a:r>
              <a:r>
                <a:rPr lang="en-US" sz="1000" b="0" baseline="0" dirty="0" err="1">
                  <a:solidFill>
                    <a:schemeClr val="tx1"/>
                  </a:solidFill>
                </a:rPr>
                <a:t>telt</a:t>
              </a:r>
              <a:r>
                <a:rPr lang="en-US" sz="1000" b="0" baseline="0" dirty="0">
                  <a:solidFill>
                    <a:schemeClr val="tx1"/>
                  </a:solidFill>
                </a:rPr>
                <a:t> high-lights, not shapes or charts. </a:t>
              </a:r>
              <a:br>
                <a:rPr lang="en-US" sz="1000" b="0" baseline="0" dirty="0">
                  <a:solidFill>
                    <a:schemeClr val="tx1"/>
                  </a:solidFill>
                </a:rPr>
              </a:br>
              <a:r>
                <a:rPr lang="en-US" sz="1000" b="0" baseline="0" dirty="0">
                  <a:solidFill>
                    <a:schemeClr val="tx1"/>
                  </a:solidFill>
                </a:rPr>
                <a:t>It’s available in the custom color palette. </a:t>
              </a:r>
            </a:p>
          </p:txBody>
        </p:sp>
        <p:sp>
          <p:nvSpPr>
            <p:cNvPr id="20" name="Rectangle 19"/>
            <p:cNvSpPr/>
            <p:nvPr userDrawn="1"/>
          </p:nvSpPr>
          <p:spPr>
            <a:xfrm>
              <a:off x="9264542" y="4329961"/>
              <a:ext cx="126397" cy="126397"/>
            </a:xfrm>
            <a:prstGeom prst="rect">
              <a:avLst/>
            </a:prstGeom>
            <a:solidFill>
              <a:srgbClr val="D60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err="1">
                <a:solidFill>
                  <a:schemeClr val="tx1"/>
                </a:solidFill>
              </a:endParaRPr>
            </a:p>
          </p:txBody>
        </p:sp>
      </p:grpSp>
    </p:spTree>
    <p:extLst>
      <p:ext uri="{BB962C8B-B14F-4D97-AF65-F5344CB8AC3E}">
        <p14:creationId xmlns:p14="http://schemas.microsoft.com/office/powerpoint/2010/main" val="1787923471"/>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Content + Imag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410574" y="1371600"/>
            <a:ext cx="5491389" cy="4300538"/>
          </a:xfrm>
        </p:spPr>
        <p:txBody>
          <a:bodyPr>
            <a:normAutofit/>
          </a:bodyPr>
          <a:lstStyle>
            <a:lvl1pPr>
              <a:defRPr sz="2000"/>
            </a:lvl1pPr>
            <a:lvl2pPr>
              <a:defRPr sz="20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246FB18-5DF1-419A-B975-14AFDDD65B9F}" type="slidenum">
              <a:rPr lang="en-US" smtClean="0"/>
              <a:t>‹#›</a:t>
            </a:fld>
            <a:endParaRPr lang="en-US"/>
          </a:p>
        </p:txBody>
      </p:sp>
      <p:sp>
        <p:nvSpPr>
          <p:cNvPr id="9" name="Picture Placeholder 8"/>
          <p:cNvSpPr>
            <a:spLocks noGrp="1"/>
          </p:cNvSpPr>
          <p:nvPr>
            <p:ph type="pic" sz="quarter" idx="16" hasCustomPrompt="1"/>
          </p:nvPr>
        </p:nvSpPr>
        <p:spPr>
          <a:xfrm>
            <a:off x="6096001" y="1371600"/>
            <a:ext cx="5676900" cy="4300538"/>
          </a:xfrm>
        </p:spPr>
        <p:txBody>
          <a:bodyPr anchor="ctr"/>
          <a:lstStyle>
            <a:lvl1pPr marL="0" indent="0" algn="ctr">
              <a:buNone/>
              <a:defRPr/>
            </a:lvl1pPr>
          </a:lstStyle>
          <a:p>
            <a:r>
              <a:rPr lang="en-US" dirty="0"/>
              <a:t>Click to insert image</a:t>
            </a:r>
          </a:p>
        </p:txBody>
      </p:sp>
      <p:sp>
        <p:nvSpPr>
          <p:cNvPr id="12" name="Text Placeholder 11"/>
          <p:cNvSpPr>
            <a:spLocks noGrp="1"/>
          </p:cNvSpPr>
          <p:nvPr>
            <p:ph type="body" sz="quarter" idx="15"/>
          </p:nvPr>
        </p:nvSpPr>
        <p:spPr>
          <a:xfrm>
            <a:off x="414529" y="5672139"/>
            <a:ext cx="11358880" cy="418782"/>
          </a:xfrm>
        </p:spPr>
        <p:txBody>
          <a:bodyPr tIns="0" bIns="0" anchor="b"/>
          <a:lstStyle>
            <a:lvl1pPr marL="0" indent="0">
              <a:lnSpc>
                <a:spcPct val="70000"/>
              </a:lnSpc>
              <a:spcBef>
                <a:spcPts val="0"/>
              </a:spcBef>
              <a:spcAft>
                <a:spcPts val="200"/>
              </a:spcAft>
              <a:buSzPct val="25000"/>
              <a:buFont typeface="Arial" panose="020B0604020202020204" pitchFamily="34" charset="0"/>
              <a:buChar char=" "/>
              <a:defRPr sz="900">
                <a:latin typeface="Arial Narrow" panose="020B0606020202030204" pitchFamily="34" charset="0"/>
              </a:defRPr>
            </a:lvl1pPr>
            <a:lvl2pPr marL="169863" indent="-112713">
              <a:lnSpc>
                <a:spcPct val="70000"/>
              </a:lnSpc>
              <a:spcBef>
                <a:spcPts val="0"/>
              </a:spcBef>
              <a:buFont typeface="Arial" panose="020B0604020202020204" pitchFamily="34" charset="0"/>
              <a:buChar char="•"/>
              <a:defRPr sz="900">
                <a:latin typeface="Arial Narrow" panose="020B0606020202030204" pitchFamily="34" charset="0"/>
              </a:defRPr>
            </a:lvl2pPr>
            <a:lvl3pPr marL="341312" indent="0">
              <a:buNone/>
              <a:defRPr/>
            </a:lvl3pPr>
          </a:lstStyle>
          <a:p>
            <a:pPr lvl="0"/>
            <a:r>
              <a:rPr lang="en-US"/>
              <a:t>Click to edit Master text styles</a:t>
            </a:r>
          </a:p>
          <a:p>
            <a:pPr lvl="1"/>
            <a:r>
              <a:rPr lang="en-US"/>
              <a:t>Second level</a:t>
            </a:r>
          </a:p>
        </p:txBody>
      </p:sp>
      <p:sp>
        <p:nvSpPr>
          <p:cNvPr id="15" name="Rectangle 14"/>
          <p:cNvSpPr/>
          <p:nvPr userDrawn="1"/>
        </p:nvSpPr>
        <p:spPr>
          <a:xfrm>
            <a:off x="12287025" y="-4043"/>
            <a:ext cx="1386247" cy="211396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lstStyle/>
          <a:p>
            <a:pPr algn="l"/>
            <a:r>
              <a:rPr lang="en-US" sz="1000" b="1" dirty="0">
                <a:solidFill>
                  <a:schemeClr val="tx1"/>
                </a:solidFill>
              </a:rPr>
              <a:t>Content  + Image</a:t>
            </a:r>
            <a:endParaRPr lang="en-US" sz="1000" b="1" baseline="0" dirty="0">
              <a:solidFill>
                <a:schemeClr val="tx1"/>
              </a:solidFill>
            </a:endParaRPr>
          </a:p>
          <a:p>
            <a:pPr algn="l"/>
            <a:r>
              <a:rPr lang="en-US" sz="1000" baseline="0" dirty="0">
                <a:solidFill>
                  <a:schemeClr val="tx1"/>
                </a:solidFill>
              </a:rPr>
              <a:t>Click image icon to insert image to fill the image placeholder. </a:t>
            </a:r>
            <a:endParaRPr lang="en-US" sz="1000" dirty="0">
              <a:solidFill>
                <a:schemeClr val="tx1"/>
              </a:solidFill>
            </a:endParaRPr>
          </a:p>
        </p:txBody>
      </p:sp>
      <p:grpSp>
        <p:nvGrpSpPr>
          <p:cNvPr id="11" name="Group 10"/>
          <p:cNvGrpSpPr/>
          <p:nvPr userDrawn="1"/>
        </p:nvGrpSpPr>
        <p:grpSpPr>
          <a:xfrm>
            <a:off x="12287025" y="2212324"/>
            <a:ext cx="1386247" cy="1481802"/>
            <a:chOff x="9215268" y="3023356"/>
            <a:chExt cx="1039685" cy="1481802"/>
          </a:xfrm>
        </p:grpSpPr>
        <p:sp>
          <p:nvSpPr>
            <p:cNvPr id="13" name="Rectangle 12"/>
            <p:cNvSpPr/>
            <p:nvPr userDrawn="1"/>
          </p:nvSpPr>
          <p:spPr>
            <a:xfrm>
              <a:off x="9215268" y="3023356"/>
              <a:ext cx="1039685" cy="148180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0" rtlCol="0" anchor="t"/>
            <a:lstStyle/>
            <a:p>
              <a:pPr algn="l"/>
              <a:r>
                <a:rPr lang="en-US" sz="1000" b="0" baseline="0" dirty="0">
                  <a:solidFill>
                    <a:schemeClr val="tx1"/>
                  </a:solidFill>
                </a:rPr>
                <a:t>Only use </a:t>
              </a:r>
              <a:r>
                <a:rPr lang="en-US" sz="1000" b="0" baseline="0" dirty="0">
                  <a:solidFill>
                    <a:srgbClr val="D6002A"/>
                  </a:solidFill>
                </a:rPr>
                <a:t>S&amp;P Global Red </a:t>
              </a:r>
              <a:r>
                <a:rPr lang="en-US" sz="1000" b="0" baseline="0" dirty="0">
                  <a:solidFill>
                    <a:schemeClr val="tx1"/>
                  </a:solidFill>
                </a:rPr>
                <a:t>for key </a:t>
              </a:r>
              <a:r>
                <a:rPr lang="en-US" sz="1000" b="0" baseline="0" dirty="0" err="1">
                  <a:solidFill>
                    <a:schemeClr val="tx1"/>
                  </a:solidFill>
                </a:rPr>
                <a:t>telt</a:t>
              </a:r>
              <a:r>
                <a:rPr lang="en-US" sz="1000" b="0" baseline="0" dirty="0">
                  <a:solidFill>
                    <a:schemeClr val="tx1"/>
                  </a:solidFill>
                </a:rPr>
                <a:t> high-lights, not shapes or charts. </a:t>
              </a:r>
              <a:br>
                <a:rPr lang="en-US" sz="1000" b="0" baseline="0" dirty="0">
                  <a:solidFill>
                    <a:schemeClr val="tx1"/>
                  </a:solidFill>
                </a:rPr>
              </a:br>
              <a:r>
                <a:rPr lang="en-US" sz="1000" b="0" baseline="0" dirty="0">
                  <a:solidFill>
                    <a:schemeClr val="tx1"/>
                  </a:solidFill>
                </a:rPr>
                <a:t>It’s available in the custom color palette. </a:t>
              </a:r>
            </a:p>
          </p:txBody>
        </p:sp>
        <p:sp>
          <p:nvSpPr>
            <p:cNvPr id="14" name="Rectangle 13"/>
            <p:cNvSpPr/>
            <p:nvPr userDrawn="1"/>
          </p:nvSpPr>
          <p:spPr>
            <a:xfrm>
              <a:off x="9264542" y="4329961"/>
              <a:ext cx="126397" cy="126397"/>
            </a:xfrm>
            <a:prstGeom prst="rect">
              <a:avLst/>
            </a:prstGeom>
            <a:solidFill>
              <a:srgbClr val="D60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err="1">
                <a:solidFill>
                  <a:schemeClr val="tx1"/>
                </a:solidFill>
              </a:endParaRPr>
            </a:p>
          </p:txBody>
        </p:sp>
      </p:grpSp>
    </p:spTree>
    <p:extLst>
      <p:ext uri="{BB962C8B-B14F-4D97-AF65-F5344CB8AC3E}">
        <p14:creationId xmlns:p14="http://schemas.microsoft.com/office/powerpoint/2010/main" val="3922240506"/>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Chart wSource">
    <p:spTree>
      <p:nvGrpSpPr>
        <p:cNvPr id="1" name=""/>
        <p:cNvGrpSpPr/>
        <p:nvPr/>
      </p:nvGrpSpPr>
      <p:grpSpPr>
        <a:xfrm>
          <a:off x="0" y="0"/>
          <a:ext cx="0" cy="0"/>
          <a:chOff x="0" y="0"/>
          <a:chExt cx="0" cy="0"/>
        </a:xfrm>
      </p:grpSpPr>
      <p:sp>
        <p:nvSpPr>
          <p:cNvPr id="11" name="Chart Placeholder 10"/>
          <p:cNvSpPr>
            <a:spLocks noGrp="1"/>
          </p:cNvSpPr>
          <p:nvPr>
            <p:ph type="chart" sz="quarter" idx="19" hasCustomPrompt="1"/>
          </p:nvPr>
        </p:nvSpPr>
        <p:spPr>
          <a:xfrm>
            <a:off x="409596" y="1790701"/>
            <a:ext cx="11362465" cy="3881439"/>
          </a:xfrm>
        </p:spPr>
        <p:txBody>
          <a:bodyPr/>
          <a:lstStyle>
            <a:lvl1pPr marL="0" indent="0">
              <a:buNone/>
              <a:defRPr/>
            </a:lvl1pPr>
          </a:lstStyle>
          <a:p>
            <a:r>
              <a:rPr lang="en-US" dirty="0"/>
              <a:t>Click to insert chart</a:t>
            </a:r>
          </a:p>
        </p:txBody>
      </p:sp>
      <p:sp>
        <p:nvSpPr>
          <p:cNvPr id="2" name="Title 1"/>
          <p:cNvSpPr>
            <a:spLocks noGrp="1"/>
          </p:cNvSpPr>
          <p:nvPr>
            <p:ph type="title"/>
          </p:nvPr>
        </p:nvSpPr>
        <p:spPr/>
        <p:txBody>
          <a:bodyPr/>
          <a:lstStyle>
            <a:lvl1pPr>
              <a:defRPr>
                <a:latin typeface="+mj-lt"/>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endParaRPr lang="en-US" dirty="0"/>
          </a:p>
        </p:txBody>
      </p:sp>
      <p:sp>
        <p:nvSpPr>
          <p:cNvPr id="4" name="Slide Number Placeholder 3"/>
          <p:cNvSpPr>
            <a:spLocks noGrp="1"/>
          </p:cNvSpPr>
          <p:nvPr>
            <p:ph type="sldNum" sz="quarter" idx="11"/>
          </p:nvPr>
        </p:nvSpPr>
        <p:spPr/>
        <p:txBody>
          <a:bodyPr/>
          <a:lstStyle/>
          <a:p>
            <a:fld id="{BDDC3DCF-E0A7-DA4A-BC2C-1EC3743A297B}" type="slidenum">
              <a:rPr lang="en-US" smtClean="0"/>
              <a:pPr/>
              <a:t>‹#›</a:t>
            </a:fld>
            <a:endParaRPr lang="en-US" dirty="0"/>
          </a:p>
        </p:txBody>
      </p:sp>
      <p:sp>
        <p:nvSpPr>
          <p:cNvPr id="10" name="Text Placeholder 7"/>
          <p:cNvSpPr>
            <a:spLocks noGrp="1"/>
          </p:cNvSpPr>
          <p:nvPr>
            <p:ph type="body" sz="quarter" idx="13" hasCustomPrompt="1"/>
          </p:nvPr>
        </p:nvSpPr>
        <p:spPr>
          <a:xfrm>
            <a:off x="414528" y="1084264"/>
            <a:ext cx="11379200" cy="706437"/>
          </a:xfrm>
        </p:spPr>
        <p:txBody>
          <a:bodyPr/>
          <a:lstStyle>
            <a:lvl1pPr marL="0" indent="0">
              <a:buNone/>
              <a:defRPr b="0"/>
            </a:lvl1pPr>
            <a:lvl2pPr marL="169863" indent="0">
              <a:buNone/>
              <a:defRPr/>
            </a:lvl2pPr>
          </a:lstStyle>
          <a:p>
            <a:pPr lvl="0"/>
            <a:r>
              <a:rPr lang="en-US" dirty="0"/>
              <a:t>Click to add subtitle</a:t>
            </a:r>
          </a:p>
        </p:txBody>
      </p:sp>
      <p:sp>
        <p:nvSpPr>
          <p:cNvPr id="12" name="Text Placeholder 11"/>
          <p:cNvSpPr>
            <a:spLocks noGrp="1"/>
          </p:cNvSpPr>
          <p:nvPr>
            <p:ph type="body" sz="quarter" idx="15"/>
          </p:nvPr>
        </p:nvSpPr>
        <p:spPr>
          <a:xfrm>
            <a:off x="414529" y="5672139"/>
            <a:ext cx="11358880" cy="418782"/>
          </a:xfrm>
        </p:spPr>
        <p:txBody>
          <a:bodyPr tIns="0" bIns="0" anchor="b"/>
          <a:lstStyle>
            <a:lvl1pPr marL="0" indent="0">
              <a:lnSpc>
                <a:spcPct val="70000"/>
              </a:lnSpc>
              <a:spcBef>
                <a:spcPts val="0"/>
              </a:spcBef>
              <a:spcAft>
                <a:spcPts val="200"/>
              </a:spcAft>
              <a:buSzPct val="25000"/>
              <a:buFont typeface="Arial" panose="020B0604020202020204" pitchFamily="34" charset="0"/>
              <a:buChar char=" "/>
              <a:defRPr sz="900">
                <a:latin typeface="Arial Narrow" panose="020B0606020202030204" pitchFamily="34" charset="0"/>
              </a:defRPr>
            </a:lvl1pPr>
            <a:lvl2pPr marL="169863" indent="-112713">
              <a:lnSpc>
                <a:spcPct val="70000"/>
              </a:lnSpc>
              <a:spcBef>
                <a:spcPts val="0"/>
              </a:spcBef>
              <a:buFont typeface="Arial" panose="020B0604020202020204" pitchFamily="34" charset="0"/>
              <a:buChar char="•"/>
              <a:defRPr sz="900">
                <a:latin typeface="Arial Narrow" panose="020B0606020202030204" pitchFamily="34" charset="0"/>
              </a:defRPr>
            </a:lvl2pPr>
            <a:lvl3pPr marL="341312" indent="0">
              <a:buNone/>
              <a:defRPr/>
            </a:lvl3pPr>
          </a:lstStyle>
          <a:p>
            <a:pPr lvl="0"/>
            <a:r>
              <a:rPr lang="en-US"/>
              <a:t>Click to edit Master text styles</a:t>
            </a:r>
          </a:p>
          <a:p>
            <a:pPr lvl="1"/>
            <a:r>
              <a:rPr lang="en-US"/>
              <a:t>Second level</a:t>
            </a:r>
          </a:p>
        </p:txBody>
      </p:sp>
      <p:sp>
        <p:nvSpPr>
          <p:cNvPr id="15" name="Rectangle 14"/>
          <p:cNvSpPr/>
          <p:nvPr userDrawn="1"/>
        </p:nvSpPr>
        <p:spPr>
          <a:xfrm>
            <a:off x="12287025" y="-4042"/>
            <a:ext cx="1386247" cy="211485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lstStyle/>
          <a:p>
            <a:pPr algn="l"/>
            <a:r>
              <a:rPr lang="en-US" sz="1000" b="1" dirty="0">
                <a:solidFill>
                  <a:schemeClr val="tx1"/>
                </a:solidFill>
              </a:rPr>
              <a:t>Chart </a:t>
            </a:r>
            <a:r>
              <a:rPr lang="en-US" sz="1000" b="1" dirty="0" err="1">
                <a:solidFill>
                  <a:schemeClr val="tx1"/>
                </a:solidFill>
              </a:rPr>
              <a:t>wSource</a:t>
            </a:r>
            <a:endParaRPr lang="en-US" sz="1000" b="1" baseline="0" dirty="0">
              <a:solidFill>
                <a:schemeClr val="tx1"/>
              </a:solidFill>
            </a:endParaRPr>
          </a:p>
          <a:p>
            <a:pPr algn="l"/>
            <a:r>
              <a:rPr lang="en-US" sz="1000" b="0" baseline="0" dirty="0">
                <a:solidFill>
                  <a:schemeClr val="tx1"/>
                </a:solidFill>
              </a:rPr>
              <a:t>Use for charts.</a:t>
            </a:r>
          </a:p>
        </p:txBody>
      </p:sp>
      <p:grpSp>
        <p:nvGrpSpPr>
          <p:cNvPr id="13" name="Group 12"/>
          <p:cNvGrpSpPr/>
          <p:nvPr userDrawn="1"/>
        </p:nvGrpSpPr>
        <p:grpSpPr>
          <a:xfrm>
            <a:off x="12287025" y="2212324"/>
            <a:ext cx="1386247" cy="1481802"/>
            <a:chOff x="9215268" y="3023356"/>
            <a:chExt cx="1039685" cy="1481802"/>
          </a:xfrm>
        </p:grpSpPr>
        <p:sp>
          <p:nvSpPr>
            <p:cNvPr id="14" name="Rectangle 13"/>
            <p:cNvSpPr/>
            <p:nvPr userDrawn="1"/>
          </p:nvSpPr>
          <p:spPr>
            <a:xfrm>
              <a:off x="9215268" y="3023356"/>
              <a:ext cx="1039685" cy="148180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0" rtlCol="0" anchor="t"/>
            <a:lstStyle/>
            <a:p>
              <a:pPr algn="l"/>
              <a:r>
                <a:rPr lang="en-US" sz="1000" b="0" baseline="0" dirty="0">
                  <a:solidFill>
                    <a:schemeClr val="tx1"/>
                  </a:solidFill>
                </a:rPr>
                <a:t>Only use </a:t>
              </a:r>
              <a:r>
                <a:rPr lang="en-US" sz="1000" b="0" baseline="0" dirty="0">
                  <a:solidFill>
                    <a:srgbClr val="D6002A"/>
                  </a:solidFill>
                </a:rPr>
                <a:t>S&amp;P Global Red </a:t>
              </a:r>
              <a:r>
                <a:rPr lang="en-US" sz="1000" b="0" baseline="0" dirty="0">
                  <a:solidFill>
                    <a:schemeClr val="tx1"/>
                  </a:solidFill>
                </a:rPr>
                <a:t>for key </a:t>
              </a:r>
              <a:r>
                <a:rPr lang="en-US" sz="1000" b="0" baseline="0" dirty="0" err="1">
                  <a:solidFill>
                    <a:schemeClr val="tx1"/>
                  </a:solidFill>
                </a:rPr>
                <a:t>telt</a:t>
              </a:r>
              <a:r>
                <a:rPr lang="en-US" sz="1000" b="0" baseline="0" dirty="0">
                  <a:solidFill>
                    <a:schemeClr val="tx1"/>
                  </a:solidFill>
                </a:rPr>
                <a:t> high-lights, not shapes or charts. </a:t>
              </a:r>
              <a:br>
                <a:rPr lang="en-US" sz="1000" b="0" baseline="0" dirty="0">
                  <a:solidFill>
                    <a:schemeClr val="tx1"/>
                  </a:solidFill>
                </a:rPr>
              </a:br>
              <a:r>
                <a:rPr lang="en-US" sz="1000" b="0" baseline="0" dirty="0">
                  <a:solidFill>
                    <a:schemeClr val="tx1"/>
                  </a:solidFill>
                </a:rPr>
                <a:t>It’s available in the custom color palette. </a:t>
              </a:r>
            </a:p>
          </p:txBody>
        </p:sp>
        <p:sp>
          <p:nvSpPr>
            <p:cNvPr id="17" name="Rectangle 16"/>
            <p:cNvSpPr/>
            <p:nvPr userDrawn="1"/>
          </p:nvSpPr>
          <p:spPr>
            <a:xfrm>
              <a:off x="9264542" y="4329961"/>
              <a:ext cx="126397" cy="126397"/>
            </a:xfrm>
            <a:prstGeom prst="rect">
              <a:avLst/>
            </a:prstGeom>
            <a:solidFill>
              <a:srgbClr val="D60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err="1">
                <a:solidFill>
                  <a:schemeClr val="tx1"/>
                </a:solidFill>
              </a:endParaRPr>
            </a:p>
          </p:txBody>
        </p:sp>
      </p:grpSp>
    </p:spTree>
    <p:extLst>
      <p:ext uri="{BB962C8B-B14F-4D97-AF65-F5344CB8AC3E}">
        <p14:creationId xmlns:p14="http://schemas.microsoft.com/office/powerpoint/2010/main" val="921049266"/>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Content + box, no sub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410573" y="1371600"/>
            <a:ext cx="7109908" cy="4300538"/>
          </a:xfrm>
        </p:spPr>
        <p:txBody>
          <a:bodyPr>
            <a:no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246FB18-5DF1-419A-B975-14AFDDD65B9F}" type="slidenum">
              <a:rPr lang="en-US" smtClean="0"/>
              <a:t>‹#›</a:t>
            </a:fld>
            <a:endParaRPr lang="en-US"/>
          </a:p>
        </p:txBody>
      </p:sp>
      <p:sp>
        <p:nvSpPr>
          <p:cNvPr id="9" name="Text Placeholder 8"/>
          <p:cNvSpPr>
            <a:spLocks noGrp="1"/>
          </p:cNvSpPr>
          <p:nvPr>
            <p:ph type="body" sz="quarter" idx="16"/>
          </p:nvPr>
        </p:nvSpPr>
        <p:spPr>
          <a:xfrm>
            <a:off x="7713643" y="1371600"/>
            <a:ext cx="4076700" cy="4300538"/>
          </a:xfrm>
          <a:solidFill>
            <a:schemeClr val="bg2"/>
          </a:solidFill>
        </p:spPr>
        <p:txBody>
          <a:bodyPr lIns="91440" tIns="91440" bIns="91440"/>
          <a:lstStyle>
            <a:lvl1pPr>
              <a:defRPr sz="1800"/>
            </a:lvl1pPr>
            <a:lvl2pPr>
              <a:defRPr sz="16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11"/>
          <p:cNvSpPr>
            <a:spLocks noGrp="1"/>
          </p:cNvSpPr>
          <p:nvPr>
            <p:ph type="body" sz="quarter" idx="15"/>
          </p:nvPr>
        </p:nvSpPr>
        <p:spPr>
          <a:xfrm>
            <a:off x="414529" y="5672139"/>
            <a:ext cx="11358880" cy="418782"/>
          </a:xfrm>
        </p:spPr>
        <p:txBody>
          <a:bodyPr tIns="0" bIns="0" anchor="b"/>
          <a:lstStyle>
            <a:lvl1pPr marL="0" indent="0">
              <a:lnSpc>
                <a:spcPct val="70000"/>
              </a:lnSpc>
              <a:spcBef>
                <a:spcPts val="0"/>
              </a:spcBef>
              <a:spcAft>
                <a:spcPts val="200"/>
              </a:spcAft>
              <a:buSzPct val="25000"/>
              <a:buFont typeface="Arial" panose="020B0604020202020204" pitchFamily="34" charset="0"/>
              <a:buChar char=" "/>
              <a:defRPr sz="900">
                <a:latin typeface="Arial Narrow" panose="020B0606020202030204" pitchFamily="34" charset="0"/>
              </a:defRPr>
            </a:lvl1pPr>
            <a:lvl2pPr marL="169863" indent="-112713">
              <a:lnSpc>
                <a:spcPct val="70000"/>
              </a:lnSpc>
              <a:spcBef>
                <a:spcPts val="0"/>
              </a:spcBef>
              <a:buFont typeface="Arial" panose="020B0604020202020204" pitchFamily="34" charset="0"/>
              <a:buChar char="•"/>
              <a:defRPr sz="900">
                <a:latin typeface="Arial Narrow" panose="020B0606020202030204" pitchFamily="34" charset="0"/>
              </a:defRPr>
            </a:lvl2pPr>
            <a:lvl3pPr marL="341312" indent="0">
              <a:buNone/>
              <a:defRPr/>
            </a:lvl3pPr>
          </a:lstStyle>
          <a:p>
            <a:pPr lvl="0"/>
            <a:r>
              <a:rPr lang="en-US"/>
              <a:t>Click to edit Master text styles</a:t>
            </a:r>
          </a:p>
          <a:p>
            <a:pPr lvl="1"/>
            <a:r>
              <a:rPr lang="en-US"/>
              <a:t>Second level</a:t>
            </a:r>
          </a:p>
        </p:txBody>
      </p:sp>
      <p:sp>
        <p:nvSpPr>
          <p:cNvPr id="15" name="Rectangle 14"/>
          <p:cNvSpPr/>
          <p:nvPr userDrawn="1"/>
        </p:nvSpPr>
        <p:spPr>
          <a:xfrm>
            <a:off x="12287025" y="-4043"/>
            <a:ext cx="1386247" cy="211397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lstStyle/>
          <a:p>
            <a:pPr algn="l"/>
            <a:r>
              <a:rPr lang="en-US" sz="1000" b="1" dirty="0">
                <a:solidFill>
                  <a:schemeClr val="tx1"/>
                </a:solidFill>
              </a:rPr>
              <a:t>Gray background for content</a:t>
            </a:r>
            <a:endParaRPr lang="en-US" sz="1000" b="1" baseline="0" dirty="0">
              <a:solidFill>
                <a:schemeClr val="tx1"/>
              </a:solidFill>
            </a:endParaRPr>
          </a:p>
          <a:p>
            <a:pPr algn="l"/>
            <a:r>
              <a:rPr lang="en-US" sz="1000" baseline="0" dirty="0">
                <a:solidFill>
                  <a:schemeClr val="tx1"/>
                </a:solidFill>
              </a:rPr>
              <a:t>Use slide layout to add graphics with </a:t>
            </a:r>
            <a:r>
              <a:rPr lang="en-US" sz="1000" baseline="0" dirty="0" err="1">
                <a:solidFill>
                  <a:schemeClr val="tx1"/>
                </a:solidFill>
              </a:rPr>
              <a:t>elplanatory</a:t>
            </a:r>
            <a:r>
              <a:rPr lang="en-US" sz="1000" baseline="0" dirty="0">
                <a:solidFill>
                  <a:schemeClr val="tx1"/>
                </a:solidFill>
              </a:rPr>
              <a:t> </a:t>
            </a:r>
            <a:r>
              <a:rPr lang="en-US" sz="1000" baseline="0" dirty="0" err="1">
                <a:solidFill>
                  <a:schemeClr val="tx1"/>
                </a:solidFill>
              </a:rPr>
              <a:t>telt</a:t>
            </a:r>
            <a:r>
              <a:rPr lang="en-US" sz="1000" baseline="0" dirty="0">
                <a:solidFill>
                  <a:schemeClr val="tx1"/>
                </a:solidFill>
              </a:rPr>
              <a:t>. </a:t>
            </a:r>
          </a:p>
          <a:p>
            <a:pPr algn="l"/>
            <a:r>
              <a:rPr lang="en-US" sz="1000" baseline="0" dirty="0">
                <a:solidFill>
                  <a:schemeClr val="tx1"/>
                </a:solidFill>
              </a:rPr>
              <a:t>The </a:t>
            </a:r>
            <a:r>
              <a:rPr lang="en-US" sz="1000" baseline="0" dirty="0" err="1">
                <a:solidFill>
                  <a:schemeClr val="tx1"/>
                </a:solidFill>
              </a:rPr>
              <a:t>telt</a:t>
            </a:r>
            <a:r>
              <a:rPr lang="en-US" sz="1000" baseline="0" dirty="0">
                <a:solidFill>
                  <a:schemeClr val="tx1"/>
                </a:solidFill>
              </a:rPr>
              <a:t> placeholder can be moved as needed. </a:t>
            </a:r>
            <a:endParaRPr lang="en-US" sz="1000" dirty="0">
              <a:solidFill>
                <a:schemeClr val="tx1"/>
              </a:solidFill>
            </a:endParaRPr>
          </a:p>
        </p:txBody>
      </p:sp>
      <p:grpSp>
        <p:nvGrpSpPr>
          <p:cNvPr id="23" name="Group 22"/>
          <p:cNvGrpSpPr/>
          <p:nvPr userDrawn="1"/>
        </p:nvGrpSpPr>
        <p:grpSpPr>
          <a:xfrm>
            <a:off x="12287025" y="2212324"/>
            <a:ext cx="1386247" cy="1481802"/>
            <a:chOff x="9215268" y="3023356"/>
            <a:chExt cx="1039685" cy="1481802"/>
          </a:xfrm>
        </p:grpSpPr>
        <p:sp>
          <p:nvSpPr>
            <p:cNvPr id="24" name="Rectangle 23"/>
            <p:cNvSpPr/>
            <p:nvPr userDrawn="1"/>
          </p:nvSpPr>
          <p:spPr>
            <a:xfrm>
              <a:off x="9215268" y="3023356"/>
              <a:ext cx="1039685" cy="148180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0" rtlCol="0" anchor="t"/>
            <a:lstStyle/>
            <a:p>
              <a:pPr algn="l"/>
              <a:r>
                <a:rPr lang="en-US" sz="1000" b="0" baseline="0" dirty="0">
                  <a:solidFill>
                    <a:schemeClr val="tx1"/>
                  </a:solidFill>
                </a:rPr>
                <a:t>Only use </a:t>
              </a:r>
              <a:r>
                <a:rPr lang="en-US" sz="1000" b="0" baseline="0" dirty="0">
                  <a:solidFill>
                    <a:srgbClr val="D6002A"/>
                  </a:solidFill>
                </a:rPr>
                <a:t>S&amp;P Global Red </a:t>
              </a:r>
              <a:r>
                <a:rPr lang="en-US" sz="1000" b="0" baseline="0" dirty="0">
                  <a:solidFill>
                    <a:schemeClr val="tx1"/>
                  </a:solidFill>
                </a:rPr>
                <a:t>for key </a:t>
              </a:r>
              <a:r>
                <a:rPr lang="en-US" sz="1000" b="0" baseline="0" dirty="0" err="1">
                  <a:solidFill>
                    <a:schemeClr val="tx1"/>
                  </a:solidFill>
                </a:rPr>
                <a:t>telt</a:t>
              </a:r>
              <a:r>
                <a:rPr lang="en-US" sz="1000" b="0" baseline="0" dirty="0">
                  <a:solidFill>
                    <a:schemeClr val="tx1"/>
                  </a:solidFill>
                </a:rPr>
                <a:t> high-lights, not shapes or charts. </a:t>
              </a:r>
              <a:br>
                <a:rPr lang="en-US" sz="1000" b="0" baseline="0" dirty="0">
                  <a:solidFill>
                    <a:schemeClr val="tx1"/>
                  </a:solidFill>
                </a:rPr>
              </a:br>
              <a:r>
                <a:rPr lang="en-US" sz="1000" b="0" baseline="0" dirty="0">
                  <a:solidFill>
                    <a:schemeClr val="tx1"/>
                  </a:solidFill>
                </a:rPr>
                <a:t>It’s available in the custom color palette. </a:t>
              </a:r>
            </a:p>
          </p:txBody>
        </p:sp>
        <p:sp>
          <p:nvSpPr>
            <p:cNvPr id="25" name="Rectangle 24"/>
            <p:cNvSpPr/>
            <p:nvPr userDrawn="1"/>
          </p:nvSpPr>
          <p:spPr>
            <a:xfrm>
              <a:off x="9264542" y="4329961"/>
              <a:ext cx="126397" cy="126397"/>
            </a:xfrm>
            <a:prstGeom prst="rect">
              <a:avLst/>
            </a:prstGeom>
            <a:solidFill>
              <a:srgbClr val="D60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err="1">
                <a:solidFill>
                  <a:schemeClr val="tx1"/>
                </a:solidFill>
              </a:endParaRPr>
            </a:p>
          </p:txBody>
        </p:sp>
      </p:grpSp>
    </p:spTree>
    <p:extLst>
      <p:ext uri="{BB962C8B-B14F-4D97-AF65-F5344CB8AC3E}">
        <p14:creationId xmlns:p14="http://schemas.microsoft.com/office/powerpoint/2010/main" val="2299095710"/>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Gray background for content">
    <p:spTree>
      <p:nvGrpSpPr>
        <p:cNvPr id="1" name=""/>
        <p:cNvGrpSpPr/>
        <p:nvPr/>
      </p:nvGrpSpPr>
      <p:grpSpPr>
        <a:xfrm>
          <a:off x="0" y="0"/>
          <a:ext cx="0" cy="0"/>
          <a:chOff x="0" y="0"/>
          <a:chExt cx="0" cy="0"/>
        </a:xfrm>
      </p:grpSpPr>
      <p:sp>
        <p:nvSpPr>
          <p:cNvPr id="7" name="Rectangle 6"/>
          <p:cNvSpPr/>
          <p:nvPr userDrawn="1"/>
        </p:nvSpPr>
        <p:spPr>
          <a:xfrm>
            <a:off x="414528" y="1790700"/>
            <a:ext cx="11379200" cy="388136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algn="ctr"/>
            <a:endParaRPr lang="en-US" sz="1800"/>
          </a:p>
        </p:txBody>
      </p:sp>
      <p:sp>
        <p:nvSpPr>
          <p:cNvPr id="2" name="Title 1"/>
          <p:cNvSpPr>
            <a:spLocks noGrp="1"/>
          </p:cNvSpPr>
          <p:nvPr>
            <p:ph type="title"/>
          </p:nvPr>
        </p:nvSpPr>
        <p:spPr/>
        <p:txBody>
          <a:bodyPr/>
          <a:lstStyle>
            <a:lvl1pPr>
              <a:defRPr baseline="0"/>
            </a:lvl1pPr>
          </a:lstStyle>
          <a:p>
            <a:r>
              <a:rPr lang="en-US"/>
              <a:t>Click to edit Master title style</a:t>
            </a:r>
            <a:endParaRPr lang="en-US" dirty="0"/>
          </a:p>
        </p:txBody>
      </p:sp>
      <p:sp>
        <p:nvSpPr>
          <p:cNvPr id="3" name="Content Placeholder 2"/>
          <p:cNvSpPr>
            <a:spLocks noGrp="1"/>
          </p:cNvSpPr>
          <p:nvPr>
            <p:ph idx="1" hasCustomPrompt="1"/>
          </p:nvPr>
        </p:nvSpPr>
        <p:spPr>
          <a:xfrm>
            <a:off x="414529" y="1794414"/>
            <a:ext cx="4240599" cy="3877724"/>
          </a:xfrm>
        </p:spPr>
        <p:txBody>
          <a:bodyPr lIns="182880" tIns="182880" rIns="182880" bIns="182880"/>
          <a:lstStyle>
            <a:lvl1pPr>
              <a:defRPr sz="1800" baseline="0"/>
            </a:lvl1pPr>
            <a:lvl2pPr>
              <a:defRPr sz="1400"/>
            </a:lvl2pPr>
            <a:lvl3pPr>
              <a:defRPr sz="1400"/>
            </a:lvl3pPr>
            <a:lvl4pPr>
              <a:defRPr sz="1400"/>
            </a:lvl4pPr>
            <a:lvl5pPr>
              <a:defRPr sz="1400"/>
            </a:lvl5pPr>
          </a:lstStyle>
          <a:p>
            <a:pPr lvl="0"/>
            <a:r>
              <a:rPr lang="en-US" dirty="0"/>
              <a:t>Click to add content and resize or remove placeholder as needed or remove.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246FB18-5DF1-419A-B975-14AFDDD65B9F}" type="slidenum">
              <a:rPr lang="en-US" smtClean="0"/>
              <a:t>‹#›</a:t>
            </a:fld>
            <a:endParaRPr lang="en-US"/>
          </a:p>
        </p:txBody>
      </p:sp>
      <p:sp>
        <p:nvSpPr>
          <p:cNvPr id="8" name="Text Placeholder 7"/>
          <p:cNvSpPr>
            <a:spLocks noGrp="1"/>
          </p:cNvSpPr>
          <p:nvPr>
            <p:ph type="body" sz="quarter" idx="13" hasCustomPrompt="1"/>
          </p:nvPr>
        </p:nvSpPr>
        <p:spPr>
          <a:xfrm>
            <a:off x="414528" y="1084264"/>
            <a:ext cx="11379200" cy="706437"/>
          </a:xfrm>
        </p:spPr>
        <p:txBody>
          <a:bodyPr/>
          <a:lstStyle>
            <a:lvl1pPr marL="0" indent="0">
              <a:buNone/>
              <a:defRPr b="0"/>
            </a:lvl1pPr>
            <a:lvl2pPr marL="169863" indent="0">
              <a:buNone/>
              <a:defRPr/>
            </a:lvl2pPr>
          </a:lstStyle>
          <a:p>
            <a:pPr lvl="0"/>
            <a:r>
              <a:rPr lang="en-US" dirty="0"/>
              <a:t>Click to add subtitle</a:t>
            </a:r>
          </a:p>
        </p:txBody>
      </p:sp>
      <p:sp>
        <p:nvSpPr>
          <p:cNvPr id="11" name="Rectangle 10"/>
          <p:cNvSpPr/>
          <p:nvPr userDrawn="1"/>
        </p:nvSpPr>
        <p:spPr>
          <a:xfrm>
            <a:off x="12287025" y="-4044"/>
            <a:ext cx="1386247" cy="243230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lstStyle/>
          <a:p>
            <a:pPr algn="l"/>
            <a:r>
              <a:rPr lang="en-US" sz="1000" b="1" dirty="0">
                <a:solidFill>
                  <a:schemeClr val="tx1"/>
                </a:solidFill>
              </a:rPr>
              <a:t>Gray background for content</a:t>
            </a:r>
            <a:endParaRPr lang="en-US" sz="1000" b="1" baseline="0" dirty="0">
              <a:solidFill>
                <a:schemeClr val="tx1"/>
              </a:solidFill>
            </a:endParaRPr>
          </a:p>
          <a:p>
            <a:pPr algn="l"/>
            <a:r>
              <a:rPr lang="en-US" sz="1000" baseline="0" dirty="0">
                <a:solidFill>
                  <a:schemeClr val="tx1"/>
                </a:solidFill>
              </a:rPr>
              <a:t>Use slide layout to add graphics with </a:t>
            </a:r>
            <a:r>
              <a:rPr lang="en-US" sz="1000" baseline="0" dirty="0" err="1">
                <a:solidFill>
                  <a:schemeClr val="tx1"/>
                </a:solidFill>
              </a:rPr>
              <a:t>elplanatory</a:t>
            </a:r>
            <a:r>
              <a:rPr lang="en-US" sz="1000" baseline="0" dirty="0">
                <a:solidFill>
                  <a:schemeClr val="tx1"/>
                </a:solidFill>
              </a:rPr>
              <a:t> </a:t>
            </a:r>
            <a:r>
              <a:rPr lang="en-US" sz="1000" baseline="0" dirty="0" err="1">
                <a:solidFill>
                  <a:schemeClr val="tx1"/>
                </a:solidFill>
              </a:rPr>
              <a:t>telt</a:t>
            </a:r>
            <a:r>
              <a:rPr lang="en-US" sz="1000" baseline="0" dirty="0">
                <a:solidFill>
                  <a:schemeClr val="tx1"/>
                </a:solidFill>
              </a:rPr>
              <a:t>. </a:t>
            </a:r>
          </a:p>
          <a:p>
            <a:pPr algn="l"/>
            <a:r>
              <a:rPr lang="en-US" sz="1000" baseline="0" dirty="0">
                <a:solidFill>
                  <a:schemeClr val="tx1"/>
                </a:solidFill>
              </a:rPr>
              <a:t>The </a:t>
            </a:r>
            <a:r>
              <a:rPr lang="en-US" sz="1000" baseline="0" dirty="0" err="1">
                <a:solidFill>
                  <a:schemeClr val="tx1"/>
                </a:solidFill>
              </a:rPr>
              <a:t>telt</a:t>
            </a:r>
            <a:r>
              <a:rPr lang="en-US" sz="1000" baseline="0" dirty="0">
                <a:solidFill>
                  <a:schemeClr val="tx1"/>
                </a:solidFill>
              </a:rPr>
              <a:t> placeholder can be moved as needed. </a:t>
            </a:r>
            <a:endParaRPr lang="en-US" sz="1000" dirty="0">
              <a:solidFill>
                <a:schemeClr val="tx1"/>
              </a:solidFill>
            </a:endParaRPr>
          </a:p>
        </p:txBody>
      </p:sp>
      <p:pic>
        <p:nvPicPr>
          <p:cNvPr id="12" name="Gray"/>
          <p:cNvPicPr>
            <a:picLocks noChangeAspect="1"/>
          </p:cNvPicPr>
          <p:nvPr userDrawn="1"/>
        </p:nvPicPr>
        <p:blipFill>
          <a:blip r:embed="rId2"/>
          <a:stretch>
            <a:fillRect/>
          </a:stretch>
        </p:blipFill>
        <p:spPr>
          <a:xfrm>
            <a:off x="12287024" y="3435062"/>
            <a:ext cx="1389888" cy="781812"/>
          </a:xfrm>
          <a:prstGeom prst="rect">
            <a:avLst/>
          </a:prstGeom>
          <a:ln>
            <a:solidFill>
              <a:schemeClr val="bg1">
                <a:lumMod val="85000"/>
              </a:schemeClr>
            </a:solidFill>
          </a:ln>
        </p:spPr>
      </p:pic>
      <p:pic>
        <p:nvPicPr>
          <p:cNvPr id="13" name="Gray2"/>
          <p:cNvPicPr>
            <a:picLocks noChangeAspect="1"/>
          </p:cNvPicPr>
          <p:nvPr userDrawn="1"/>
        </p:nvPicPr>
        <p:blipFill>
          <a:blip r:embed="rId3"/>
          <a:stretch>
            <a:fillRect/>
          </a:stretch>
        </p:blipFill>
        <p:spPr>
          <a:xfrm>
            <a:off x="12287024" y="4278485"/>
            <a:ext cx="1389888" cy="781812"/>
          </a:xfrm>
          <a:prstGeom prst="rect">
            <a:avLst/>
          </a:prstGeom>
          <a:ln>
            <a:solidFill>
              <a:schemeClr val="bg1">
                <a:lumMod val="85000"/>
              </a:schemeClr>
            </a:solidFill>
          </a:ln>
        </p:spPr>
      </p:pic>
      <p:sp>
        <p:nvSpPr>
          <p:cNvPr id="15" name="Rectangle 14"/>
          <p:cNvSpPr/>
          <p:nvPr userDrawn="1"/>
        </p:nvSpPr>
        <p:spPr>
          <a:xfrm>
            <a:off x="12287025" y="2498201"/>
            <a:ext cx="1386247" cy="87519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0" rtlCol="0" anchor="t"/>
          <a:lstStyle/>
          <a:p>
            <a:pPr algn="l"/>
            <a:r>
              <a:rPr lang="en-US" sz="1000" b="0" baseline="0" dirty="0">
                <a:solidFill>
                  <a:schemeClr val="tx1"/>
                </a:solidFill>
              </a:rPr>
              <a:t>Only use </a:t>
            </a:r>
            <a:r>
              <a:rPr lang="en-US" sz="1000" b="0" baseline="0" dirty="0">
                <a:solidFill>
                  <a:srgbClr val="D6002A"/>
                </a:solidFill>
              </a:rPr>
              <a:t>S&amp;P Global Red </a:t>
            </a:r>
            <a:r>
              <a:rPr lang="en-US" sz="1000" b="0" baseline="0" dirty="0">
                <a:solidFill>
                  <a:schemeClr val="tx1"/>
                </a:solidFill>
              </a:rPr>
              <a:t>for key </a:t>
            </a:r>
            <a:r>
              <a:rPr lang="en-US" sz="1000" b="0" baseline="0" dirty="0" err="1">
                <a:solidFill>
                  <a:schemeClr val="tx1"/>
                </a:solidFill>
              </a:rPr>
              <a:t>telt</a:t>
            </a:r>
            <a:r>
              <a:rPr lang="en-US" sz="1000" b="0" baseline="0" dirty="0">
                <a:solidFill>
                  <a:schemeClr val="tx1"/>
                </a:solidFill>
              </a:rPr>
              <a:t> high-lights, not for shapes or charts.</a:t>
            </a:r>
          </a:p>
        </p:txBody>
      </p:sp>
      <p:sp>
        <p:nvSpPr>
          <p:cNvPr id="14" name="Text Placeholder 11"/>
          <p:cNvSpPr>
            <a:spLocks noGrp="1"/>
          </p:cNvSpPr>
          <p:nvPr>
            <p:ph type="body" sz="quarter" idx="15"/>
          </p:nvPr>
        </p:nvSpPr>
        <p:spPr>
          <a:xfrm>
            <a:off x="414529" y="5672139"/>
            <a:ext cx="11358880" cy="418782"/>
          </a:xfrm>
        </p:spPr>
        <p:txBody>
          <a:bodyPr tIns="0" bIns="0" anchor="b"/>
          <a:lstStyle>
            <a:lvl1pPr marL="0" indent="0">
              <a:lnSpc>
                <a:spcPct val="70000"/>
              </a:lnSpc>
              <a:spcBef>
                <a:spcPts val="0"/>
              </a:spcBef>
              <a:spcAft>
                <a:spcPts val="200"/>
              </a:spcAft>
              <a:buSzPct val="25000"/>
              <a:buFont typeface="Arial" panose="020B0604020202020204" pitchFamily="34" charset="0"/>
              <a:buChar char=" "/>
              <a:defRPr sz="900">
                <a:latin typeface="Arial Narrow" panose="020B0606020202030204" pitchFamily="34" charset="0"/>
              </a:defRPr>
            </a:lvl1pPr>
            <a:lvl2pPr marL="169863" indent="-112713">
              <a:lnSpc>
                <a:spcPct val="70000"/>
              </a:lnSpc>
              <a:spcBef>
                <a:spcPts val="0"/>
              </a:spcBef>
              <a:buFont typeface="Arial" panose="020B0604020202020204" pitchFamily="34" charset="0"/>
              <a:buChar char="•"/>
              <a:defRPr sz="900">
                <a:latin typeface="Arial Narrow" panose="020B0606020202030204" pitchFamily="34" charset="0"/>
              </a:defRPr>
            </a:lvl2pPr>
            <a:lvl3pPr marL="341312" indent="0">
              <a:buNone/>
              <a:defRPr/>
            </a:lvl3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500267683"/>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Content 2 columns + intro">
    <p:spTree>
      <p:nvGrpSpPr>
        <p:cNvPr id="1" name=""/>
        <p:cNvGrpSpPr/>
        <p:nvPr/>
      </p:nvGrpSpPr>
      <p:grpSpPr>
        <a:xfrm>
          <a:off x="0" y="0"/>
          <a:ext cx="0" cy="0"/>
          <a:chOff x="0" y="0"/>
          <a:chExt cx="0" cy="0"/>
        </a:xfrm>
      </p:grpSpPr>
      <p:sp>
        <p:nvSpPr>
          <p:cNvPr id="2" name="Title 1"/>
          <p:cNvSpPr>
            <a:spLocks noGrp="1"/>
          </p:cNvSpPr>
          <p:nvPr>
            <p:ph type="title"/>
          </p:nvPr>
        </p:nvSpPr>
        <p:spPr>
          <a:xfrm>
            <a:off x="414528" y="219456"/>
            <a:ext cx="11362944" cy="868680"/>
          </a:xfrm>
          <a:ln w="3175">
            <a:noFill/>
            <a:prstDash val="dash"/>
          </a:ln>
        </p:spPr>
        <p:txBody>
          <a:bodyPr vert="horz" lIns="0" tIns="45720" rIns="91440" bIns="45720" rtlCol="0" anchor="t">
            <a:noAutofit/>
          </a:bodyPr>
          <a:lstStyle>
            <a:lvl1pPr>
              <a:defRPr lang="en-US" dirty="0"/>
            </a:lvl1pPr>
          </a:lstStyle>
          <a:p>
            <a:pPr lvl="0"/>
            <a:r>
              <a:rPr lang="en-US"/>
              <a:t>Click to edit Master title style</a:t>
            </a:r>
            <a:endParaRPr lang="en-US" dirty="0"/>
          </a:p>
        </p:txBody>
      </p:sp>
      <p:sp>
        <p:nvSpPr>
          <p:cNvPr id="3" name="Text Placeholder 2"/>
          <p:cNvSpPr>
            <a:spLocks noGrp="1"/>
          </p:cNvSpPr>
          <p:nvPr>
            <p:ph type="body" idx="1"/>
          </p:nvPr>
        </p:nvSpPr>
        <p:spPr>
          <a:xfrm>
            <a:off x="414528" y="1805137"/>
            <a:ext cx="5486400" cy="433949"/>
          </a:xfrm>
          <a:solidFill>
            <a:schemeClr val="tx1"/>
          </a:solidFill>
        </p:spPr>
        <p:txBody>
          <a:bodyPr lIns="91440" rIns="274320" anchor="ctr"/>
          <a:lstStyle>
            <a:lvl1pPr marL="0" indent="0">
              <a:buNone/>
              <a:defRPr sz="1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14528" y="2253522"/>
            <a:ext cx="5486400" cy="3418616"/>
          </a:xfrm>
          <a:solidFill>
            <a:schemeClr val="bg2"/>
          </a:solidFill>
        </p:spPr>
        <p:txBody>
          <a:bodyPr lIns="91440">
            <a:normAutofit/>
          </a:bodyPr>
          <a:lstStyle>
            <a:lvl1pPr>
              <a:defRPr sz="1800"/>
            </a:lvl1pPr>
            <a:lvl2pPr>
              <a:defRPr sz="16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03264" y="1805137"/>
            <a:ext cx="5486400" cy="433949"/>
          </a:xfrm>
          <a:solidFill>
            <a:schemeClr val="tx1"/>
          </a:solidFill>
        </p:spPr>
        <p:txBody>
          <a:bodyPr lIns="91440" rIns="182880" anchor="ctr"/>
          <a:lstStyle>
            <a:lvl1pPr marL="0" indent="0">
              <a:buNone/>
              <a:defRPr sz="1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03264" y="2253522"/>
            <a:ext cx="5486400" cy="3418616"/>
          </a:xfrm>
          <a:solidFill>
            <a:schemeClr val="bg2"/>
          </a:solidFill>
        </p:spPr>
        <p:txBody>
          <a:bodyPr lIns="91440">
            <a:normAutofit/>
          </a:bodyPr>
          <a:lstStyle>
            <a:lvl1pPr>
              <a:defRPr sz="1800"/>
            </a:lvl1pPr>
            <a:lvl2pPr>
              <a:defRPr sz="16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246FB18-5DF1-419A-B975-14AFDDD65B9F}" type="slidenum">
              <a:rPr lang="en-US" smtClean="0"/>
              <a:t>‹#›</a:t>
            </a:fld>
            <a:endParaRPr lang="en-US"/>
          </a:p>
        </p:txBody>
      </p:sp>
      <p:sp>
        <p:nvSpPr>
          <p:cNvPr id="13" name="Text Placeholder 7"/>
          <p:cNvSpPr>
            <a:spLocks noGrp="1"/>
          </p:cNvSpPr>
          <p:nvPr>
            <p:ph type="body" sz="quarter" idx="13" hasCustomPrompt="1"/>
          </p:nvPr>
        </p:nvSpPr>
        <p:spPr>
          <a:xfrm>
            <a:off x="414528" y="1084264"/>
            <a:ext cx="11379200" cy="706437"/>
          </a:xfrm>
        </p:spPr>
        <p:txBody>
          <a:bodyPr/>
          <a:lstStyle>
            <a:lvl1pPr marL="0" indent="0">
              <a:buNone/>
              <a:defRPr sz="1600" b="0">
                <a:solidFill>
                  <a:schemeClr val="bg1">
                    <a:lumMod val="50000"/>
                  </a:schemeClr>
                </a:solidFill>
              </a:defRPr>
            </a:lvl1pPr>
            <a:lvl2pPr marL="169863" indent="0">
              <a:buNone/>
              <a:defRPr/>
            </a:lvl2pPr>
          </a:lstStyle>
          <a:p>
            <a:pPr lvl="0"/>
            <a:r>
              <a:rPr lang="en-US" dirty="0"/>
              <a:t>Click to add introduction</a:t>
            </a:r>
          </a:p>
        </p:txBody>
      </p:sp>
      <p:sp>
        <p:nvSpPr>
          <p:cNvPr id="16" name="Text Placeholder 11"/>
          <p:cNvSpPr>
            <a:spLocks noGrp="1"/>
          </p:cNvSpPr>
          <p:nvPr>
            <p:ph type="body" sz="quarter" idx="15"/>
          </p:nvPr>
        </p:nvSpPr>
        <p:spPr>
          <a:xfrm>
            <a:off x="414529" y="5672139"/>
            <a:ext cx="11358880" cy="418782"/>
          </a:xfrm>
        </p:spPr>
        <p:txBody>
          <a:bodyPr tIns="0" bIns="0" anchor="b"/>
          <a:lstStyle>
            <a:lvl1pPr marL="0" indent="0">
              <a:lnSpc>
                <a:spcPct val="70000"/>
              </a:lnSpc>
              <a:spcBef>
                <a:spcPts val="0"/>
              </a:spcBef>
              <a:spcAft>
                <a:spcPts val="200"/>
              </a:spcAft>
              <a:buSzPct val="25000"/>
              <a:buFont typeface="Arial" panose="020B0604020202020204" pitchFamily="34" charset="0"/>
              <a:buChar char=" "/>
              <a:defRPr sz="900">
                <a:latin typeface="Arial Narrow" panose="020B0606020202030204" pitchFamily="34" charset="0"/>
              </a:defRPr>
            </a:lvl1pPr>
            <a:lvl2pPr marL="169863" indent="-112713">
              <a:lnSpc>
                <a:spcPct val="70000"/>
              </a:lnSpc>
              <a:spcBef>
                <a:spcPts val="0"/>
              </a:spcBef>
              <a:buFont typeface="Arial" panose="020B0604020202020204" pitchFamily="34" charset="0"/>
              <a:buChar char="•"/>
              <a:defRPr sz="900">
                <a:latin typeface="Arial Narrow" panose="020B0606020202030204" pitchFamily="34" charset="0"/>
              </a:defRPr>
            </a:lvl2pPr>
            <a:lvl3pPr marL="341312" indent="0">
              <a:buNone/>
              <a:defRPr/>
            </a:lvl3pPr>
          </a:lstStyle>
          <a:p>
            <a:pPr lvl="0"/>
            <a:r>
              <a:rPr lang="en-US"/>
              <a:t>Click to edit Master text styles</a:t>
            </a:r>
          </a:p>
          <a:p>
            <a:pPr lvl="1"/>
            <a:r>
              <a:rPr lang="en-US"/>
              <a:t>Second level</a:t>
            </a:r>
          </a:p>
        </p:txBody>
      </p:sp>
      <p:sp>
        <p:nvSpPr>
          <p:cNvPr id="14" name="Rectangle 13"/>
          <p:cNvSpPr/>
          <p:nvPr userDrawn="1"/>
        </p:nvSpPr>
        <p:spPr>
          <a:xfrm>
            <a:off x="12287025" y="-4042"/>
            <a:ext cx="1386247" cy="211485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lstStyle/>
          <a:p>
            <a:pPr algn="l"/>
            <a:r>
              <a:rPr lang="en-US" sz="1000" b="1" dirty="0">
                <a:solidFill>
                  <a:schemeClr val="tx1"/>
                </a:solidFill>
              </a:rPr>
              <a:t>2 Content</a:t>
            </a:r>
            <a:r>
              <a:rPr lang="en-US" sz="1000" b="1" baseline="0" dirty="0">
                <a:solidFill>
                  <a:schemeClr val="tx1"/>
                </a:solidFill>
              </a:rPr>
              <a:t> Areas</a:t>
            </a:r>
            <a:endParaRPr lang="en-US" sz="1000" b="1" dirty="0">
              <a:solidFill>
                <a:schemeClr val="tx1"/>
              </a:solidFill>
            </a:endParaRPr>
          </a:p>
          <a:p>
            <a:pPr algn="l"/>
            <a:r>
              <a:rPr lang="en-US" sz="1000" b="0" baseline="0" dirty="0">
                <a:solidFill>
                  <a:schemeClr val="tx1"/>
                </a:solidFill>
              </a:rPr>
              <a:t>Use the subtitle and placeholder as needed and remove or resize them within the grid of the slide. </a:t>
            </a:r>
          </a:p>
        </p:txBody>
      </p:sp>
      <p:grpSp>
        <p:nvGrpSpPr>
          <p:cNvPr id="15" name="Group 14"/>
          <p:cNvGrpSpPr/>
          <p:nvPr userDrawn="1"/>
        </p:nvGrpSpPr>
        <p:grpSpPr>
          <a:xfrm>
            <a:off x="12287025" y="2212324"/>
            <a:ext cx="1386247" cy="1481802"/>
            <a:chOff x="9215268" y="3023356"/>
            <a:chExt cx="1039685" cy="1481802"/>
          </a:xfrm>
        </p:grpSpPr>
        <p:sp>
          <p:nvSpPr>
            <p:cNvPr id="18" name="Rectangle 17"/>
            <p:cNvSpPr/>
            <p:nvPr userDrawn="1"/>
          </p:nvSpPr>
          <p:spPr>
            <a:xfrm>
              <a:off x="9215268" y="3023356"/>
              <a:ext cx="1039685" cy="148180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0" rtlCol="0" anchor="t"/>
            <a:lstStyle/>
            <a:p>
              <a:pPr algn="l"/>
              <a:r>
                <a:rPr lang="en-US" sz="1000" b="0" baseline="0" dirty="0">
                  <a:solidFill>
                    <a:schemeClr val="tx1"/>
                  </a:solidFill>
                </a:rPr>
                <a:t>Only use </a:t>
              </a:r>
              <a:r>
                <a:rPr lang="en-US" sz="1000" b="0" baseline="0" dirty="0">
                  <a:solidFill>
                    <a:srgbClr val="D6002A"/>
                  </a:solidFill>
                </a:rPr>
                <a:t>S&amp;P Global Red </a:t>
              </a:r>
              <a:r>
                <a:rPr lang="en-US" sz="1000" b="0" baseline="0" dirty="0">
                  <a:solidFill>
                    <a:schemeClr val="tx1"/>
                  </a:solidFill>
                </a:rPr>
                <a:t>for key </a:t>
              </a:r>
              <a:r>
                <a:rPr lang="en-US" sz="1000" b="0" baseline="0" dirty="0" err="1">
                  <a:solidFill>
                    <a:schemeClr val="tx1"/>
                  </a:solidFill>
                </a:rPr>
                <a:t>telt</a:t>
              </a:r>
              <a:r>
                <a:rPr lang="en-US" sz="1000" b="0" baseline="0" dirty="0">
                  <a:solidFill>
                    <a:schemeClr val="tx1"/>
                  </a:solidFill>
                </a:rPr>
                <a:t> high-lights, not shapes or charts. </a:t>
              </a:r>
              <a:br>
                <a:rPr lang="en-US" sz="1000" b="0" baseline="0" dirty="0">
                  <a:solidFill>
                    <a:schemeClr val="tx1"/>
                  </a:solidFill>
                </a:rPr>
              </a:br>
              <a:r>
                <a:rPr lang="en-US" sz="1000" b="0" baseline="0" dirty="0">
                  <a:solidFill>
                    <a:schemeClr val="tx1"/>
                  </a:solidFill>
                </a:rPr>
                <a:t>It’s available in the custom color palette. </a:t>
              </a:r>
            </a:p>
          </p:txBody>
        </p:sp>
        <p:sp>
          <p:nvSpPr>
            <p:cNvPr id="19" name="Rectangle 18"/>
            <p:cNvSpPr/>
            <p:nvPr userDrawn="1"/>
          </p:nvSpPr>
          <p:spPr>
            <a:xfrm>
              <a:off x="9264542" y="4329961"/>
              <a:ext cx="126397" cy="126397"/>
            </a:xfrm>
            <a:prstGeom prst="rect">
              <a:avLst/>
            </a:prstGeom>
            <a:solidFill>
              <a:srgbClr val="D60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err="1">
                <a:solidFill>
                  <a:schemeClr val="tx1"/>
                </a:solidFill>
              </a:endParaRPr>
            </a:p>
          </p:txBody>
        </p:sp>
      </p:grpSp>
    </p:spTree>
    <p:extLst>
      <p:ext uri="{BB962C8B-B14F-4D97-AF65-F5344CB8AC3E}">
        <p14:creationId xmlns:p14="http://schemas.microsoft.com/office/powerpoint/2010/main" val="298206252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Gray background for content">
    <p:spTree>
      <p:nvGrpSpPr>
        <p:cNvPr id="1" name=""/>
        <p:cNvGrpSpPr/>
        <p:nvPr/>
      </p:nvGrpSpPr>
      <p:grpSpPr>
        <a:xfrm>
          <a:off x="0" y="0"/>
          <a:ext cx="0" cy="0"/>
          <a:chOff x="0" y="0"/>
          <a:chExt cx="0" cy="0"/>
        </a:xfrm>
      </p:grpSpPr>
      <p:sp>
        <p:nvSpPr>
          <p:cNvPr id="7" name="Rectangle 6"/>
          <p:cNvSpPr/>
          <p:nvPr userDrawn="1"/>
        </p:nvSpPr>
        <p:spPr>
          <a:xfrm>
            <a:off x="411480" y="1790700"/>
            <a:ext cx="11379200" cy="388136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algn="ctr"/>
            <a:endParaRPr lang="en-US" sz="1800"/>
          </a:p>
        </p:txBody>
      </p:sp>
      <p:sp>
        <p:nvSpPr>
          <p:cNvPr id="2" name="Title 1"/>
          <p:cNvSpPr>
            <a:spLocks noGrp="1"/>
          </p:cNvSpPr>
          <p:nvPr>
            <p:ph type="title"/>
          </p:nvPr>
        </p:nvSpPr>
        <p:spPr/>
        <p:txBody>
          <a:bodyPr/>
          <a:lstStyle>
            <a:lvl1pPr>
              <a:defRPr baseline="0"/>
            </a:lvl1pPr>
          </a:lstStyle>
          <a:p>
            <a:r>
              <a:rPr lang="en-US"/>
              <a:t>Click to edit Master title style</a:t>
            </a:r>
            <a:endParaRPr lang="en-US" dirty="0"/>
          </a:p>
        </p:txBody>
      </p:sp>
      <p:sp>
        <p:nvSpPr>
          <p:cNvPr id="3" name="Content Placeholder 2"/>
          <p:cNvSpPr>
            <a:spLocks noGrp="1"/>
          </p:cNvSpPr>
          <p:nvPr>
            <p:ph idx="1" hasCustomPrompt="1"/>
          </p:nvPr>
        </p:nvSpPr>
        <p:spPr>
          <a:xfrm>
            <a:off x="411480" y="1794414"/>
            <a:ext cx="4240599" cy="3877724"/>
          </a:xfrm>
        </p:spPr>
        <p:txBody>
          <a:bodyPr lIns="182880" tIns="182880" rIns="182880" bIns="182880"/>
          <a:lstStyle>
            <a:lvl1pPr>
              <a:defRPr sz="1800" baseline="0"/>
            </a:lvl1pPr>
            <a:lvl2pPr>
              <a:defRPr sz="1600"/>
            </a:lvl2pPr>
            <a:lvl3pPr>
              <a:defRPr sz="1400"/>
            </a:lvl3pPr>
            <a:lvl4pPr>
              <a:defRPr sz="1400"/>
            </a:lvl4pPr>
            <a:lvl5pPr>
              <a:defRPr sz="1400"/>
            </a:lvl5pPr>
          </a:lstStyle>
          <a:p>
            <a:pPr lvl="0"/>
            <a:r>
              <a:rPr lang="en-US" dirty="0"/>
              <a:t>Click to add content and resize or remove placeholder as needed or remove.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246FB18-5DF1-419A-B975-14AFDDD65B9F}" type="slidenum">
              <a:rPr lang="en-US" smtClean="0"/>
              <a:t>‹#›</a:t>
            </a:fld>
            <a:endParaRPr lang="en-US"/>
          </a:p>
        </p:txBody>
      </p:sp>
      <p:sp>
        <p:nvSpPr>
          <p:cNvPr id="8" name="Text Placeholder 7"/>
          <p:cNvSpPr>
            <a:spLocks noGrp="1"/>
          </p:cNvSpPr>
          <p:nvPr>
            <p:ph type="body" sz="quarter" idx="13" hasCustomPrompt="1"/>
          </p:nvPr>
        </p:nvSpPr>
        <p:spPr>
          <a:xfrm>
            <a:off x="411480" y="1084264"/>
            <a:ext cx="11379200" cy="706437"/>
          </a:xfrm>
        </p:spPr>
        <p:txBody>
          <a:bodyPr/>
          <a:lstStyle>
            <a:lvl1pPr marL="0" indent="0">
              <a:buNone/>
              <a:defRPr b="0"/>
            </a:lvl1pPr>
            <a:lvl2pPr marL="169863" indent="0">
              <a:buNone/>
              <a:defRPr/>
            </a:lvl2pPr>
          </a:lstStyle>
          <a:p>
            <a:pPr lvl="0"/>
            <a:r>
              <a:rPr lang="en-US" dirty="0"/>
              <a:t>Click to add subtitle</a:t>
            </a:r>
          </a:p>
        </p:txBody>
      </p:sp>
      <p:sp>
        <p:nvSpPr>
          <p:cNvPr id="11" name="Rectangle 10"/>
          <p:cNvSpPr/>
          <p:nvPr userDrawn="1"/>
        </p:nvSpPr>
        <p:spPr>
          <a:xfrm>
            <a:off x="12287025" y="-4044"/>
            <a:ext cx="1386247" cy="243230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lstStyle/>
          <a:p>
            <a:pPr algn="l"/>
            <a:r>
              <a:rPr lang="en-US" sz="1000" b="1" dirty="0">
                <a:solidFill>
                  <a:schemeClr val="tx1"/>
                </a:solidFill>
              </a:rPr>
              <a:t>Gray background for content</a:t>
            </a:r>
            <a:endParaRPr lang="en-US" sz="1000" b="1" baseline="0" dirty="0">
              <a:solidFill>
                <a:schemeClr val="tx1"/>
              </a:solidFill>
            </a:endParaRPr>
          </a:p>
          <a:p>
            <a:pPr algn="l"/>
            <a:r>
              <a:rPr lang="en-US" sz="1000" baseline="0" dirty="0">
                <a:solidFill>
                  <a:schemeClr val="tx1"/>
                </a:solidFill>
              </a:rPr>
              <a:t>Use slide layout to add graphics with explanatory text. </a:t>
            </a:r>
          </a:p>
          <a:p>
            <a:pPr algn="l"/>
            <a:r>
              <a:rPr lang="en-US" sz="1000" baseline="0" dirty="0">
                <a:solidFill>
                  <a:schemeClr val="tx1"/>
                </a:solidFill>
              </a:rPr>
              <a:t>The text placeholder can be moved as needed. </a:t>
            </a:r>
            <a:endParaRPr lang="en-US" sz="1000" dirty="0">
              <a:solidFill>
                <a:schemeClr val="tx1"/>
              </a:solidFill>
            </a:endParaRPr>
          </a:p>
        </p:txBody>
      </p:sp>
      <p:sp>
        <p:nvSpPr>
          <p:cNvPr id="14" name="Text Placeholder 11"/>
          <p:cNvSpPr>
            <a:spLocks noGrp="1"/>
          </p:cNvSpPr>
          <p:nvPr>
            <p:ph type="body" sz="quarter" idx="15"/>
          </p:nvPr>
        </p:nvSpPr>
        <p:spPr>
          <a:xfrm>
            <a:off x="414529" y="5672139"/>
            <a:ext cx="11358880" cy="418782"/>
          </a:xfrm>
        </p:spPr>
        <p:txBody>
          <a:bodyPr tIns="0" bIns="0" anchor="b"/>
          <a:lstStyle>
            <a:lvl1pPr marL="0" indent="0">
              <a:lnSpc>
                <a:spcPct val="70000"/>
              </a:lnSpc>
              <a:spcBef>
                <a:spcPts val="0"/>
              </a:spcBef>
              <a:spcAft>
                <a:spcPts val="200"/>
              </a:spcAft>
              <a:buSzPct val="25000"/>
              <a:buFont typeface="Arial" panose="020B0604020202020204" pitchFamily="34" charset="0"/>
              <a:buChar char=" "/>
              <a:defRPr sz="900">
                <a:latin typeface="Arial Narrow" panose="020B0606020202030204" pitchFamily="34" charset="0"/>
              </a:defRPr>
            </a:lvl1pPr>
            <a:lvl2pPr marL="169863" indent="-112713">
              <a:lnSpc>
                <a:spcPct val="70000"/>
              </a:lnSpc>
              <a:spcBef>
                <a:spcPts val="0"/>
              </a:spcBef>
              <a:buFont typeface="Arial" panose="020B0604020202020204" pitchFamily="34" charset="0"/>
              <a:buChar char="•"/>
              <a:defRPr sz="900">
                <a:latin typeface="Arial Narrow" panose="020B0606020202030204" pitchFamily="34" charset="0"/>
              </a:defRPr>
            </a:lvl2pPr>
            <a:lvl3pPr marL="341312" indent="0">
              <a:buNone/>
              <a:defRPr/>
            </a:lvl3pPr>
          </a:lstStyle>
          <a:p>
            <a:pPr lvl="0"/>
            <a:r>
              <a:rPr lang="en-US"/>
              <a:t>Edit Master text styles</a:t>
            </a:r>
          </a:p>
          <a:p>
            <a:pPr lvl="1"/>
            <a:r>
              <a:rPr lang="en-US"/>
              <a:t>Second level</a:t>
            </a:r>
          </a:p>
        </p:txBody>
      </p:sp>
      <p:grpSp>
        <p:nvGrpSpPr>
          <p:cNvPr id="19" name="Group 18"/>
          <p:cNvGrpSpPr/>
          <p:nvPr userDrawn="1"/>
        </p:nvGrpSpPr>
        <p:grpSpPr>
          <a:xfrm>
            <a:off x="12287025" y="3813034"/>
            <a:ext cx="1386247" cy="1585033"/>
            <a:chOff x="10058564" y="2630286"/>
            <a:chExt cx="3060457" cy="3499323"/>
          </a:xfrm>
        </p:grpSpPr>
        <p:pic>
          <p:nvPicPr>
            <p:cNvPr id="20" name="Picture 19"/>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058564" y="4398195"/>
              <a:ext cx="3060457" cy="1731414"/>
            </a:xfrm>
            <a:prstGeom prst="rect">
              <a:avLst/>
            </a:prstGeom>
          </p:spPr>
        </p:pic>
        <p:pic>
          <p:nvPicPr>
            <p:cNvPr id="21" name="Picture 20"/>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058564" y="2630286"/>
              <a:ext cx="3060457" cy="1725318"/>
            </a:xfrm>
            <a:prstGeom prst="rect">
              <a:avLst/>
            </a:prstGeom>
          </p:spPr>
        </p:pic>
      </p:grpSp>
      <p:grpSp>
        <p:nvGrpSpPr>
          <p:cNvPr id="22" name="Group 21"/>
          <p:cNvGrpSpPr/>
          <p:nvPr userDrawn="1"/>
        </p:nvGrpSpPr>
        <p:grpSpPr>
          <a:xfrm>
            <a:off x="12284310" y="2497574"/>
            <a:ext cx="1389888" cy="1233768"/>
            <a:chOff x="9215268" y="3023356"/>
            <a:chExt cx="1389888" cy="1233768"/>
          </a:xfrm>
        </p:grpSpPr>
        <p:sp>
          <p:nvSpPr>
            <p:cNvPr id="23" name="Rectangle 22"/>
            <p:cNvSpPr/>
            <p:nvPr userDrawn="1"/>
          </p:nvSpPr>
          <p:spPr>
            <a:xfrm>
              <a:off x="9215268" y="3023356"/>
              <a:ext cx="1389888" cy="123376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0" rtlCol="0" anchor="t"/>
            <a:lstStyle/>
            <a:p>
              <a:pPr algn="l"/>
              <a:r>
                <a:rPr lang="en-US" sz="1000" b="0" baseline="0" dirty="0">
                  <a:solidFill>
                    <a:schemeClr val="tx1"/>
                  </a:solidFill>
                </a:rPr>
                <a:t>Only use </a:t>
              </a:r>
              <a:r>
                <a:rPr lang="en-US" sz="1000" b="0" baseline="0" dirty="0">
                  <a:solidFill>
                    <a:srgbClr val="D6002A"/>
                  </a:solidFill>
                </a:rPr>
                <a:t>S&amp;P Global Red </a:t>
              </a:r>
              <a:r>
                <a:rPr lang="en-US" sz="1000" b="0" baseline="0" dirty="0">
                  <a:solidFill>
                    <a:schemeClr val="tx1"/>
                  </a:solidFill>
                </a:rPr>
                <a:t>for key text high-lights, not shapes or charts. </a:t>
              </a:r>
              <a:br>
                <a:rPr lang="en-US" sz="1000" b="0" baseline="0" dirty="0">
                  <a:solidFill>
                    <a:schemeClr val="tx1"/>
                  </a:solidFill>
                </a:rPr>
              </a:br>
              <a:r>
                <a:rPr lang="en-US" sz="1000" b="0" baseline="0" dirty="0">
                  <a:solidFill>
                    <a:schemeClr val="tx1"/>
                  </a:solidFill>
                </a:rPr>
                <a:t>It’s available in the custom color palette. </a:t>
              </a:r>
            </a:p>
          </p:txBody>
        </p:sp>
        <p:sp>
          <p:nvSpPr>
            <p:cNvPr id="24" name="Rectangle 23"/>
            <p:cNvSpPr/>
            <p:nvPr userDrawn="1"/>
          </p:nvSpPr>
          <p:spPr>
            <a:xfrm>
              <a:off x="9264542" y="4042368"/>
              <a:ext cx="126397" cy="126397"/>
            </a:xfrm>
            <a:prstGeom prst="rect">
              <a:avLst/>
            </a:prstGeom>
            <a:solidFill>
              <a:srgbClr val="D60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tx1"/>
                </a:solidFill>
              </a:endParaRPr>
            </a:p>
          </p:txBody>
        </p:sp>
      </p:grpSp>
    </p:spTree>
    <p:extLst>
      <p:ext uri="{BB962C8B-B14F-4D97-AF65-F5344CB8AC3E}">
        <p14:creationId xmlns:p14="http://schemas.microsoft.com/office/powerpoint/2010/main" val="1769807946"/>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3 content area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246FB18-5DF1-419A-B975-14AFDDD65B9F}" type="slidenum">
              <a:rPr lang="en-US" smtClean="0"/>
              <a:t>‹#›</a:t>
            </a:fld>
            <a:endParaRPr lang="en-US"/>
          </a:p>
        </p:txBody>
      </p:sp>
      <p:sp>
        <p:nvSpPr>
          <p:cNvPr id="9" name="Text Placeholder 8"/>
          <p:cNvSpPr>
            <a:spLocks noGrp="1"/>
          </p:cNvSpPr>
          <p:nvPr>
            <p:ph type="body" sz="quarter" idx="16" hasCustomPrompt="1"/>
          </p:nvPr>
        </p:nvSpPr>
        <p:spPr>
          <a:xfrm>
            <a:off x="8366340" y="1883060"/>
            <a:ext cx="3413760" cy="3789078"/>
          </a:xfrm>
          <a:solidFill>
            <a:schemeClr val="bg2"/>
          </a:solidFill>
        </p:spPr>
        <p:txBody>
          <a:bodyPr lIns="91440" tIns="91440" bIns="91440"/>
          <a:lstStyle>
            <a:lvl1pPr>
              <a:defRPr sz="1600" baseline="0"/>
            </a:lvl1pPr>
            <a:lvl2pPr>
              <a:defRPr sz="1400"/>
            </a:lvl2pPr>
            <a:lvl3pPr>
              <a:defRPr sz="1400"/>
            </a:lvl3pPr>
            <a:lvl4pPr>
              <a:defRPr sz="1100"/>
            </a:lvl4pPr>
            <a:lvl5pPr>
              <a:defRPr sz="1100"/>
            </a:lvl5pPr>
          </a:lstStyle>
          <a:p>
            <a:pPr lvl="0"/>
            <a:r>
              <a:rPr lang="en-US" dirty="0"/>
              <a:t>Click to add content and resize as needed or remove. </a:t>
            </a:r>
          </a:p>
          <a:p>
            <a:pPr lvl="1"/>
            <a:r>
              <a:rPr lang="en-US" dirty="0"/>
              <a:t>Second level</a:t>
            </a:r>
          </a:p>
          <a:p>
            <a:pPr lvl="2"/>
            <a:r>
              <a:rPr lang="en-US" dirty="0"/>
              <a:t>Third level</a:t>
            </a:r>
          </a:p>
        </p:txBody>
      </p:sp>
      <p:sp>
        <p:nvSpPr>
          <p:cNvPr id="11" name="Text Placeholder 8"/>
          <p:cNvSpPr>
            <a:spLocks noGrp="1"/>
          </p:cNvSpPr>
          <p:nvPr>
            <p:ph type="body" sz="quarter" idx="17" hasCustomPrompt="1"/>
          </p:nvPr>
        </p:nvSpPr>
        <p:spPr>
          <a:xfrm>
            <a:off x="414528" y="1883060"/>
            <a:ext cx="3413760" cy="3789078"/>
          </a:xfrm>
          <a:solidFill>
            <a:schemeClr val="bg2"/>
          </a:solidFill>
        </p:spPr>
        <p:txBody>
          <a:bodyPr lIns="91440" tIns="91440" bIns="91440"/>
          <a:lstStyle>
            <a:lvl1pPr>
              <a:defRPr sz="1600" baseline="0"/>
            </a:lvl1pPr>
            <a:lvl2pPr>
              <a:defRPr sz="1400"/>
            </a:lvl2pPr>
            <a:lvl3pPr>
              <a:defRPr sz="1400"/>
            </a:lvl3pPr>
            <a:lvl4pPr>
              <a:defRPr sz="1100"/>
            </a:lvl4pPr>
            <a:lvl5pPr>
              <a:defRPr sz="1100"/>
            </a:lvl5pPr>
          </a:lstStyle>
          <a:p>
            <a:pPr lvl="0"/>
            <a:r>
              <a:rPr lang="en-US" dirty="0"/>
              <a:t>Click to add content and resize as needed. </a:t>
            </a:r>
          </a:p>
          <a:p>
            <a:pPr lvl="1"/>
            <a:r>
              <a:rPr lang="en-US" dirty="0"/>
              <a:t>Second level</a:t>
            </a:r>
          </a:p>
          <a:p>
            <a:pPr lvl="2"/>
            <a:r>
              <a:rPr lang="en-US" dirty="0"/>
              <a:t>Third level</a:t>
            </a:r>
          </a:p>
        </p:txBody>
      </p:sp>
      <p:sp>
        <p:nvSpPr>
          <p:cNvPr id="12" name="Text Placeholder 8"/>
          <p:cNvSpPr>
            <a:spLocks noGrp="1"/>
          </p:cNvSpPr>
          <p:nvPr>
            <p:ph type="body" sz="quarter" idx="18" hasCustomPrompt="1"/>
          </p:nvPr>
        </p:nvSpPr>
        <p:spPr>
          <a:xfrm>
            <a:off x="4390435" y="1883060"/>
            <a:ext cx="3413760" cy="3789078"/>
          </a:xfrm>
          <a:solidFill>
            <a:schemeClr val="bg2"/>
          </a:solidFill>
        </p:spPr>
        <p:txBody>
          <a:bodyPr lIns="91440" tIns="91440" bIns="91440"/>
          <a:lstStyle>
            <a:lvl1pPr>
              <a:defRPr sz="1600"/>
            </a:lvl1pPr>
            <a:lvl2pPr>
              <a:defRPr sz="1400"/>
            </a:lvl2pPr>
            <a:lvl3pPr>
              <a:defRPr sz="1400"/>
            </a:lvl3pPr>
            <a:lvl4pPr>
              <a:defRPr sz="1100"/>
            </a:lvl4pPr>
            <a:lvl5pPr>
              <a:defRPr sz="1100"/>
            </a:lvl5pPr>
          </a:lstStyle>
          <a:p>
            <a:pPr lvl="0"/>
            <a:r>
              <a:rPr lang="en-US" dirty="0"/>
              <a:t>Click to add content and resize as needed or remove. </a:t>
            </a:r>
          </a:p>
          <a:p>
            <a:pPr lvl="1"/>
            <a:r>
              <a:rPr lang="en-US" dirty="0"/>
              <a:t>Second level</a:t>
            </a:r>
          </a:p>
          <a:p>
            <a:pPr lvl="2"/>
            <a:r>
              <a:rPr lang="en-US" dirty="0"/>
              <a:t>Third level</a:t>
            </a:r>
          </a:p>
        </p:txBody>
      </p:sp>
      <p:sp>
        <p:nvSpPr>
          <p:cNvPr id="13" name="Text Placeholder 8"/>
          <p:cNvSpPr>
            <a:spLocks noGrp="1"/>
          </p:cNvSpPr>
          <p:nvPr>
            <p:ph type="body" sz="quarter" idx="19" hasCustomPrompt="1"/>
          </p:nvPr>
        </p:nvSpPr>
        <p:spPr>
          <a:xfrm>
            <a:off x="8371847" y="1385560"/>
            <a:ext cx="3413760" cy="497500"/>
          </a:xfrm>
          <a:solidFill>
            <a:schemeClr val="tx1"/>
          </a:solidFill>
        </p:spPr>
        <p:txBody>
          <a:bodyPr lIns="91440" tIns="91440" bIns="91440" anchor="ctr"/>
          <a:lstStyle>
            <a:lvl1pPr marL="0" indent="0">
              <a:buNone/>
              <a:defRPr sz="1400" b="1">
                <a:solidFill>
                  <a:schemeClr val="bg1"/>
                </a:solidFill>
              </a:defRPr>
            </a:lvl1pPr>
            <a:lvl2pPr marL="169862" indent="0">
              <a:buNone/>
              <a:defRPr sz="1400"/>
            </a:lvl2pPr>
            <a:lvl3pPr>
              <a:defRPr sz="1100"/>
            </a:lvl3pPr>
            <a:lvl4pPr>
              <a:defRPr sz="1100"/>
            </a:lvl4pPr>
            <a:lvl5pPr>
              <a:defRPr sz="1100"/>
            </a:lvl5pPr>
          </a:lstStyle>
          <a:p>
            <a:pPr lvl="0"/>
            <a:r>
              <a:rPr lang="en-US" dirty="0"/>
              <a:t>Click to add subtitle max two rows or remove. </a:t>
            </a:r>
          </a:p>
        </p:txBody>
      </p:sp>
      <p:sp>
        <p:nvSpPr>
          <p:cNvPr id="14" name="Text Placeholder 8"/>
          <p:cNvSpPr>
            <a:spLocks noGrp="1"/>
          </p:cNvSpPr>
          <p:nvPr>
            <p:ph type="body" sz="quarter" idx="20" hasCustomPrompt="1"/>
          </p:nvPr>
        </p:nvSpPr>
        <p:spPr>
          <a:xfrm>
            <a:off x="414528" y="1385560"/>
            <a:ext cx="3413760" cy="497500"/>
          </a:xfrm>
          <a:solidFill>
            <a:schemeClr val="tx1"/>
          </a:solidFill>
        </p:spPr>
        <p:txBody>
          <a:bodyPr lIns="91440" tIns="91440" bIns="91440" anchor="ctr"/>
          <a:lstStyle>
            <a:lvl1pPr marL="0" indent="0">
              <a:buNone/>
              <a:defRPr sz="1400" b="1" baseline="0">
                <a:solidFill>
                  <a:schemeClr val="bg1"/>
                </a:solidFill>
              </a:defRPr>
            </a:lvl1pPr>
            <a:lvl2pPr marL="169862" indent="0">
              <a:buNone/>
              <a:defRPr sz="1400"/>
            </a:lvl2pPr>
            <a:lvl3pPr>
              <a:defRPr sz="1100"/>
            </a:lvl3pPr>
            <a:lvl4pPr>
              <a:defRPr sz="1100"/>
            </a:lvl4pPr>
            <a:lvl5pPr>
              <a:defRPr sz="1100"/>
            </a:lvl5pPr>
          </a:lstStyle>
          <a:p>
            <a:pPr lvl="0"/>
            <a:r>
              <a:rPr lang="en-US" dirty="0"/>
              <a:t>Click to add subtitle max two rows, resize as needed.</a:t>
            </a:r>
          </a:p>
        </p:txBody>
      </p:sp>
      <p:sp>
        <p:nvSpPr>
          <p:cNvPr id="15" name="Text Placeholder 8"/>
          <p:cNvSpPr>
            <a:spLocks noGrp="1"/>
          </p:cNvSpPr>
          <p:nvPr>
            <p:ph type="body" sz="quarter" idx="21" hasCustomPrompt="1"/>
          </p:nvPr>
        </p:nvSpPr>
        <p:spPr>
          <a:xfrm>
            <a:off x="4395941" y="1385560"/>
            <a:ext cx="3413760" cy="497500"/>
          </a:xfrm>
          <a:solidFill>
            <a:schemeClr val="tx1"/>
          </a:solidFill>
        </p:spPr>
        <p:txBody>
          <a:bodyPr lIns="91440" tIns="91440" bIns="91440" anchor="ctr"/>
          <a:lstStyle>
            <a:lvl1pPr marL="0" indent="0">
              <a:buNone/>
              <a:defRPr sz="1400" b="1" baseline="0">
                <a:solidFill>
                  <a:schemeClr val="bg1"/>
                </a:solidFill>
              </a:defRPr>
            </a:lvl1pPr>
            <a:lvl2pPr marL="169862" indent="0">
              <a:buNone/>
              <a:defRPr sz="1400"/>
            </a:lvl2pPr>
            <a:lvl3pPr>
              <a:defRPr sz="1100"/>
            </a:lvl3pPr>
            <a:lvl4pPr>
              <a:defRPr sz="1100"/>
            </a:lvl4pPr>
            <a:lvl5pPr>
              <a:defRPr sz="1100"/>
            </a:lvl5pPr>
          </a:lstStyle>
          <a:p>
            <a:pPr lvl="0"/>
            <a:r>
              <a:rPr lang="en-US" dirty="0"/>
              <a:t>Click to add subtitle max two rows or remove. </a:t>
            </a:r>
          </a:p>
        </p:txBody>
      </p:sp>
      <p:sp>
        <p:nvSpPr>
          <p:cNvPr id="21" name="Text Placeholder 11"/>
          <p:cNvSpPr>
            <a:spLocks noGrp="1"/>
          </p:cNvSpPr>
          <p:nvPr>
            <p:ph type="body" sz="quarter" idx="15"/>
          </p:nvPr>
        </p:nvSpPr>
        <p:spPr>
          <a:xfrm>
            <a:off x="414529" y="5672139"/>
            <a:ext cx="11358880" cy="418782"/>
          </a:xfrm>
        </p:spPr>
        <p:txBody>
          <a:bodyPr tIns="0" bIns="0" anchor="b"/>
          <a:lstStyle>
            <a:lvl1pPr marL="0" indent="0">
              <a:lnSpc>
                <a:spcPct val="70000"/>
              </a:lnSpc>
              <a:spcBef>
                <a:spcPts val="0"/>
              </a:spcBef>
              <a:spcAft>
                <a:spcPts val="200"/>
              </a:spcAft>
              <a:buSzPct val="25000"/>
              <a:buFont typeface="Arial" panose="020B0604020202020204" pitchFamily="34" charset="0"/>
              <a:buChar char=" "/>
              <a:defRPr sz="900">
                <a:latin typeface="Arial Narrow" panose="020B0606020202030204" pitchFamily="34" charset="0"/>
              </a:defRPr>
            </a:lvl1pPr>
            <a:lvl2pPr marL="169863" indent="-112713">
              <a:lnSpc>
                <a:spcPct val="70000"/>
              </a:lnSpc>
              <a:spcBef>
                <a:spcPts val="0"/>
              </a:spcBef>
              <a:buFont typeface="Arial" panose="020B0604020202020204" pitchFamily="34" charset="0"/>
              <a:buChar char="•"/>
              <a:defRPr sz="900">
                <a:latin typeface="Arial Narrow" panose="020B0606020202030204" pitchFamily="34" charset="0"/>
              </a:defRPr>
            </a:lvl2pPr>
            <a:lvl3pPr marL="341312" indent="0">
              <a:buNone/>
              <a:defRPr/>
            </a:lvl3pPr>
          </a:lstStyle>
          <a:p>
            <a:pPr lvl="0"/>
            <a:r>
              <a:rPr lang="en-US"/>
              <a:t>Click to edit Master text styles</a:t>
            </a:r>
          </a:p>
          <a:p>
            <a:pPr lvl="1"/>
            <a:r>
              <a:rPr lang="en-US"/>
              <a:t>Second level</a:t>
            </a:r>
          </a:p>
        </p:txBody>
      </p:sp>
      <p:sp>
        <p:nvSpPr>
          <p:cNvPr id="22" name="Rectangle 21"/>
          <p:cNvSpPr/>
          <p:nvPr userDrawn="1"/>
        </p:nvSpPr>
        <p:spPr>
          <a:xfrm>
            <a:off x="12287025" y="-4042"/>
            <a:ext cx="1386247" cy="211396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lstStyle/>
          <a:p>
            <a:pPr algn="l"/>
            <a:r>
              <a:rPr lang="en-US" sz="1000" b="1" dirty="0">
                <a:solidFill>
                  <a:schemeClr val="tx1"/>
                </a:solidFill>
              </a:rPr>
              <a:t>3 Content</a:t>
            </a:r>
            <a:r>
              <a:rPr lang="en-US" sz="1000" b="1" baseline="0" dirty="0">
                <a:solidFill>
                  <a:schemeClr val="tx1"/>
                </a:solidFill>
              </a:rPr>
              <a:t> Areas</a:t>
            </a:r>
            <a:endParaRPr lang="en-US" sz="1000" b="1" dirty="0">
              <a:solidFill>
                <a:schemeClr val="tx1"/>
              </a:solidFill>
            </a:endParaRPr>
          </a:p>
          <a:p>
            <a:pPr algn="l"/>
            <a:r>
              <a:rPr lang="en-US" sz="1000" b="0" baseline="0" dirty="0">
                <a:solidFill>
                  <a:schemeClr val="tx1"/>
                </a:solidFill>
              </a:rPr>
              <a:t>Use the subtitle and placeholder as needed and remove or resize them within the grid of the slide. </a:t>
            </a:r>
          </a:p>
        </p:txBody>
      </p:sp>
      <p:pic>
        <p:nvPicPr>
          <p:cNvPr id="17" name="OneLayout"/>
          <p:cNvPicPr>
            <a:picLocks noChangeAspect="1"/>
          </p:cNvPicPr>
          <p:nvPr userDrawn="1"/>
        </p:nvPicPr>
        <p:blipFill>
          <a:blip r:embed="rId2"/>
          <a:stretch>
            <a:fillRect/>
          </a:stretch>
        </p:blipFill>
        <p:spPr>
          <a:xfrm>
            <a:off x="12290872" y="4601605"/>
            <a:ext cx="1389888" cy="781812"/>
          </a:xfrm>
          <a:prstGeom prst="rect">
            <a:avLst/>
          </a:prstGeom>
          <a:ln>
            <a:solidFill>
              <a:schemeClr val="bg1">
                <a:lumMod val="85000"/>
              </a:schemeClr>
            </a:solidFill>
          </a:ln>
        </p:spPr>
      </p:pic>
      <p:pic>
        <p:nvPicPr>
          <p:cNvPr id="18" name="ThreeLayouts"/>
          <p:cNvPicPr>
            <a:picLocks noChangeAspect="1"/>
          </p:cNvPicPr>
          <p:nvPr userDrawn="1"/>
        </p:nvPicPr>
        <p:blipFill>
          <a:blip r:embed="rId3"/>
          <a:stretch>
            <a:fillRect/>
          </a:stretch>
        </p:blipFill>
        <p:spPr>
          <a:xfrm>
            <a:off x="12295261" y="3767563"/>
            <a:ext cx="1389888" cy="781812"/>
          </a:xfrm>
          <a:prstGeom prst="rect">
            <a:avLst/>
          </a:prstGeom>
          <a:ln>
            <a:solidFill>
              <a:schemeClr val="bg1">
                <a:lumMod val="85000"/>
              </a:schemeClr>
            </a:solidFill>
          </a:ln>
        </p:spPr>
      </p:pic>
      <p:grpSp>
        <p:nvGrpSpPr>
          <p:cNvPr id="19" name="Group 18"/>
          <p:cNvGrpSpPr/>
          <p:nvPr userDrawn="1"/>
        </p:nvGrpSpPr>
        <p:grpSpPr>
          <a:xfrm>
            <a:off x="12287025" y="2212324"/>
            <a:ext cx="1386247" cy="1481802"/>
            <a:chOff x="9215268" y="3023356"/>
            <a:chExt cx="1039685" cy="1481802"/>
          </a:xfrm>
        </p:grpSpPr>
        <p:sp>
          <p:nvSpPr>
            <p:cNvPr id="20" name="Rectangle 19"/>
            <p:cNvSpPr/>
            <p:nvPr userDrawn="1"/>
          </p:nvSpPr>
          <p:spPr>
            <a:xfrm>
              <a:off x="9215268" y="3023356"/>
              <a:ext cx="1039685" cy="148180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0" rtlCol="0" anchor="t"/>
            <a:lstStyle/>
            <a:p>
              <a:pPr algn="l"/>
              <a:r>
                <a:rPr lang="en-US" sz="1000" b="0" baseline="0" dirty="0">
                  <a:solidFill>
                    <a:schemeClr val="tx1"/>
                  </a:solidFill>
                </a:rPr>
                <a:t>Only use </a:t>
              </a:r>
              <a:r>
                <a:rPr lang="en-US" sz="1000" b="0" baseline="0" dirty="0">
                  <a:solidFill>
                    <a:srgbClr val="D6002A"/>
                  </a:solidFill>
                </a:rPr>
                <a:t>S&amp;P Global Red </a:t>
              </a:r>
              <a:r>
                <a:rPr lang="en-US" sz="1000" b="0" baseline="0" dirty="0">
                  <a:solidFill>
                    <a:schemeClr val="tx1"/>
                  </a:solidFill>
                </a:rPr>
                <a:t>for key </a:t>
              </a:r>
              <a:r>
                <a:rPr lang="en-US" sz="1000" b="0" baseline="0" dirty="0" err="1">
                  <a:solidFill>
                    <a:schemeClr val="tx1"/>
                  </a:solidFill>
                </a:rPr>
                <a:t>telt</a:t>
              </a:r>
              <a:r>
                <a:rPr lang="en-US" sz="1000" b="0" baseline="0" dirty="0">
                  <a:solidFill>
                    <a:schemeClr val="tx1"/>
                  </a:solidFill>
                </a:rPr>
                <a:t> high-lights, not shapes or charts. </a:t>
              </a:r>
              <a:br>
                <a:rPr lang="en-US" sz="1000" b="0" baseline="0" dirty="0">
                  <a:solidFill>
                    <a:schemeClr val="tx1"/>
                  </a:solidFill>
                </a:rPr>
              </a:br>
              <a:r>
                <a:rPr lang="en-US" sz="1000" b="0" baseline="0" dirty="0">
                  <a:solidFill>
                    <a:schemeClr val="tx1"/>
                  </a:solidFill>
                </a:rPr>
                <a:t>It’s available in the custom color palette. </a:t>
              </a:r>
            </a:p>
          </p:txBody>
        </p:sp>
        <p:sp>
          <p:nvSpPr>
            <p:cNvPr id="26" name="Rectangle 25"/>
            <p:cNvSpPr/>
            <p:nvPr userDrawn="1"/>
          </p:nvSpPr>
          <p:spPr>
            <a:xfrm>
              <a:off x="9264542" y="4329961"/>
              <a:ext cx="126397" cy="126397"/>
            </a:xfrm>
            <a:prstGeom prst="rect">
              <a:avLst/>
            </a:prstGeom>
            <a:solidFill>
              <a:srgbClr val="D60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err="1">
                <a:solidFill>
                  <a:schemeClr val="tx1"/>
                </a:solidFill>
              </a:endParaRPr>
            </a:p>
          </p:txBody>
        </p:sp>
      </p:grpSp>
    </p:spTree>
    <p:extLst>
      <p:ext uri="{BB962C8B-B14F-4D97-AF65-F5344CB8AC3E}">
        <p14:creationId xmlns:p14="http://schemas.microsoft.com/office/powerpoint/2010/main" val="4219921367"/>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Disclaimer">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246FB18-5DF1-419A-B975-14AFDDD65B9F}" type="slidenum">
              <a:rPr lang="en-US" smtClean="0"/>
              <a:t>‹#›</a:t>
            </a:fld>
            <a:endParaRPr lang="en-US"/>
          </a:p>
        </p:txBody>
      </p:sp>
      <p:sp>
        <p:nvSpPr>
          <p:cNvPr id="7" name="Text Placeholder 11"/>
          <p:cNvSpPr>
            <a:spLocks noGrp="1"/>
          </p:cNvSpPr>
          <p:nvPr>
            <p:ph type="body" sz="quarter" idx="15"/>
          </p:nvPr>
        </p:nvSpPr>
        <p:spPr>
          <a:xfrm>
            <a:off x="414529" y="206376"/>
            <a:ext cx="11371079" cy="5884862"/>
          </a:xfrm>
        </p:spPr>
        <p:txBody>
          <a:bodyPr tIns="0" bIns="0" anchor="t">
            <a:normAutofit/>
          </a:bodyPr>
          <a:lstStyle>
            <a:lvl1pPr marL="0" indent="0">
              <a:lnSpc>
                <a:spcPct val="70000"/>
              </a:lnSpc>
              <a:spcBef>
                <a:spcPts val="0"/>
              </a:spcBef>
              <a:spcAft>
                <a:spcPts val="200"/>
              </a:spcAft>
              <a:buSzPct val="25000"/>
              <a:buFont typeface="Arial" panose="020B0604020202020204" pitchFamily="34" charset="0"/>
              <a:buChar char=" "/>
              <a:defRPr sz="1050">
                <a:latin typeface="Arial Narrow" panose="020B0606020202030204" pitchFamily="34" charset="0"/>
              </a:defRPr>
            </a:lvl1pPr>
            <a:lvl2pPr marL="169863" indent="-112713">
              <a:lnSpc>
                <a:spcPct val="70000"/>
              </a:lnSpc>
              <a:spcBef>
                <a:spcPts val="0"/>
              </a:spcBef>
              <a:buFont typeface="Arial" panose="020B0604020202020204" pitchFamily="34" charset="0"/>
              <a:buChar char="•"/>
              <a:defRPr sz="1050">
                <a:latin typeface="Arial Narrow" panose="020B0606020202030204" pitchFamily="34" charset="0"/>
              </a:defRPr>
            </a:lvl2pPr>
            <a:lvl3pPr marL="341312" indent="0">
              <a:buNone/>
              <a:defRPr/>
            </a:lvl3pPr>
          </a:lstStyle>
          <a:p>
            <a:pPr lvl="0"/>
            <a:r>
              <a:rPr lang="en-US"/>
              <a:t>Click to edit Master text styles</a:t>
            </a:r>
          </a:p>
          <a:p>
            <a:pPr lvl="1"/>
            <a:r>
              <a:rPr lang="en-US"/>
              <a:t>Second level</a:t>
            </a:r>
          </a:p>
        </p:txBody>
      </p:sp>
      <p:sp>
        <p:nvSpPr>
          <p:cNvPr id="9" name="Rectangle 8"/>
          <p:cNvSpPr/>
          <p:nvPr userDrawn="1"/>
        </p:nvSpPr>
        <p:spPr>
          <a:xfrm>
            <a:off x="12287025" y="-4042"/>
            <a:ext cx="1386247" cy="211485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lstStyle/>
          <a:p>
            <a:pPr algn="l"/>
            <a:r>
              <a:rPr lang="en-US" sz="1000" b="1" dirty="0">
                <a:solidFill>
                  <a:schemeClr val="tx1"/>
                </a:solidFill>
              </a:rPr>
              <a:t>Disclaimer</a:t>
            </a:r>
          </a:p>
          <a:p>
            <a:pPr algn="l"/>
            <a:r>
              <a:rPr lang="en-US" sz="1000" b="0" baseline="0" dirty="0">
                <a:solidFill>
                  <a:schemeClr val="tx1"/>
                </a:solidFill>
              </a:rPr>
              <a:t>Add disclaimer </a:t>
            </a:r>
            <a:r>
              <a:rPr lang="en-US" sz="1000" b="0" baseline="0" dirty="0" err="1">
                <a:solidFill>
                  <a:schemeClr val="tx1"/>
                </a:solidFill>
              </a:rPr>
              <a:t>telt</a:t>
            </a:r>
            <a:r>
              <a:rPr lang="en-US" sz="1000" b="0" baseline="0" dirty="0">
                <a:solidFill>
                  <a:schemeClr val="tx1"/>
                </a:solidFill>
              </a:rPr>
              <a:t> to placeholder by copying the </a:t>
            </a:r>
            <a:r>
              <a:rPr lang="en-US" sz="1000" b="0" baseline="0" dirty="0" err="1">
                <a:solidFill>
                  <a:schemeClr val="tx1"/>
                </a:solidFill>
              </a:rPr>
              <a:t>telt</a:t>
            </a:r>
            <a:r>
              <a:rPr lang="en-US" sz="1000" b="0" baseline="0" dirty="0">
                <a:solidFill>
                  <a:schemeClr val="tx1"/>
                </a:solidFill>
              </a:rPr>
              <a:t> and pasting it as “Keep </a:t>
            </a:r>
            <a:r>
              <a:rPr lang="en-US" sz="1000" b="0" baseline="0" dirty="0" err="1">
                <a:solidFill>
                  <a:schemeClr val="tx1"/>
                </a:solidFill>
              </a:rPr>
              <a:t>Telt</a:t>
            </a:r>
            <a:r>
              <a:rPr lang="en-US" sz="1000" b="0" baseline="0" dirty="0">
                <a:solidFill>
                  <a:schemeClr val="tx1"/>
                </a:solidFill>
              </a:rPr>
              <a:t> Only” to keep formatting. </a:t>
            </a:r>
          </a:p>
        </p:txBody>
      </p:sp>
      <p:grpSp>
        <p:nvGrpSpPr>
          <p:cNvPr id="8" name="Group 7"/>
          <p:cNvGrpSpPr/>
          <p:nvPr userDrawn="1"/>
        </p:nvGrpSpPr>
        <p:grpSpPr>
          <a:xfrm>
            <a:off x="12287025" y="2212324"/>
            <a:ext cx="1386247" cy="1481802"/>
            <a:chOff x="9215268" y="3023356"/>
            <a:chExt cx="1039685" cy="1481802"/>
          </a:xfrm>
        </p:grpSpPr>
        <p:sp>
          <p:nvSpPr>
            <p:cNvPr id="11" name="Rectangle 10"/>
            <p:cNvSpPr/>
            <p:nvPr userDrawn="1"/>
          </p:nvSpPr>
          <p:spPr>
            <a:xfrm>
              <a:off x="9215268" y="3023356"/>
              <a:ext cx="1039685" cy="148180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0" rtlCol="0" anchor="t"/>
            <a:lstStyle/>
            <a:p>
              <a:pPr algn="l"/>
              <a:r>
                <a:rPr lang="en-US" sz="1000" b="0" baseline="0" dirty="0">
                  <a:solidFill>
                    <a:schemeClr val="tx1"/>
                  </a:solidFill>
                </a:rPr>
                <a:t>Only use </a:t>
              </a:r>
              <a:r>
                <a:rPr lang="en-US" sz="1000" b="0" baseline="0" dirty="0">
                  <a:solidFill>
                    <a:srgbClr val="D6002A"/>
                  </a:solidFill>
                </a:rPr>
                <a:t>S&amp;P Global Red </a:t>
              </a:r>
              <a:r>
                <a:rPr lang="en-US" sz="1000" b="0" baseline="0" dirty="0">
                  <a:solidFill>
                    <a:schemeClr val="tx1"/>
                  </a:solidFill>
                </a:rPr>
                <a:t>for key </a:t>
              </a:r>
              <a:r>
                <a:rPr lang="en-US" sz="1000" b="0" baseline="0" dirty="0" err="1">
                  <a:solidFill>
                    <a:schemeClr val="tx1"/>
                  </a:solidFill>
                </a:rPr>
                <a:t>telt</a:t>
              </a:r>
              <a:r>
                <a:rPr lang="en-US" sz="1000" b="0" baseline="0" dirty="0">
                  <a:solidFill>
                    <a:schemeClr val="tx1"/>
                  </a:solidFill>
                </a:rPr>
                <a:t> high-lights, not shapes or charts. </a:t>
              </a:r>
              <a:br>
                <a:rPr lang="en-US" sz="1000" b="0" baseline="0" dirty="0">
                  <a:solidFill>
                    <a:schemeClr val="tx1"/>
                  </a:solidFill>
                </a:rPr>
              </a:br>
              <a:r>
                <a:rPr lang="en-US" sz="1000" b="0" baseline="0" dirty="0">
                  <a:solidFill>
                    <a:schemeClr val="tx1"/>
                  </a:solidFill>
                </a:rPr>
                <a:t>It’s available in the custom color palette. </a:t>
              </a:r>
            </a:p>
          </p:txBody>
        </p:sp>
        <p:sp>
          <p:nvSpPr>
            <p:cNvPr id="12" name="Rectangle 11"/>
            <p:cNvSpPr/>
            <p:nvPr userDrawn="1"/>
          </p:nvSpPr>
          <p:spPr>
            <a:xfrm>
              <a:off x="9264542" y="4329961"/>
              <a:ext cx="126397" cy="126397"/>
            </a:xfrm>
            <a:prstGeom prst="rect">
              <a:avLst/>
            </a:prstGeom>
            <a:solidFill>
              <a:srgbClr val="D60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err="1">
                <a:solidFill>
                  <a:schemeClr val="tx1"/>
                </a:solidFill>
              </a:endParaRPr>
            </a:p>
          </p:txBody>
        </p:sp>
      </p:grpSp>
    </p:spTree>
    <p:extLst>
      <p:ext uri="{BB962C8B-B14F-4D97-AF65-F5344CB8AC3E}">
        <p14:creationId xmlns:p14="http://schemas.microsoft.com/office/powerpoint/2010/main" val="1865914059"/>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vl1pPr>
          </a:lstStyle>
          <a:p>
            <a:r>
              <a:rPr lang="en-US"/>
              <a:t>Click to edit Master title style</a:t>
            </a:r>
            <a:endParaRPr lang="en-US" dirty="0"/>
          </a:p>
        </p:txBody>
      </p:sp>
      <p:sp>
        <p:nvSpPr>
          <p:cNvPr id="3" name="Content Placeholder 2"/>
          <p:cNvSpPr>
            <a:spLocks noGrp="1"/>
          </p:cNvSpPr>
          <p:nvPr>
            <p:ph idx="1"/>
          </p:nvPr>
        </p:nvSpPr>
        <p:spPr>
          <a:xfrm>
            <a:off x="414528" y="1794415"/>
            <a:ext cx="11367253" cy="38777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246FB18-5DF1-419A-B975-14AFDDD65B9F}" type="slidenum">
              <a:rPr lang="en-US" smtClean="0"/>
              <a:t>‹#›</a:t>
            </a:fld>
            <a:endParaRPr lang="en-US"/>
          </a:p>
        </p:txBody>
      </p:sp>
      <p:sp>
        <p:nvSpPr>
          <p:cNvPr id="8" name="Text Placeholder 7"/>
          <p:cNvSpPr>
            <a:spLocks noGrp="1"/>
          </p:cNvSpPr>
          <p:nvPr>
            <p:ph type="body" sz="quarter" idx="13" hasCustomPrompt="1"/>
          </p:nvPr>
        </p:nvSpPr>
        <p:spPr>
          <a:xfrm>
            <a:off x="414528" y="1084264"/>
            <a:ext cx="11379200" cy="706437"/>
          </a:xfrm>
        </p:spPr>
        <p:txBody>
          <a:bodyPr/>
          <a:lstStyle>
            <a:lvl1pPr marL="0" indent="0">
              <a:buNone/>
              <a:defRPr b="0"/>
            </a:lvl1pPr>
            <a:lvl2pPr marL="169863" indent="0">
              <a:buNone/>
              <a:defRPr/>
            </a:lvl2pPr>
          </a:lstStyle>
          <a:p>
            <a:pPr lvl="0"/>
            <a:r>
              <a:rPr lang="en-US" dirty="0"/>
              <a:t>Click to add subtitle</a:t>
            </a:r>
          </a:p>
        </p:txBody>
      </p:sp>
      <p:sp>
        <p:nvSpPr>
          <p:cNvPr id="15" name="Text Placeholder 11"/>
          <p:cNvSpPr>
            <a:spLocks noGrp="1"/>
          </p:cNvSpPr>
          <p:nvPr>
            <p:ph type="body" sz="quarter" idx="15"/>
          </p:nvPr>
        </p:nvSpPr>
        <p:spPr>
          <a:xfrm>
            <a:off x="414529" y="5672139"/>
            <a:ext cx="11358880" cy="418782"/>
          </a:xfrm>
        </p:spPr>
        <p:txBody>
          <a:bodyPr tIns="0" bIns="0" anchor="b"/>
          <a:lstStyle>
            <a:lvl1pPr marL="0" indent="0">
              <a:lnSpc>
                <a:spcPct val="70000"/>
              </a:lnSpc>
              <a:spcBef>
                <a:spcPts val="0"/>
              </a:spcBef>
              <a:spcAft>
                <a:spcPts val="200"/>
              </a:spcAft>
              <a:buSzPct val="25000"/>
              <a:buFont typeface="Arial" panose="020B0604020202020204" pitchFamily="34" charset="0"/>
              <a:buChar char=" "/>
              <a:defRPr sz="900">
                <a:latin typeface="Arial Narrow" panose="020B0606020202030204" pitchFamily="34" charset="0"/>
              </a:defRPr>
            </a:lvl1pPr>
            <a:lvl2pPr marL="169863" indent="-112713">
              <a:lnSpc>
                <a:spcPct val="70000"/>
              </a:lnSpc>
              <a:spcBef>
                <a:spcPts val="0"/>
              </a:spcBef>
              <a:buFont typeface="Arial" panose="020B0604020202020204" pitchFamily="34" charset="0"/>
              <a:buChar char="•"/>
              <a:defRPr sz="900">
                <a:latin typeface="Arial Narrow" panose="020B0606020202030204" pitchFamily="34" charset="0"/>
              </a:defRPr>
            </a:lvl2pPr>
            <a:lvl3pPr marL="341312" indent="0">
              <a:buNone/>
              <a:defRPr/>
            </a:lvl3pPr>
          </a:lstStyle>
          <a:p>
            <a:pPr lvl="0"/>
            <a:r>
              <a:rPr lang="en-US"/>
              <a:t>Click to edit Master text styles</a:t>
            </a:r>
          </a:p>
          <a:p>
            <a:pPr lvl="1"/>
            <a:r>
              <a:rPr lang="en-US"/>
              <a:t>Second level</a:t>
            </a:r>
          </a:p>
        </p:txBody>
      </p:sp>
      <p:sp>
        <p:nvSpPr>
          <p:cNvPr id="16" name="Rectangle 15"/>
          <p:cNvSpPr/>
          <p:nvPr userDrawn="1"/>
        </p:nvSpPr>
        <p:spPr>
          <a:xfrm>
            <a:off x="12287025" y="-4043"/>
            <a:ext cx="1386247" cy="313517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lstStyle/>
          <a:p>
            <a:pPr algn="l"/>
            <a:r>
              <a:rPr lang="en-US" sz="1000" b="1" dirty="0">
                <a:solidFill>
                  <a:schemeClr val="tx1"/>
                </a:solidFill>
              </a:rPr>
              <a:t>Content </a:t>
            </a:r>
          </a:p>
          <a:p>
            <a:pPr algn="l"/>
            <a:r>
              <a:rPr lang="en-US" sz="1000" b="0" baseline="0" dirty="0">
                <a:solidFill>
                  <a:schemeClr val="tx1"/>
                </a:solidFill>
              </a:rPr>
              <a:t>Level 1 has a bullet turned on – you can turn bullets off by marking the Level 1 </a:t>
            </a:r>
            <a:r>
              <a:rPr lang="en-US" sz="1000" b="0" baseline="0" dirty="0" err="1">
                <a:solidFill>
                  <a:schemeClr val="tx1"/>
                </a:solidFill>
              </a:rPr>
              <a:t>telt</a:t>
            </a:r>
            <a:r>
              <a:rPr lang="en-US" sz="1000" b="0" baseline="0" dirty="0">
                <a:solidFill>
                  <a:schemeClr val="tx1"/>
                </a:solidFill>
              </a:rPr>
              <a:t> and unclick the bullet icon on the Home Tab. </a:t>
            </a:r>
          </a:p>
          <a:p>
            <a:pPr algn="l"/>
            <a:endParaRPr lang="en-US" sz="1000" b="0" baseline="0" dirty="0">
              <a:solidFill>
                <a:schemeClr val="tx1"/>
              </a:solidFill>
            </a:endParaRPr>
          </a:p>
          <a:p>
            <a:pPr algn="l"/>
            <a:endParaRPr lang="en-US" sz="1000" b="0" baseline="0" dirty="0">
              <a:solidFill>
                <a:schemeClr val="tx1"/>
              </a:solidFill>
            </a:endParaRPr>
          </a:p>
          <a:p>
            <a:pPr algn="l"/>
            <a:r>
              <a:rPr lang="en-US" sz="1000" b="0" baseline="0" dirty="0">
                <a:solidFill>
                  <a:schemeClr val="tx1"/>
                </a:solidFill>
              </a:rPr>
              <a:t>To get to the </a:t>
            </a:r>
            <a:r>
              <a:rPr lang="en-US" sz="1000" b="0" baseline="0" dirty="0" err="1">
                <a:solidFill>
                  <a:schemeClr val="tx1"/>
                </a:solidFill>
              </a:rPr>
              <a:t>nelt</a:t>
            </a:r>
            <a:r>
              <a:rPr lang="en-US" sz="1000" b="0" baseline="0" dirty="0">
                <a:solidFill>
                  <a:schemeClr val="tx1"/>
                </a:solidFill>
              </a:rPr>
              <a:t> bullet level, use “Increase List level” on the Home Tab. </a:t>
            </a:r>
          </a:p>
        </p:txBody>
      </p:sp>
      <p:pic>
        <p:nvPicPr>
          <p:cNvPr id="17" name="bullets"/>
          <p:cNvPicPr>
            <a:picLocks noChangeAspect="1"/>
          </p:cNvPicPr>
          <p:nvPr userDrawn="1"/>
        </p:nvPicPr>
        <p:blipFill rotWithShape="1">
          <a:blip r:embed="rId2"/>
          <a:srcRect l="3717" t="5566" r="8072" b="8645"/>
          <a:stretch/>
        </p:blipFill>
        <p:spPr>
          <a:xfrm>
            <a:off x="12370287" y="1604299"/>
            <a:ext cx="394368" cy="241890"/>
          </a:xfrm>
          <a:prstGeom prst="rect">
            <a:avLst/>
          </a:prstGeom>
          <a:ln>
            <a:noFill/>
          </a:ln>
        </p:spPr>
      </p:pic>
      <p:pic>
        <p:nvPicPr>
          <p:cNvPr id="18" name="increase list level"/>
          <p:cNvPicPr>
            <a:picLocks noChangeAspect="1"/>
          </p:cNvPicPr>
          <p:nvPr userDrawn="1"/>
        </p:nvPicPr>
        <p:blipFill rotWithShape="1">
          <a:blip r:embed="rId3"/>
          <a:srcRect l="3946" t="825" r="7728" b="5818"/>
          <a:stretch/>
        </p:blipFill>
        <p:spPr>
          <a:xfrm>
            <a:off x="12368122" y="2689032"/>
            <a:ext cx="556437" cy="241890"/>
          </a:xfrm>
          <a:prstGeom prst="rect">
            <a:avLst/>
          </a:prstGeom>
        </p:spPr>
      </p:pic>
      <p:grpSp>
        <p:nvGrpSpPr>
          <p:cNvPr id="13" name="Group 12"/>
          <p:cNvGrpSpPr/>
          <p:nvPr userDrawn="1"/>
        </p:nvGrpSpPr>
        <p:grpSpPr>
          <a:xfrm>
            <a:off x="12287025" y="3230090"/>
            <a:ext cx="1386247" cy="1481802"/>
            <a:chOff x="9215268" y="3023356"/>
            <a:chExt cx="1039685" cy="1481802"/>
          </a:xfrm>
        </p:grpSpPr>
        <p:sp>
          <p:nvSpPr>
            <p:cNvPr id="14" name="Rectangle 13"/>
            <p:cNvSpPr/>
            <p:nvPr userDrawn="1"/>
          </p:nvSpPr>
          <p:spPr>
            <a:xfrm>
              <a:off x="9215268" y="3023356"/>
              <a:ext cx="1039685" cy="148180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0" rtlCol="0" anchor="t"/>
            <a:lstStyle/>
            <a:p>
              <a:pPr algn="l"/>
              <a:r>
                <a:rPr lang="en-US" sz="1000" b="0" baseline="0" dirty="0">
                  <a:solidFill>
                    <a:schemeClr val="tx1"/>
                  </a:solidFill>
                </a:rPr>
                <a:t>Only use </a:t>
              </a:r>
              <a:r>
                <a:rPr lang="en-US" sz="1000" b="0" baseline="0" dirty="0">
                  <a:solidFill>
                    <a:srgbClr val="D6002A"/>
                  </a:solidFill>
                </a:rPr>
                <a:t>S&amp;P Global Red </a:t>
              </a:r>
              <a:r>
                <a:rPr lang="en-US" sz="1000" b="0" baseline="0" dirty="0">
                  <a:solidFill>
                    <a:schemeClr val="tx1"/>
                  </a:solidFill>
                </a:rPr>
                <a:t>for key </a:t>
              </a:r>
              <a:r>
                <a:rPr lang="en-US" sz="1000" b="0" baseline="0" dirty="0" err="1">
                  <a:solidFill>
                    <a:schemeClr val="tx1"/>
                  </a:solidFill>
                </a:rPr>
                <a:t>telt</a:t>
              </a:r>
              <a:r>
                <a:rPr lang="en-US" sz="1000" b="0" baseline="0" dirty="0">
                  <a:solidFill>
                    <a:schemeClr val="tx1"/>
                  </a:solidFill>
                </a:rPr>
                <a:t> high-lights, not shapes or charts. </a:t>
              </a:r>
              <a:br>
                <a:rPr lang="en-US" sz="1000" b="0" baseline="0" dirty="0">
                  <a:solidFill>
                    <a:schemeClr val="tx1"/>
                  </a:solidFill>
                </a:rPr>
              </a:br>
              <a:r>
                <a:rPr lang="en-US" sz="1000" b="0" baseline="0" dirty="0">
                  <a:solidFill>
                    <a:schemeClr val="tx1"/>
                  </a:solidFill>
                </a:rPr>
                <a:t>It’s available in the custom color palette. </a:t>
              </a:r>
            </a:p>
          </p:txBody>
        </p:sp>
        <p:sp>
          <p:nvSpPr>
            <p:cNvPr id="20" name="Rectangle 19"/>
            <p:cNvSpPr/>
            <p:nvPr userDrawn="1"/>
          </p:nvSpPr>
          <p:spPr>
            <a:xfrm>
              <a:off x="9264542" y="4329961"/>
              <a:ext cx="126397" cy="126397"/>
            </a:xfrm>
            <a:prstGeom prst="rect">
              <a:avLst/>
            </a:prstGeom>
            <a:solidFill>
              <a:srgbClr val="D60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err="1">
                <a:solidFill>
                  <a:schemeClr val="tx1"/>
                </a:solidFill>
              </a:endParaRPr>
            </a:p>
          </p:txBody>
        </p:sp>
      </p:grpSp>
    </p:spTree>
    <p:extLst>
      <p:ext uri="{BB962C8B-B14F-4D97-AF65-F5344CB8AC3E}">
        <p14:creationId xmlns:p14="http://schemas.microsoft.com/office/powerpoint/2010/main" val="3559814549"/>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Content 2 column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414528" y="1798731"/>
            <a:ext cx="5491389" cy="3873409"/>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99206" y="1798731"/>
            <a:ext cx="5491389" cy="3873409"/>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246FB18-5DF1-419A-B975-14AFDDD65B9F}" type="slidenum">
              <a:rPr lang="en-US" smtClean="0"/>
              <a:t>‹#›</a:t>
            </a:fld>
            <a:endParaRPr lang="en-US"/>
          </a:p>
        </p:txBody>
      </p:sp>
      <p:sp>
        <p:nvSpPr>
          <p:cNvPr id="8" name="Text Placeholder 7"/>
          <p:cNvSpPr>
            <a:spLocks noGrp="1"/>
          </p:cNvSpPr>
          <p:nvPr>
            <p:ph type="body" sz="quarter" idx="13" hasCustomPrompt="1"/>
          </p:nvPr>
        </p:nvSpPr>
        <p:spPr>
          <a:xfrm>
            <a:off x="414528" y="1084264"/>
            <a:ext cx="11379200" cy="706437"/>
          </a:xfrm>
        </p:spPr>
        <p:txBody>
          <a:bodyPr/>
          <a:lstStyle>
            <a:lvl1pPr marL="0" indent="0">
              <a:buNone/>
              <a:defRPr b="0"/>
            </a:lvl1pPr>
            <a:lvl2pPr marL="169863" indent="0">
              <a:buNone/>
              <a:defRPr/>
            </a:lvl2pPr>
          </a:lstStyle>
          <a:p>
            <a:pPr lvl="0"/>
            <a:r>
              <a:rPr lang="en-US" dirty="0"/>
              <a:t>Click to add subtitle</a:t>
            </a:r>
          </a:p>
        </p:txBody>
      </p:sp>
      <p:sp>
        <p:nvSpPr>
          <p:cNvPr id="15" name="Text Placeholder 11"/>
          <p:cNvSpPr>
            <a:spLocks noGrp="1"/>
          </p:cNvSpPr>
          <p:nvPr>
            <p:ph type="body" sz="quarter" idx="15"/>
          </p:nvPr>
        </p:nvSpPr>
        <p:spPr>
          <a:xfrm>
            <a:off x="414529" y="5672139"/>
            <a:ext cx="11358880" cy="418782"/>
          </a:xfrm>
        </p:spPr>
        <p:txBody>
          <a:bodyPr tIns="0" bIns="0" anchor="b"/>
          <a:lstStyle>
            <a:lvl1pPr marL="0" indent="0">
              <a:lnSpc>
                <a:spcPct val="70000"/>
              </a:lnSpc>
              <a:spcBef>
                <a:spcPts val="0"/>
              </a:spcBef>
              <a:spcAft>
                <a:spcPts val="200"/>
              </a:spcAft>
              <a:buSzPct val="25000"/>
              <a:buFont typeface="Arial" panose="020B0604020202020204" pitchFamily="34" charset="0"/>
              <a:buChar char=" "/>
              <a:defRPr sz="900">
                <a:latin typeface="Arial Narrow" panose="020B0606020202030204" pitchFamily="34" charset="0"/>
              </a:defRPr>
            </a:lvl1pPr>
            <a:lvl2pPr marL="169863" indent="-112713">
              <a:lnSpc>
                <a:spcPct val="70000"/>
              </a:lnSpc>
              <a:spcBef>
                <a:spcPts val="0"/>
              </a:spcBef>
              <a:buFont typeface="Arial" panose="020B0604020202020204" pitchFamily="34" charset="0"/>
              <a:buChar char="•"/>
              <a:defRPr sz="900">
                <a:latin typeface="Arial Narrow" panose="020B0606020202030204" pitchFamily="34" charset="0"/>
              </a:defRPr>
            </a:lvl2pPr>
            <a:lvl3pPr marL="341312" indent="0">
              <a:buNone/>
              <a:defRPr/>
            </a:lvl3pPr>
          </a:lstStyle>
          <a:p>
            <a:pPr lvl="0"/>
            <a:r>
              <a:rPr lang="en-US"/>
              <a:t>Click to edit Master text styles</a:t>
            </a:r>
          </a:p>
          <a:p>
            <a:pPr lvl="1"/>
            <a:r>
              <a:rPr lang="en-US"/>
              <a:t>Second level</a:t>
            </a:r>
          </a:p>
        </p:txBody>
      </p:sp>
      <p:sp>
        <p:nvSpPr>
          <p:cNvPr id="16" name="Rectangle 15"/>
          <p:cNvSpPr/>
          <p:nvPr userDrawn="1"/>
        </p:nvSpPr>
        <p:spPr>
          <a:xfrm>
            <a:off x="12287025" y="-4042"/>
            <a:ext cx="1386247" cy="313517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lstStyle/>
          <a:p>
            <a:pPr algn="l"/>
            <a:r>
              <a:rPr lang="en-US" sz="1000" b="1" dirty="0">
                <a:solidFill>
                  <a:schemeClr val="tx1"/>
                </a:solidFill>
              </a:rPr>
              <a:t>Content – 2 columns </a:t>
            </a:r>
          </a:p>
          <a:p>
            <a:pPr algn="l"/>
            <a:r>
              <a:rPr lang="en-US" sz="1000" b="0" baseline="0" dirty="0">
                <a:solidFill>
                  <a:schemeClr val="tx1"/>
                </a:solidFill>
              </a:rPr>
              <a:t>Level 1 has a bullet turned on – you can turn bullets off by marking the Level 1 </a:t>
            </a:r>
            <a:r>
              <a:rPr lang="en-US" sz="1000" b="0" baseline="0" dirty="0" err="1">
                <a:solidFill>
                  <a:schemeClr val="tx1"/>
                </a:solidFill>
              </a:rPr>
              <a:t>telt</a:t>
            </a:r>
            <a:r>
              <a:rPr lang="en-US" sz="1000" b="0" baseline="0" dirty="0">
                <a:solidFill>
                  <a:schemeClr val="tx1"/>
                </a:solidFill>
              </a:rPr>
              <a:t> and unclick the bullet icon on the Home Tab. </a:t>
            </a:r>
          </a:p>
          <a:p>
            <a:pPr algn="l"/>
            <a:endParaRPr lang="en-US" sz="1000" b="0" baseline="0" dirty="0">
              <a:solidFill>
                <a:schemeClr val="tx1"/>
              </a:solidFill>
            </a:endParaRPr>
          </a:p>
          <a:p>
            <a:pPr algn="l"/>
            <a:endParaRPr lang="en-US" sz="1000" b="0" baseline="0" dirty="0">
              <a:solidFill>
                <a:schemeClr val="tx1"/>
              </a:solidFill>
            </a:endParaRPr>
          </a:p>
          <a:p>
            <a:pPr algn="l"/>
            <a:r>
              <a:rPr lang="en-US" sz="1000" b="0" baseline="0" dirty="0">
                <a:solidFill>
                  <a:schemeClr val="tx1"/>
                </a:solidFill>
              </a:rPr>
              <a:t>To get to the </a:t>
            </a:r>
            <a:r>
              <a:rPr lang="en-US" sz="1000" b="0" baseline="0" dirty="0" err="1">
                <a:solidFill>
                  <a:schemeClr val="tx1"/>
                </a:solidFill>
              </a:rPr>
              <a:t>nelt</a:t>
            </a:r>
            <a:r>
              <a:rPr lang="en-US" sz="1000" b="0" baseline="0" dirty="0">
                <a:solidFill>
                  <a:schemeClr val="tx1"/>
                </a:solidFill>
              </a:rPr>
              <a:t> bullet level, use “Increase List level” on the Home Tab. </a:t>
            </a:r>
          </a:p>
        </p:txBody>
      </p:sp>
      <p:pic>
        <p:nvPicPr>
          <p:cNvPr id="17" name="bullets"/>
          <p:cNvPicPr>
            <a:picLocks noChangeAspect="1"/>
          </p:cNvPicPr>
          <p:nvPr userDrawn="1"/>
        </p:nvPicPr>
        <p:blipFill rotWithShape="1">
          <a:blip r:embed="rId2"/>
          <a:srcRect l="3717" t="5566" r="8072" b="8645"/>
          <a:stretch/>
        </p:blipFill>
        <p:spPr>
          <a:xfrm>
            <a:off x="12370287" y="1750216"/>
            <a:ext cx="394368" cy="241890"/>
          </a:xfrm>
          <a:prstGeom prst="rect">
            <a:avLst/>
          </a:prstGeom>
          <a:ln>
            <a:noFill/>
          </a:ln>
        </p:spPr>
      </p:pic>
      <p:pic>
        <p:nvPicPr>
          <p:cNvPr id="18" name="increase list level"/>
          <p:cNvPicPr>
            <a:picLocks noChangeAspect="1"/>
          </p:cNvPicPr>
          <p:nvPr userDrawn="1"/>
        </p:nvPicPr>
        <p:blipFill rotWithShape="1">
          <a:blip r:embed="rId3"/>
          <a:srcRect l="3946" t="825" r="7728" b="5818"/>
          <a:stretch/>
        </p:blipFill>
        <p:spPr>
          <a:xfrm>
            <a:off x="12368122" y="2834949"/>
            <a:ext cx="556437" cy="241890"/>
          </a:xfrm>
          <a:prstGeom prst="rect">
            <a:avLst/>
          </a:prstGeom>
        </p:spPr>
      </p:pic>
      <p:grpSp>
        <p:nvGrpSpPr>
          <p:cNvPr id="14" name="Group 13"/>
          <p:cNvGrpSpPr/>
          <p:nvPr userDrawn="1"/>
        </p:nvGrpSpPr>
        <p:grpSpPr>
          <a:xfrm>
            <a:off x="12287025" y="3230090"/>
            <a:ext cx="1386247" cy="1481802"/>
            <a:chOff x="9215268" y="3023356"/>
            <a:chExt cx="1039685" cy="1481802"/>
          </a:xfrm>
        </p:grpSpPr>
        <p:sp>
          <p:nvSpPr>
            <p:cNvPr id="20" name="Rectangle 19"/>
            <p:cNvSpPr/>
            <p:nvPr userDrawn="1"/>
          </p:nvSpPr>
          <p:spPr>
            <a:xfrm>
              <a:off x="9215268" y="3023356"/>
              <a:ext cx="1039685" cy="148180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0" rtlCol="0" anchor="t"/>
            <a:lstStyle/>
            <a:p>
              <a:pPr algn="l"/>
              <a:r>
                <a:rPr lang="en-US" sz="1000" b="0" baseline="0" dirty="0">
                  <a:solidFill>
                    <a:schemeClr val="tx1"/>
                  </a:solidFill>
                </a:rPr>
                <a:t>Only use </a:t>
              </a:r>
              <a:r>
                <a:rPr lang="en-US" sz="1000" b="0" baseline="0" dirty="0">
                  <a:solidFill>
                    <a:srgbClr val="D6002A"/>
                  </a:solidFill>
                </a:rPr>
                <a:t>S&amp;P Global Red </a:t>
              </a:r>
              <a:r>
                <a:rPr lang="en-US" sz="1000" b="0" baseline="0" dirty="0">
                  <a:solidFill>
                    <a:schemeClr val="tx1"/>
                  </a:solidFill>
                </a:rPr>
                <a:t>for key </a:t>
              </a:r>
              <a:r>
                <a:rPr lang="en-US" sz="1000" b="0" baseline="0" dirty="0" err="1">
                  <a:solidFill>
                    <a:schemeClr val="tx1"/>
                  </a:solidFill>
                </a:rPr>
                <a:t>telt</a:t>
              </a:r>
              <a:r>
                <a:rPr lang="en-US" sz="1000" b="0" baseline="0" dirty="0">
                  <a:solidFill>
                    <a:schemeClr val="tx1"/>
                  </a:solidFill>
                </a:rPr>
                <a:t> high-lights, not shapes or charts. </a:t>
              </a:r>
              <a:br>
                <a:rPr lang="en-US" sz="1000" b="0" baseline="0" dirty="0">
                  <a:solidFill>
                    <a:schemeClr val="tx1"/>
                  </a:solidFill>
                </a:rPr>
              </a:br>
              <a:r>
                <a:rPr lang="en-US" sz="1000" b="0" baseline="0" dirty="0">
                  <a:solidFill>
                    <a:schemeClr val="tx1"/>
                  </a:solidFill>
                </a:rPr>
                <a:t>It’s available in the custom color palette. </a:t>
              </a:r>
            </a:p>
          </p:txBody>
        </p:sp>
        <p:sp>
          <p:nvSpPr>
            <p:cNvPr id="21" name="Rectangle 20"/>
            <p:cNvSpPr/>
            <p:nvPr userDrawn="1"/>
          </p:nvSpPr>
          <p:spPr>
            <a:xfrm>
              <a:off x="9264542" y="4329961"/>
              <a:ext cx="126397" cy="126397"/>
            </a:xfrm>
            <a:prstGeom prst="rect">
              <a:avLst/>
            </a:prstGeom>
            <a:solidFill>
              <a:srgbClr val="D60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err="1">
                <a:solidFill>
                  <a:schemeClr val="tx1"/>
                </a:solidFill>
              </a:endParaRPr>
            </a:p>
          </p:txBody>
        </p:sp>
      </p:grpSp>
    </p:spTree>
    <p:extLst>
      <p:ext uri="{BB962C8B-B14F-4D97-AF65-F5344CB8AC3E}">
        <p14:creationId xmlns:p14="http://schemas.microsoft.com/office/powerpoint/2010/main" val="2241092898"/>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246FB18-5DF1-419A-B975-14AFDDD65B9F}" type="slidenum">
              <a:rPr lang="en-US" smtClean="0"/>
              <a:t>‹#›</a:t>
            </a:fld>
            <a:endParaRPr lang="en-US"/>
          </a:p>
        </p:txBody>
      </p:sp>
      <p:sp>
        <p:nvSpPr>
          <p:cNvPr id="6" name="Text Placeholder 7"/>
          <p:cNvSpPr>
            <a:spLocks noGrp="1"/>
          </p:cNvSpPr>
          <p:nvPr>
            <p:ph type="body" sz="quarter" idx="13" hasCustomPrompt="1"/>
          </p:nvPr>
        </p:nvSpPr>
        <p:spPr>
          <a:xfrm>
            <a:off x="414528" y="1084264"/>
            <a:ext cx="11379200" cy="706437"/>
          </a:xfrm>
        </p:spPr>
        <p:txBody>
          <a:bodyPr/>
          <a:lstStyle>
            <a:lvl1pPr marL="0" indent="0">
              <a:buNone/>
              <a:defRPr b="0"/>
            </a:lvl1pPr>
            <a:lvl2pPr marL="169863" indent="0">
              <a:buNone/>
              <a:defRPr/>
            </a:lvl2pPr>
          </a:lstStyle>
          <a:p>
            <a:pPr lvl="0"/>
            <a:r>
              <a:rPr lang="en-US" dirty="0"/>
              <a:t>Click to add subtitle</a:t>
            </a:r>
          </a:p>
        </p:txBody>
      </p:sp>
      <p:sp>
        <p:nvSpPr>
          <p:cNvPr id="11" name="Text Placeholder 11"/>
          <p:cNvSpPr>
            <a:spLocks noGrp="1"/>
          </p:cNvSpPr>
          <p:nvPr>
            <p:ph type="body" sz="quarter" idx="15"/>
          </p:nvPr>
        </p:nvSpPr>
        <p:spPr>
          <a:xfrm>
            <a:off x="414529" y="5672139"/>
            <a:ext cx="11358880" cy="418782"/>
          </a:xfrm>
        </p:spPr>
        <p:txBody>
          <a:bodyPr tIns="0" bIns="0" anchor="b"/>
          <a:lstStyle>
            <a:lvl1pPr marL="0" indent="0">
              <a:lnSpc>
                <a:spcPct val="70000"/>
              </a:lnSpc>
              <a:spcBef>
                <a:spcPts val="0"/>
              </a:spcBef>
              <a:spcAft>
                <a:spcPts val="200"/>
              </a:spcAft>
              <a:buSzPct val="25000"/>
              <a:buFont typeface="Arial" panose="020B0604020202020204" pitchFamily="34" charset="0"/>
              <a:buChar char=" "/>
              <a:defRPr sz="900">
                <a:latin typeface="Arial Narrow" panose="020B0606020202030204" pitchFamily="34" charset="0"/>
              </a:defRPr>
            </a:lvl1pPr>
            <a:lvl2pPr marL="169863" indent="-112713">
              <a:lnSpc>
                <a:spcPct val="70000"/>
              </a:lnSpc>
              <a:spcBef>
                <a:spcPts val="0"/>
              </a:spcBef>
              <a:buFont typeface="Arial" panose="020B0604020202020204" pitchFamily="34" charset="0"/>
              <a:buChar char="•"/>
              <a:defRPr sz="900">
                <a:latin typeface="Arial Narrow" panose="020B0606020202030204" pitchFamily="34" charset="0"/>
              </a:defRPr>
            </a:lvl2pPr>
            <a:lvl3pPr marL="341312" indent="0">
              <a:buNone/>
              <a:defRPr/>
            </a:lvl3pPr>
          </a:lstStyle>
          <a:p>
            <a:pPr lvl="0"/>
            <a:r>
              <a:rPr lang="en-US"/>
              <a:t>Click to edit Master text styles</a:t>
            </a:r>
          </a:p>
          <a:p>
            <a:pPr lvl="1"/>
            <a:r>
              <a:rPr lang="en-US"/>
              <a:t>Second level</a:t>
            </a:r>
          </a:p>
        </p:txBody>
      </p:sp>
      <p:sp>
        <p:nvSpPr>
          <p:cNvPr id="14" name="Rectangle 13"/>
          <p:cNvSpPr/>
          <p:nvPr userDrawn="1"/>
        </p:nvSpPr>
        <p:spPr>
          <a:xfrm>
            <a:off x="12287025" y="-4043"/>
            <a:ext cx="1386247" cy="211396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lstStyle/>
          <a:p>
            <a:pPr algn="l"/>
            <a:r>
              <a:rPr lang="en-US" sz="1000" b="1" dirty="0">
                <a:solidFill>
                  <a:schemeClr val="tx1"/>
                </a:solidFill>
              </a:rPr>
              <a:t>Title Only</a:t>
            </a:r>
          </a:p>
          <a:p>
            <a:pPr algn="l"/>
            <a:r>
              <a:rPr lang="en-US" sz="1000" b="0" baseline="0" dirty="0">
                <a:solidFill>
                  <a:schemeClr val="tx1"/>
                </a:solidFill>
              </a:rPr>
              <a:t>Use to create freehand content within the grid. </a:t>
            </a:r>
          </a:p>
        </p:txBody>
      </p:sp>
      <p:grpSp>
        <p:nvGrpSpPr>
          <p:cNvPr id="10" name="Group 9"/>
          <p:cNvGrpSpPr/>
          <p:nvPr userDrawn="1"/>
        </p:nvGrpSpPr>
        <p:grpSpPr>
          <a:xfrm>
            <a:off x="12287025" y="2212324"/>
            <a:ext cx="1386247" cy="1481802"/>
            <a:chOff x="9215268" y="3023356"/>
            <a:chExt cx="1039685" cy="1481802"/>
          </a:xfrm>
        </p:grpSpPr>
        <p:sp>
          <p:nvSpPr>
            <p:cNvPr id="12" name="Rectangle 11"/>
            <p:cNvSpPr/>
            <p:nvPr userDrawn="1"/>
          </p:nvSpPr>
          <p:spPr>
            <a:xfrm>
              <a:off x="9215268" y="3023356"/>
              <a:ext cx="1039685" cy="148180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0" rtlCol="0" anchor="t"/>
            <a:lstStyle/>
            <a:p>
              <a:pPr algn="l"/>
              <a:r>
                <a:rPr lang="en-US" sz="1000" b="0" baseline="0" dirty="0">
                  <a:solidFill>
                    <a:schemeClr val="tx1"/>
                  </a:solidFill>
                </a:rPr>
                <a:t>Only use </a:t>
              </a:r>
              <a:r>
                <a:rPr lang="en-US" sz="1000" b="0" baseline="0" dirty="0">
                  <a:solidFill>
                    <a:srgbClr val="D6002A"/>
                  </a:solidFill>
                </a:rPr>
                <a:t>S&amp;P Global Red </a:t>
              </a:r>
              <a:r>
                <a:rPr lang="en-US" sz="1000" b="0" baseline="0" dirty="0">
                  <a:solidFill>
                    <a:schemeClr val="tx1"/>
                  </a:solidFill>
                </a:rPr>
                <a:t>for key </a:t>
              </a:r>
              <a:r>
                <a:rPr lang="en-US" sz="1000" b="0" baseline="0" dirty="0" err="1">
                  <a:solidFill>
                    <a:schemeClr val="tx1"/>
                  </a:solidFill>
                </a:rPr>
                <a:t>telt</a:t>
              </a:r>
              <a:r>
                <a:rPr lang="en-US" sz="1000" b="0" baseline="0" dirty="0">
                  <a:solidFill>
                    <a:schemeClr val="tx1"/>
                  </a:solidFill>
                </a:rPr>
                <a:t> high-lights, not shapes or charts. </a:t>
              </a:r>
              <a:br>
                <a:rPr lang="en-US" sz="1000" b="0" baseline="0" dirty="0">
                  <a:solidFill>
                    <a:schemeClr val="tx1"/>
                  </a:solidFill>
                </a:rPr>
              </a:br>
              <a:r>
                <a:rPr lang="en-US" sz="1000" b="0" baseline="0" dirty="0">
                  <a:solidFill>
                    <a:schemeClr val="tx1"/>
                  </a:solidFill>
                </a:rPr>
                <a:t>It’s available in the custom color palette. </a:t>
              </a:r>
            </a:p>
          </p:txBody>
        </p:sp>
        <p:sp>
          <p:nvSpPr>
            <p:cNvPr id="13" name="Rectangle 12"/>
            <p:cNvSpPr/>
            <p:nvPr userDrawn="1"/>
          </p:nvSpPr>
          <p:spPr>
            <a:xfrm>
              <a:off x="9264542" y="4329961"/>
              <a:ext cx="126397" cy="126397"/>
            </a:xfrm>
            <a:prstGeom prst="rect">
              <a:avLst/>
            </a:prstGeom>
            <a:solidFill>
              <a:srgbClr val="D60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err="1">
                <a:solidFill>
                  <a:schemeClr val="tx1"/>
                </a:solidFill>
              </a:endParaRPr>
            </a:p>
          </p:txBody>
        </p:sp>
      </p:grpSp>
    </p:spTree>
    <p:extLst>
      <p:ext uri="{BB962C8B-B14F-4D97-AF65-F5344CB8AC3E}">
        <p14:creationId xmlns:p14="http://schemas.microsoft.com/office/powerpoint/2010/main" val="3541065681"/>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246FB18-5DF1-419A-B975-14AFDDD65B9F}" type="slidenum">
              <a:rPr lang="en-US" smtClean="0"/>
              <a:t>‹#›</a:t>
            </a:fld>
            <a:endParaRPr lang="en-US"/>
          </a:p>
        </p:txBody>
      </p:sp>
      <p:sp>
        <p:nvSpPr>
          <p:cNvPr id="9" name="Text Placeholder 11"/>
          <p:cNvSpPr>
            <a:spLocks noGrp="1"/>
          </p:cNvSpPr>
          <p:nvPr>
            <p:ph type="body" sz="quarter" idx="15"/>
          </p:nvPr>
        </p:nvSpPr>
        <p:spPr>
          <a:xfrm>
            <a:off x="414529" y="5672139"/>
            <a:ext cx="11358880" cy="418782"/>
          </a:xfrm>
        </p:spPr>
        <p:txBody>
          <a:bodyPr tIns="0" bIns="0" anchor="b"/>
          <a:lstStyle>
            <a:lvl1pPr marL="0" indent="0">
              <a:lnSpc>
                <a:spcPct val="70000"/>
              </a:lnSpc>
              <a:spcBef>
                <a:spcPts val="0"/>
              </a:spcBef>
              <a:spcAft>
                <a:spcPts val="200"/>
              </a:spcAft>
              <a:buSzPct val="25000"/>
              <a:buFont typeface="Arial" panose="020B0604020202020204" pitchFamily="34" charset="0"/>
              <a:buChar char=" "/>
              <a:defRPr sz="900">
                <a:latin typeface="Arial Narrow" panose="020B0606020202030204" pitchFamily="34" charset="0"/>
              </a:defRPr>
            </a:lvl1pPr>
            <a:lvl2pPr marL="169863" indent="-112713">
              <a:lnSpc>
                <a:spcPct val="70000"/>
              </a:lnSpc>
              <a:spcBef>
                <a:spcPts val="0"/>
              </a:spcBef>
              <a:buFont typeface="Arial" panose="020B0604020202020204" pitchFamily="34" charset="0"/>
              <a:buChar char="•"/>
              <a:defRPr sz="900">
                <a:latin typeface="Arial Narrow" panose="020B0606020202030204" pitchFamily="34" charset="0"/>
              </a:defRPr>
            </a:lvl2pPr>
            <a:lvl3pPr marL="341312" indent="0">
              <a:buNone/>
              <a:defRPr/>
            </a:lvl3pPr>
          </a:lstStyle>
          <a:p>
            <a:pPr lvl="0"/>
            <a:r>
              <a:rPr lang="en-US"/>
              <a:t>Click to edit Master text styles</a:t>
            </a:r>
          </a:p>
          <a:p>
            <a:pPr lvl="1"/>
            <a:r>
              <a:rPr lang="en-US"/>
              <a:t>Second level</a:t>
            </a:r>
          </a:p>
        </p:txBody>
      </p:sp>
      <p:sp>
        <p:nvSpPr>
          <p:cNvPr id="12" name="Rectangle 11"/>
          <p:cNvSpPr/>
          <p:nvPr userDrawn="1"/>
        </p:nvSpPr>
        <p:spPr>
          <a:xfrm>
            <a:off x="12287025" y="-4043"/>
            <a:ext cx="1386247" cy="211396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lstStyle/>
          <a:p>
            <a:pPr algn="l"/>
            <a:r>
              <a:rPr lang="en-US" sz="1000" b="1" dirty="0">
                <a:solidFill>
                  <a:schemeClr val="tx1"/>
                </a:solidFill>
              </a:rPr>
              <a:t>Blank</a:t>
            </a:r>
          </a:p>
          <a:p>
            <a:pPr algn="l"/>
            <a:r>
              <a:rPr lang="en-US" sz="1000" b="0" baseline="0" dirty="0">
                <a:solidFill>
                  <a:schemeClr val="tx1"/>
                </a:solidFill>
              </a:rPr>
              <a:t>A blank slide layout with no headline, subtitle or content placeholders. </a:t>
            </a:r>
          </a:p>
        </p:txBody>
      </p:sp>
      <p:sp>
        <p:nvSpPr>
          <p:cNvPr id="13" name="Rectangle 12"/>
          <p:cNvSpPr/>
          <p:nvPr userDrawn="1"/>
        </p:nvSpPr>
        <p:spPr>
          <a:xfrm>
            <a:off x="12287025" y="2207645"/>
            <a:ext cx="1386247" cy="87519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0" rtlCol="0" anchor="t"/>
          <a:lstStyle/>
          <a:p>
            <a:pPr algn="l"/>
            <a:r>
              <a:rPr lang="en-US" sz="1000" b="0" baseline="0" dirty="0">
                <a:solidFill>
                  <a:schemeClr val="tx1"/>
                </a:solidFill>
              </a:rPr>
              <a:t>Only use </a:t>
            </a:r>
            <a:r>
              <a:rPr lang="en-US" sz="1000" b="0" baseline="0" dirty="0">
                <a:solidFill>
                  <a:srgbClr val="D6002A"/>
                </a:solidFill>
              </a:rPr>
              <a:t>S&amp;P Global Red </a:t>
            </a:r>
            <a:r>
              <a:rPr lang="en-US" sz="1000" b="0" baseline="0" dirty="0">
                <a:solidFill>
                  <a:schemeClr val="tx1"/>
                </a:solidFill>
              </a:rPr>
              <a:t>for key </a:t>
            </a:r>
            <a:r>
              <a:rPr lang="en-US" sz="1000" b="0" baseline="0" dirty="0" err="1">
                <a:solidFill>
                  <a:schemeClr val="tx1"/>
                </a:solidFill>
              </a:rPr>
              <a:t>telt</a:t>
            </a:r>
            <a:r>
              <a:rPr lang="en-US" sz="1000" b="0" baseline="0" dirty="0">
                <a:solidFill>
                  <a:schemeClr val="tx1"/>
                </a:solidFill>
              </a:rPr>
              <a:t> high-lights, not for shapes or charts.</a:t>
            </a:r>
          </a:p>
        </p:txBody>
      </p:sp>
    </p:spTree>
    <p:extLst>
      <p:ext uri="{BB962C8B-B14F-4D97-AF65-F5344CB8AC3E}">
        <p14:creationId xmlns:p14="http://schemas.microsoft.com/office/powerpoint/2010/main" val="217389311"/>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9" name="Content Placeholder 8"/>
          <p:cNvSpPr>
            <a:spLocks noGrp="1"/>
          </p:cNvSpPr>
          <p:nvPr>
            <p:ph sz="quarter" idx="13"/>
          </p:nvPr>
        </p:nvSpPr>
        <p:spPr>
          <a:xfrm>
            <a:off x="414528" y="1371601"/>
            <a:ext cx="11379205" cy="4300539"/>
          </a:xfrm>
          <a:ln cap="flat">
            <a:miter lim="800000"/>
          </a:ln>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p:cNvSpPr>
            <a:spLocks noGrp="1"/>
          </p:cNvSpPr>
          <p:nvPr>
            <p:ph type="dt" sz="half" idx="14"/>
          </p:nvPr>
        </p:nvSpPr>
        <p:spPr/>
        <p:txBody>
          <a:bodyPr/>
          <a:lstStyle/>
          <a:p>
            <a:endParaRPr lang="en-US"/>
          </a:p>
        </p:txBody>
      </p:sp>
      <p:sp>
        <p:nvSpPr>
          <p:cNvPr id="7" name="Footer Placeholder 6"/>
          <p:cNvSpPr>
            <a:spLocks noGrp="1"/>
          </p:cNvSpPr>
          <p:nvPr>
            <p:ph type="ftr" sz="quarter" idx="15"/>
          </p:nvPr>
        </p:nvSpPr>
        <p:spPr/>
        <p:txBody>
          <a:bodyPr/>
          <a:lstStyle/>
          <a:p>
            <a:endParaRPr lang="en-US"/>
          </a:p>
        </p:txBody>
      </p:sp>
      <p:sp>
        <p:nvSpPr>
          <p:cNvPr id="8" name="Slide Number Placeholder 7"/>
          <p:cNvSpPr>
            <a:spLocks noGrp="1"/>
          </p:cNvSpPr>
          <p:nvPr>
            <p:ph type="sldNum" sz="quarter" idx="16"/>
          </p:nvPr>
        </p:nvSpPr>
        <p:spPr/>
        <p:txBody>
          <a:bodyPr/>
          <a:lstStyle/>
          <a:p>
            <a:fld id="{146682E1-A610-4FB0-BCC6-241ABE41C99B}" type="slidenum">
              <a:rPr lang="en-US" smtClean="0"/>
              <a:t>‹#›</a:t>
            </a:fld>
            <a:endParaRPr lang="en-US"/>
          </a:p>
        </p:txBody>
      </p:sp>
      <p:sp>
        <p:nvSpPr>
          <p:cNvPr id="10" name="Title 9"/>
          <p:cNvSpPr>
            <a:spLocks noGrp="1"/>
          </p:cNvSpPr>
          <p:nvPr>
            <p:ph type="title"/>
          </p:nvPr>
        </p:nvSpPr>
        <p:spPr/>
        <p:txBody>
          <a:bodyPr/>
          <a:lstStyle>
            <a:lvl1pPr>
              <a:defRPr>
                <a:latin typeface="+mj-lt"/>
              </a:defRPr>
            </a:lvl1pPr>
          </a:lstStyle>
          <a:p>
            <a:r>
              <a:rPr lang="en-US"/>
              <a:t>Click to edit Master title style</a:t>
            </a:r>
            <a:endParaRPr lang="en-US" dirty="0"/>
          </a:p>
        </p:txBody>
      </p:sp>
      <p:sp>
        <p:nvSpPr>
          <p:cNvPr id="14" name="Text Placeholder 11"/>
          <p:cNvSpPr>
            <a:spLocks noGrp="1"/>
          </p:cNvSpPr>
          <p:nvPr>
            <p:ph type="body" sz="quarter" idx="17"/>
          </p:nvPr>
        </p:nvSpPr>
        <p:spPr>
          <a:xfrm>
            <a:off x="414529" y="5672139"/>
            <a:ext cx="11358880" cy="418782"/>
          </a:xfrm>
        </p:spPr>
        <p:txBody>
          <a:bodyPr tIns="0" bIns="0" anchor="b"/>
          <a:lstStyle>
            <a:lvl1pPr marL="0" indent="0">
              <a:lnSpc>
                <a:spcPct val="70000"/>
              </a:lnSpc>
              <a:spcBef>
                <a:spcPts val="0"/>
              </a:spcBef>
              <a:spcAft>
                <a:spcPts val="200"/>
              </a:spcAft>
              <a:buSzPct val="25000"/>
              <a:buFont typeface="Arial" panose="020B0604020202020204" pitchFamily="34" charset="0"/>
              <a:buChar char=" "/>
              <a:defRPr sz="900">
                <a:latin typeface="Arial Narrow" panose="020B0606020202030204" pitchFamily="34" charset="0"/>
              </a:defRPr>
            </a:lvl1pPr>
            <a:lvl2pPr marL="169863" indent="-112713">
              <a:lnSpc>
                <a:spcPct val="70000"/>
              </a:lnSpc>
              <a:spcBef>
                <a:spcPts val="0"/>
              </a:spcBef>
              <a:buFont typeface="Arial" panose="020B0604020202020204" pitchFamily="34" charset="0"/>
              <a:buChar char="•"/>
              <a:defRPr sz="900">
                <a:latin typeface="Arial Narrow" panose="020B0606020202030204" pitchFamily="34" charset="0"/>
              </a:defRPr>
            </a:lvl2pPr>
            <a:lvl3pPr marL="341312" indent="0">
              <a:buNone/>
              <a:defRPr/>
            </a:lvl3pPr>
          </a:lstStyle>
          <a:p>
            <a:pPr lvl="0"/>
            <a:r>
              <a:rPr lang="en-US"/>
              <a:t>Click to edit Master text styles</a:t>
            </a:r>
          </a:p>
          <a:p>
            <a:pPr lvl="1"/>
            <a:r>
              <a:rPr lang="en-US"/>
              <a:t>Second level</a:t>
            </a:r>
          </a:p>
        </p:txBody>
      </p:sp>
      <p:sp>
        <p:nvSpPr>
          <p:cNvPr id="12" name="Rectangle 11"/>
          <p:cNvSpPr/>
          <p:nvPr userDrawn="1"/>
        </p:nvSpPr>
        <p:spPr>
          <a:xfrm>
            <a:off x="12287025" y="-4043"/>
            <a:ext cx="1386247" cy="211396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lstStyle/>
          <a:p>
            <a:pPr algn="l"/>
            <a:r>
              <a:rPr lang="en-US" sz="1000" b="1" dirty="0">
                <a:solidFill>
                  <a:schemeClr val="tx1"/>
                </a:solidFill>
              </a:rPr>
              <a:t>Title and Content</a:t>
            </a:r>
          </a:p>
          <a:p>
            <a:pPr algn="l"/>
            <a:r>
              <a:rPr lang="en-US" sz="1000" b="0" baseline="0" dirty="0">
                <a:solidFill>
                  <a:schemeClr val="tx1"/>
                </a:solidFill>
              </a:rPr>
              <a:t>Headline and content layout. </a:t>
            </a:r>
          </a:p>
        </p:txBody>
      </p:sp>
      <p:grpSp>
        <p:nvGrpSpPr>
          <p:cNvPr id="11" name="Group 10"/>
          <p:cNvGrpSpPr/>
          <p:nvPr userDrawn="1"/>
        </p:nvGrpSpPr>
        <p:grpSpPr>
          <a:xfrm>
            <a:off x="12287025" y="2212324"/>
            <a:ext cx="1386247" cy="1481802"/>
            <a:chOff x="9215268" y="3023356"/>
            <a:chExt cx="1039685" cy="1481802"/>
          </a:xfrm>
        </p:grpSpPr>
        <p:sp>
          <p:nvSpPr>
            <p:cNvPr id="13" name="Rectangle 12"/>
            <p:cNvSpPr/>
            <p:nvPr userDrawn="1"/>
          </p:nvSpPr>
          <p:spPr>
            <a:xfrm>
              <a:off x="9215268" y="3023356"/>
              <a:ext cx="1039685" cy="148180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0" rtlCol="0" anchor="t"/>
            <a:lstStyle/>
            <a:p>
              <a:pPr algn="l"/>
              <a:r>
                <a:rPr lang="en-US" sz="1000" b="0" baseline="0" dirty="0">
                  <a:solidFill>
                    <a:schemeClr val="tx1"/>
                  </a:solidFill>
                </a:rPr>
                <a:t>Only use </a:t>
              </a:r>
              <a:r>
                <a:rPr lang="en-US" sz="1000" b="0" baseline="0" dirty="0">
                  <a:solidFill>
                    <a:srgbClr val="D6002A"/>
                  </a:solidFill>
                </a:rPr>
                <a:t>S&amp;P Global Red </a:t>
              </a:r>
              <a:r>
                <a:rPr lang="en-US" sz="1000" b="0" baseline="0" dirty="0">
                  <a:solidFill>
                    <a:schemeClr val="tx1"/>
                  </a:solidFill>
                </a:rPr>
                <a:t>for key </a:t>
              </a:r>
              <a:r>
                <a:rPr lang="en-US" sz="1000" b="0" baseline="0" dirty="0" err="1">
                  <a:solidFill>
                    <a:schemeClr val="tx1"/>
                  </a:solidFill>
                </a:rPr>
                <a:t>telt</a:t>
              </a:r>
              <a:r>
                <a:rPr lang="en-US" sz="1000" b="0" baseline="0" dirty="0">
                  <a:solidFill>
                    <a:schemeClr val="tx1"/>
                  </a:solidFill>
                </a:rPr>
                <a:t> high-lights, not shapes or charts. </a:t>
              </a:r>
              <a:br>
                <a:rPr lang="en-US" sz="1000" b="0" baseline="0" dirty="0">
                  <a:solidFill>
                    <a:schemeClr val="tx1"/>
                  </a:solidFill>
                </a:rPr>
              </a:br>
              <a:r>
                <a:rPr lang="en-US" sz="1000" b="0" baseline="0" dirty="0">
                  <a:solidFill>
                    <a:schemeClr val="tx1"/>
                  </a:solidFill>
                </a:rPr>
                <a:t>It’s available in the custom color palette. </a:t>
              </a:r>
            </a:p>
          </p:txBody>
        </p:sp>
        <p:sp>
          <p:nvSpPr>
            <p:cNvPr id="16" name="Rectangle 15"/>
            <p:cNvSpPr/>
            <p:nvPr userDrawn="1"/>
          </p:nvSpPr>
          <p:spPr>
            <a:xfrm>
              <a:off x="9264542" y="4329961"/>
              <a:ext cx="126397" cy="126397"/>
            </a:xfrm>
            <a:prstGeom prst="rect">
              <a:avLst/>
            </a:prstGeom>
            <a:solidFill>
              <a:srgbClr val="D60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err="1">
                <a:solidFill>
                  <a:schemeClr val="tx1"/>
                </a:solidFill>
              </a:endParaRPr>
            </a:p>
          </p:txBody>
        </p:sp>
      </p:grpSp>
    </p:spTree>
    <p:extLst>
      <p:ext uri="{BB962C8B-B14F-4D97-AF65-F5344CB8AC3E}">
        <p14:creationId xmlns:p14="http://schemas.microsoft.com/office/powerpoint/2010/main" val="706591440"/>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Instruction">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5246FB18-5DF1-419A-B975-14AFDDD65B9F}" type="slidenum">
              <a:rPr lang="en-US" smtClean="0"/>
              <a:pPr/>
              <a:t>‹#›</a:t>
            </a:fld>
            <a:endParaRPr lang="en-US" dirty="0"/>
          </a:p>
        </p:txBody>
      </p:sp>
      <p:sp>
        <p:nvSpPr>
          <p:cNvPr id="6" name="TextBox 5"/>
          <p:cNvSpPr txBox="1"/>
          <p:nvPr userDrawn="1"/>
        </p:nvSpPr>
        <p:spPr>
          <a:xfrm>
            <a:off x="406400" y="445570"/>
            <a:ext cx="11078563" cy="3416320"/>
          </a:xfrm>
          <a:prstGeom prst="rect">
            <a:avLst/>
          </a:prstGeom>
          <a:noFill/>
        </p:spPr>
        <p:txBody>
          <a:bodyPr wrap="square" rtlCol="0">
            <a:spAutoFit/>
          </a:bodyPr>
          <a:lstStyle/>
          <a:p>
            <a:pPr>
              <a:lnSpc>
                <a:spcPct val="90000"/>
              </a:lnSpc>
            </a:pPr>
            <a:r>
              <a:rPr lang="en-US" sz="8000" b="1" dirty="0"/>
              <a:t>DO NOT USE ANY SLIDE LAYOUTS AFTER THIS LAYOUT! </a:t>
            </a:r>
          </a:p>
        </p:txBody>
      </p:sp>
    </p:spTree>
    <p:extLst>
      <p:ext uri="{BB962C8B-B14F-4D97-AF65-F5344CB8AC3E}">
        <p14:creationId xmlns:p14="http://schemas.microsoft.com/office/powerpoint/2010/main" val="3118694224"/>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414528" y="1371600"/>
            <a:ext cx="11367253" cy="48006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246FB18-5DF1-419A-B975-14AFDDD65B9F}" type="slidenum">
              <a:rPr lang="en-US" smtClean="0"/>
              <a:t>‹#›</a:t>
            </a:fld>
            <a:endParaRPr lang="en-US"/>
          </a:p>
        </p:txBody>
      </p:sp>
    </p:spTree>
    <p:extLst>
      <p:ext uri="{BB962C8B-B14F-4D97-AF65-F5344CB8AC3E}">
        <p14:creationId xmlns:p14="http://schemas.microsoft.com/office/powerpoint/2010/main" val="1845481616"/>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246FB18-5DF1-419A-B975-14AFDDD65B9F}" type="slidenum">
              <a:rPr lang="en-US" smtClean="0"/>
              <a:t>‹#›</a:t>
            </a:fld>
            <a:endParaRPr lang="en-US"/>
          </a:p>
        </p:txBody>
      </p:sp>
    </p:spTree>
    <p:extLst>
      <p:ext uri="{BB962C8B-B14F-4D97-AF65-F5344CB8AC3E}">
        <p14:creationId xmlns:p14="http://schemas.microsoft.com/office/powerpoint/2010/main" val="384268640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ontent 2 columns + intro">
    <p:spTree>
      <p:nvGrpSpPr>
        <p:cNvPr id="1" name=""/>
        <p:cNvGrpSpPr/>
        <p:nvPr/>
      </p:nvGrpSpPr>
      <p:grpSpPr>
        <a:xfrm>
          <a:off x="0" y="0"/>
          <a:ext cx="0" cy="0"/>
          <a:chOff x="0" y="0"/>
          <a:chExt cx="0" cy="0"/>
        </a:xfrm>
      </p:grpSpPr>
      <p:sp>
        <p:nvSpPr>
          <p:cNvPr id="2" name="Title 1"/>
          <p:cNvSpPr>
            <a:spLocks noGrp="1"/>
          </p:cNvSpPr>
          <p:nvPr>
            <p:ph type="title"/>
          </p:nvPr>
        </p:nvSpPr>
        <p:spPr>
          <a:xfrm>
            <a:off x="414528" y="219456"/>
            <a:ext cx="11362944" cy="868680"/>
          </a:xfrm>
          <a:ln w="3175">
            <a:noFill/>
            <a:prstDash val="dash"/>
          </a:ln>
        </p:spPr>
        <p:txBody>
          <a:bodyPr vert="horz" lIns="0" tIns="45720" rIns="91440" bIns="45720" rtlCol="0" anchor="t">
            <a:noAutofit/>
          </a:bodyPr>
          <a:lstStyle>
            <a:lvl1pPr>
              <a:defRPr lang="en-US" dirty="0"/>
            </a:lvl1pPr>
          </a:lstStyle>
          <a:p>
            <a:pPr lvl="0"/>
            <a:r>
              <a:rPr lang="en-US"/>
              <a:t>Click to edit Master title style</a:t>
            </a:r>
            <a:endParaRPr lang="en-US" dirty="0"/>
          </a:p>
        </p:txBody>
      </p:sp>
      <p:sp>
        <p:nvSpPr>
          <p:cNvPr id="3" name="Text Placeholder 2"/>
          <p:cNvSpPr>
            <a:spLocks noGrp="1"/>
          </p:cNvSpPr>
          <p:nvPr>
            <p:ph type="body" idx="1"/>
          </p:nvPr>
        </p:nvSpPr>
        <p:spPr>
          <a:xfrm>
            <a:off x="411480" y="1805137"/>
            <a:ext cx="5486400" cy="433949"/>
          </a:xfrm>
          <a:solidFill>
            <a:schemeClr val="tx1"/>
          </a:solidFill>
        </p:spPr>
        <p:txBody>
          <a:bodyPr lIns="91440" rIns="274320" anchor="ctr"/>
          <a:lstStyle>
            <a:lvl1pPr marL="0" indent="0">
              <a:buNone/>
              <a:defRPr sz="1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411480" y="2253522"/>
            <a:ext cx="5486400" cy="3418616"/>
          </a:xfrm>
          <a:solidFill>
            <a:schemeClr val="bg2"/>
          </a:solidFill>
        </p:spPr>
        <p:txBody>
          <a:bodyPr lIns="91440">
            <a:normAutofit/>
          </a:bodyPr>
          <a:lstStyle>
            <a:lvl1pPr>
              <a:defRPr sz="1800"/>
            </a:lvl1pPr>
            <a:lvl2pPr>
              <a:defRPr sz="1600"/>
            </a:lvl2pPr>
            <a:lvl3pPr>
              <a:defRPr sz="14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03264" y="1805137"/>
            <a:ext cx="5486400" cy="433949"/>
          </a:xfrm>
          <a:solidFill>
            <a:schemeClr val="tx1"/>
          </a:solidFill>
        </p:spPr>
        <p:txBody>
          <a:bodyPr lIns="91440" rIns="182880" anchor="ctr"/>
          <a:lstStyle>
            <a:lvl1pPr marL="0" indent="0">
              <a:buNone/>
              <a:defRPr sz="1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303264" y="2253522"/>
            <a:ext cx="5486400" cy="3418616"/>
          </a:xfrm>
          <a:solidFill>
            <a:schemeClr val="bg2"/>
          </a:solidFill>
        </p:spPr>
        <p:txBody>
          <a:bodyPr lIns="91440">
            <a:normAutofit/>
          </a:bodyPr>
          <a:lstStyle>
            <a:lvl1pPr>
              <a:defRPr sz="1800"/>
            </a:lvl1pPr>
            <a:lvl2pPr>
              <a:defRPr sz="1600"/>
            </a:lvl2pPr>
            <a:lvl3pPr>
              <a:defRPr sz="14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246FB18-5DF1-419A-B975-14AFDDD65B9F}" type="slidenum">
              <a:rPr lang="en-US" smtClean="0"/>
              <a:t>‹#›</a:t>
            </a:fld>
            <a:endParaRPr lang="en-US"/>
          </a:p>
        </p:txBody>
      </p:sp>
      <p:sp>
        <p:nvSpPr>
          <p:cNvPr id="13" name="Text Placeholder 7"/>
          <p:cNvSpPr>
            <a:spLocks noGrp="1"/>
          </p:cNvSpPr>
          <p:nvPr>
            <p:ph type="body" sz="quarter" idx="13" hasCustomPrompt="1"/>
          </p:nvPr>
        </p:nvSpPr>
        <p:spPr>
          <a:xfrm>
            <a:off x="411480" y="1084264"/>
            <a:ext cx="11379200" cy="706437"/>
          </a:xfrm>
        </p:spPr>
        <p:txBody>
          <a:bodyPr/>
          <a:lstStyle>
            <a:lvl1pPr marL="0" indent="0">
              <a:buNone/>
              <a:defRPr sz="1600" b="0">
                <a:solidFill>
                  <a:schemeClr val="bg1">
                    <a:lumMod val="50000"/>
                  </a:schemeClr>
                </a:solidFill>
              </a:defRPr>
            </a:lvl1pPr>
            <a:lvl2pPr marL="169863" indent="0">
              <a:buNone/>
              <a:defRPr/>
            </a:lvl2pPr>
          </a:lstStyle>
          <a:p>
            <a:pPr lvl="0"/>
            <a:r>
              <a:rPr lang="en-US" dirty="0"/>
              <a:t>Click to add introduction</a:t>
            </a:r>
          </a:p>
        </p:txBody>
      </p:sp>
      <p:sp>
        <p:nvSpPr>
          <p:cNvPr id="12" name="Rectangle 11"/>
          <p:cNvSpPr/>
          <p:nvPr userDrawn="1"/>
        </p:nvSpPr>
        <p:spPr>
          <a:xfrm>
            <a:off x="12287025" y="-4043"/>
            <a:ext cx="1386247" cy="243104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lstStyle/>
          <a:p>
            <a:pPr algn="l"/>
            <a:r>
              <a:rPr lang="en-US" sz="1000" b="1" dirty="0">
                <a:solidFill>
                  <a:schemeClr val="tx1"/>
                </a:solidFill>
              </a:rPr>
              <a:t>2 Content</a:t>
            </a:r>
            <a:r>
              <a:rPr lang="en-US" sz="1000" b="1" baseline="0" dirty="0">
                <a:solidFill>
                  <a:schemeClr val="tx1"/>
                </a:solidFill>
              </a:rPr>
              <a:t> Areas</a:t>
            </a:r>
            <a:endParaRPr lang="en-US" sz="1000" b="1" dirty="0">
              <a:solidFill>
                <a:schemeClr val="tx1"/>
              </a:solidFill>
            </a:endParaRPr>
          </a:p>
          <a:p>
            <a:pPr algn="l"/>
            <a:r>
              <a:rPr lang="en-US" sz="1000" b="0" baseline="0" dirty="0">
                <a:solidFill>
                  <a:schemeClr val="tx1"/>
                </a:solidFill>
              </a:rPr>
              <a:t>Use the subtitle and placeholder as needed and remove or resize them within the grid of the slide. </a:t>
            </a:r>
          </a:p>
        </p:txBody>
      </p:sp>
      <p:sp>
        <p:nvSpPr>
          <p:cNvPr id="16" name="Text Placeholder 11"/>
          <p:cNvSpPr>
            <a:spLocks noGrp="1"/>
          </p:cNvSpPr>
          <p:nvPr>
            <p:ph type="body" sz="quarter" idx="15"/>
          </p:nvPr>
        </p:nvSpPr>
        <p:spPr>
          <a:xfrm>
            <a:off x="414529" y="5672139"/>
            <a:ext cx="11358880" cy="418782"/>
          </a:xfrm>
        </p:spPr>
        <p:txBody>
          <a:bodyPr tIns="0" bIns="0" anchor="b"/>
          <a:lstStyle>
            <a:lvl1pPr marL="0" indent="0">
              <a:lnSpc>
                <a:spcPct val="70000"/>
              </a:lnSpc>
              <a:spcBef>
                <a:spcPts val="0"/>
              </a:spcBef>
              <a:spcAft>
                <a:spcPts val="200"/>
              </a:spcAft>
              <a:buSzPct val="25000"/>
              <a:buFont typeface="Arial" panose="020B0604020202020204" pitchFamily="34" charset="0"/>
              <a:buChar char=" "/>
              <a:defRPr sz="900">
                <a:latin typeface="Arial Narrow" panose="020B0606020202030204" pitchFamily="34" charset="0"/>
              </a:defRPr>
            </a:lvl1pPr>
            <a:lvl2pPr marL="169863" indent="-112713">
              <a:lnSpc>
                <a:spcPct val="70000"/>
              </a:lnSpc>
              <a:spcBef>
                <a:spcPts val="0"/>
              </a:spcBef>
              <a:buFont typeface="Arial" panose="020B0604020202020204" pitchFamily="34" charset="0"/>
              <a:buChar char="•"/>
              <a:defRPr sz="900">
                <a:latin typeface="Arial Narrow" panose="020B0606020202030204" pitchFamily="34" charset="0"/>
              </a:defRPr>
            </a:lvl2pPr>
            <a:lvl3pPr marL="341312" indent="0">
              <a:buNone/>
              <a:defRPr/>
            </a:lvl3pPr>
          </a:lstStyle>
          <a:p>
            <a:pPr lvl="0"/>
            <a:r>
              <a:rPr lang="en-US"/>
              <a:t>Edit Master text styles</a:t>
            </a:r>
          </a:p>
          <a:p>
            <a:pPr lvl="1"/>
            <a:r>
              <a:rPr lang="en-US"/>
              <a:t>Second level</a:t>
            </a:r>
          </a:p>
        </p:txBody>
      </p:sp>
      <p:grpSp>
        <p:nvGrpSpPr>
          <p:cNvPr id="14" name="Group 13"/>
          <p:cNvGrpSpPr/>
          <p:nvPr userDrawn="1"/>
        </p:nvGrpSpPr>
        <p:grpSpPr>
          <a:xfrm>
            <a:off x="12284310" y="2497574"/>
            <a:ext cx="1389888" cy="1233768"/>
            <a:chOff x="9215268" y="3023356"/>
            <a:chExt cx="1389888" cy="1233768"/>
          </a:xfrm>
        </p:grpSpPr>
        <p:sp>
          <p:nvSpPr>
            <p:cNvPr id="17" name="Rectangle 16"/>
            <p:cNvSpPr/>
            <p:nvPr userDrawn="1"/>
          </p:nvSpPr>
          <p:spPr>
            <a:xfrm>
              <a:off x="9215268" y="3023356"/>
              <a:ext cx="1389888" cy="123376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0" rtlCol="0" anchor="t"/>
            <a:lstStyle/>
            <a:p>
              <a:pPr algn="l"/>
              <a:r>
                <a:rPr lang="en-US" sz="1000" b="0" baseline="0" dirty="0">
                  <a:solidFill>
                    <a:schemeClr val="tx1"/>
                  </a:solidFill>
                </a:rPr>
                <a:t>Only use </a:t>
              </a:r>
              <a:r>
                <a:rPr lang="en-US" sz="1000" b="0" baseline="0" dirty="0">
                  <a:solidFill>
                    <a:srgbClr val="D6002A"/>
                  </a:solidFill>
                </a:rPr>
                <a:t>S&amp;P Global Red </a:t>
              </a:r>
              <a:r>
                <a:rPr lang="en-US" sz="1000" b="0" baseline="0" dirty="0">
                  <a:solidFill>
                    <a:schemeClr val="tx1"/>
                  </a:solidFill>
                </a:rPr>
                <a:t>for key text high-lights, not shapes or charts. </a:t>
              </a:r>
              <a:br>
                <a:rPr lang="en-US" sz="1000" b="0" baseline="0" dirty="0">
                  <a:solidFill>
                    <a:schemeClr val="tx1"/>
                  </a:solidFill>
                </a:rPr>
              </a:br>
              <a:r>
                <a:rPr lang="en-US" sz="1000" b="0" baseline="0" dirty="0">
                  <a:solidFill>
                    <a:schemeClr val="tx1"/>
                  </a:solidFill>
                </a:rPr>
                <a:t>It’s available in the custom color palette. </a:t>
              </a:r>
            </a:p>
          </p:txBody>
        </p:sp>
        <p:sp>
          <p:nvSpPr>
            <p:cNvPr id="18" name="Rectangle 17"/>
            <p:cNvSpPr/>
            <p:nvPr userDrawn="1"/>
          </p:nvSpPr>
          <p:spPr>
            <a:xfrm>
              <a:off x="9264542" y="4042368"/>
              <a:ext cx="126397" cy="126397"/>
            </a:xfrm>
            <a:prstGeom prst="rect">
              <a:avLst/>
            </a:prstGeom>
            <a:solidFill>
              <a:srgbClr val="D60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tx1"/>
                </a:solidFill>
              </a:endParaRPr>
            </a:p>
          </p:txBody>
        </p:sp>
      </p:grpSp>
    </p:spTree>
    <p:extLst>
      <p:ext uri="{BB962C8B-B14F-4D97-AF65-F5344CB8AC3E}">
        <p14:creationId xmlns:p14="http://schemas.microsoft.com/office/powerpoint/2010/main" val="2777627894"/>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userDrawn="1">
  <p:cSld name="3_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GB"/>
              <a:t>To change, turn on or off footer: Inset &gt; Header &amp; Footer &gt; Enter / change text &gt; Click Apply All. </a:t>
            </a:r>
            <a:endParaRPr lang="en-US" dirty="0"/>
          </a:p>
        </p:txBody>
      </p:sp>
      <p:sp>
        <p:nvSpPr>
          <p:cNvPr id="4" name="Slide Number Placeholder 3"/>
          <p:cNvSpPr>
            <a:spLocks noGrp="1"/>
          </p:cNvSpPr>
          <p:nvPr>
            <p:ph type="sldNum" sz="quarter" idx="11"/>
          </p:nvPr>
        </p:nvSpPr>
        <p:spPr/>
        <p:txBody>
          <a:bodyPr/>
          <a:lstStyle/>
          <a:p>
            <a:fld id="{BDDC3DCF-E0A7-DA4A-BC2C-1EC3743A297B}" type="slidenum">
              <a:rPr lang="en-US" smtClean="0"/>
              <a:pPr/>
              <a:t>‹#›</a:t>
            </a:fld>
            <a:endParaRPr lang="en-US" dirty="0"/>
          </a:p>
        </p:txBody>
      </p:sp>
      <p:sp>
        <p:nvSpPr>
          <p:cNvPr id="6" name="Content Placeholder 5"/>
          <p:cNvSpPr>
            <a:spLocks noGrp="1"/>
          </p:cNvSpPr>
          <p:nvPr>
            <p:ph sz="quarter" idx="12"/>
          </p:nvPr>
        </p:nvSpPr>
        <p:spPr>
          <a:xfrm>
            <a:off x="423137" y="1529223"/>
            <a:ext cx="11338057" cy="4279005"/>
          </a:xfrm>
        </p:spPr>
        <p:txBody>
          <a:bodyPr/>
          <a:lstStyle>
            <a:lvl1pPr>
              <a:defRPr b="0" i="0">
                <a:latin typeface="Arial Regular" charset="0"/>
                <a:cs typeface="Arial Regular" charset="0"/>
              </a:defRPr>
            </a:lvl1pPr>
            <a:lvl2pPr marL="0" marR="0" indent="0" algn="l" defTabSz="342900" rtl="0" eaLnBrk="1" fontAlgn="auto" latinLnBrk="0" hangingPunct="1">
              <a:lnSpc>
                <a:spcPct val="100000"/>
              </a:lnSpc>
              <a:spcBef>
                <a:spcPts val="375"/>
              </a:spcBef>
              <a:spcAft>
                <a:spcPts val="0"/>
              </a:spcAft>
              <a:buClrTx/>
              <a:buSzTx/>
              <a:buFont typeface="Arial"/>
              <a:buNone/>
              <a:tabLst/>
              <a:defRPr b="0" i="0">
                <a:latin typeface="Arial Regular" charset="0"/>
                <a:cs typeface="Arial Regular" charset="0"/>
              </a:defRPr>
            </a:lvl2pPr>
          </a:lstStyle>
          <a:p>
            <a:pPr lvl="0"/>
            <a:r>
              <a:rPr lang="en-US" dirty="0"/>
              <a:t>Click to edit Master text styles</a:t>
            </a:r>
          </a:p>
          <a:p>
            <a:pPr marL="137160" marR="0" lvl="1" indent="-137160" algn="l" defTabSz="342900" rtl="0" eaLnBrk="1" fontAlgn="auto" latinLnBrk="0" hangingPunct="1">
              <a:lnSpc>
                <a:spcPct val="100000"/>
              </a:lnSpc>
              <a:spcBef>
                <a:spcPts val="375"/>
              </a:spcBef>
              <a:spcAft>
                <a:spcPts val="0"/>
              </a:spcAft>
              <a:buClrTx/>
              <a:buSzTx/>
              <a:buFont typeface="Arial"/>
              <a:buChar char="•"/>
              <a:tabLst/>
              <a:defRPr/>
            </a:pPr>
            <a:r>
              <a:rPr lang="en-US" dirty="0"/>
              <a:t>Second level. Level 2 Body text can be Regular or Bold. Level 2 Body text can be Regular or Bold. </a:t>
            </a:r>
          </a:p>
          <a:p>
            <a:pPr lvl="2"/>
            <a:r>
              <a:rPr lang="en-US" dirty="0"/>
              <a:t>Third level</a:t>
            </a:r>
          </a:p>
          <a:p>
            <a:pPr lvl="3"/>
            <a:r>
              <a:rPr lang="en-US" dirty="0"/>
              <a:t>Fourth level</a:t>
            </a:r>
          </a:p>
          <a:p>
            <a:pPr lvl="4"/>
            <a:r>
              <a:rPr lang="en-US" dirty="0"/>
              <a:t>Fifth level</a:t>
            </a:r>
          </a:p>
        </p:txBody>
      </p:sp>
      <p:sp>
        <p:nvSpPr>
          <p:cNvPr id="7" name="Text Placeholder 9"/>
          <p:cNvSpPr>
            <a:spLocks noGrp="1"/>
          </p:cNvSpPr>
          <p:nvPr>
            <p:ph type="body" sz="quarter" idx="13" hasCustomPrompt="1"/>
          </p:nvPr>
        </p:nvSpPr>
        <p:spPr>
          <a:xfrm>
            <a:off x="419101" y="747521"/>
            <a:ext cx="10829879" cy="440834"/>
          </a:xfrm>
        </p:spPr>
        <p:txBody>
          <a:bodyPr lIns="0" tIns="0" rIns="0" bIns="0"/>
          <a:lstStyle>
            <a:lvl1pPr>
              <a:defRPr sz="1425" b="0">
                <a:solidFill>
                  <a:schemeClr val="tx1"/>
                </a:solidFill>
              </a:defRPr>
            </a:lvl1pPr>
          </a:lstStyle>
          <a:p>
            <a:pPr lvl="0"/>
            <a:r>
              <a:rPr lang="en-US" dirty="0"/>
              <a:t>Subtitle</a:t>
            </a:r>
          </a:p>
        </p:txBody>
      </p:sp>
    </p:spTree>
    <p:extLst>
      <p:ext uri="{BB962C8B-B14F-4D97-AF65-F5344CB8AC3E}">
        <p14:creationId xmlns:p14="http://schemas.microsoft.com/office/powerpoint/2010/main" val="1941110694"/>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userDrawn="1">
  <p:cSld name="3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6B78534-718F-4147-94FF-5D14CDD3B482}" type="datetime1">
              <a:rPr lang="en-US" smtClean="0"/>
              <a:t>10/4/2021</a:t>
            </a:fld>
            <a:endParaRPr lang="en-US"/>
          </a:p>
        </p:txBody>
      </p:sp>
      <p:sp>
        <p:nvSpPr>
          <p:cNvPr id="4" name="Footer Placeholder 3"/>
          <p:cNvSpPr>
            <a:spLocks noGrp="1"/>
          </p:cNvSpPr>
          <p:nvPr>
            <p:ph type="ftr" sz="quarter" idx="11"/>
          </p:nvPr>
        </p:nvSpPr>
        <p:spPr/>
        <p:txBody>
          <a:bodyPr/>
          <a:lstStyle/>
          <a:p>
            <a:r>
              <a:rPr lang="en-US"/>
              <a:t>To change, turn on or off footer: Inset &gt; Header &amp; Footer &gt; Enter / change text &gt; Click Apply All. </a:t>
            </a:r>
          </a:p>
        </p:txBody>
      </p:sp>
      <p:sp>
        <p:nvSpPr>
          <p:cNvPr id="5" name="Slide Number Placeholder 4"/>
          <p:cNvSpPr>
            <a:spLocks noGrp="1"/>
          </p:cNvSpPr>
          <p:nvPr>
            <p:ph type="sldNum" sz="quarter" idx="12"/>
          </p:nvPr>
        </p:nvSpPr>
        <p:spPr/>
        <p:txBody>
          <a:bodyPr/>
          <a:lstStyle/>
          <a:p>
            <a:fld id="{5246FB18-5DF1-419A-B975-14AFDDD65B9F}" type="slidenum">
              <a:rPr lang="en-US" smtClean="0"/>
              <a:t>‹#›</a:t>
            </a:fld>
            <a:endParaRPr lang="en-US"/>
          </a:p>
        </p:txBody>
      </p:sp>
      <p:sp>
        <p:nvSpPr>
          <p:cNvPr id="6" name="Text Placeholder 7"/>
          <p:cNvSpPr>
            <a:spLocks noGrp="1"/>
          </p:cNvSpPr>
          <p:nvPr>
            <p:ph type="body" sz="quarter" idx="13" hasCustomPrompt="1"/>
          </p:nvPr>
        </p:nvSpPr>
        <p:spPr>
          <a:xfrm>
            <a:off x="414528" y="1084268"/>
            <a:ext cx="11379200" cy="706437"/>
          </a:xfrm>
        </p:spPr>
        <p:txBody>
          <a:bodyPr/>
          <a:lstStyle>
            <a:lvl1pPr marL="0" indent="0">
              <a:buNone/>
              <a:defRPr b="0"/>
            </a:lvl1pPr>
            <a:lvl2pPr marL="95548" indent="0">
              <a:buNone/>
              <a:defRPr/>
            </a:lvl2pPr>
          </a:lstStyle>
          <a:p>
            <a:pPr lvl="0"/>
            <a:r>
              <a:rPr lang="en-US" dirty="0"/>
              <a:t>Click to add subtitle</a:t>
            </a:r>
          </a:p>
        </p:txBody>
      </p:sp>
      <p:sp>
        <p:nvSpPr>
          <p:cNvPr id="11" name="Text Placeholder 11"/>
          <p:cNvSpPr>
            <a:spLocks noGrp="1"/>
          </p:cNvSpPr>
          <p:nvPr>
            <p:ph type="body" sz="quarter" idx="15"/>
          </p:nvPr>
        </p:nvSpPr>
        <p:spPr>
          <a:xfrm>
            <a:off x="414529" y="5672139"/>
            <a:ext cx="11358880" cy="418782"/>
          </a:xfrm>
        </p:spPr>
        <p:txBody>
          <a:bodyPr tIns="0" bIns="0" anchor="b"/>
          <a:lstStyle>
            <a:lvl1pPr marL="0" indent="0">
              <a:lnSpc>
                <a:spcPct val="70000"/>
              </a:lnSpc>
              <a:spcBef>
                <a:spcPts val="0"/>
              </a:spcBef>
              <a:spcAft>
                <a:spcPts val="113"/>
              </a:spcAft>
              <a:buSzPct val="25000"/>
              <a:buFont typeface="Arial" panose="020B0604020202020204" pitchFamily="34" charset="0"/>
              <a:buChar char=" "/>
              <a:defRPr sz="506">
                <a:latin typeface="Arial Narrow" panose="020B0606020202030204" pitchFamily="34" charset="0"/>
              </a:defRPr>
            </a:lvl1pPr>
            <a:lvl2pPr marL="95548" indent="-63401">
              <a:lnSpc>
                <a:spcPct val="70000"/>
              </a:lnSpc>
              <a:spcBef>
                <a:spcPts val="0"/>
              </a:spcBef>
              <a:buFont typeface="Arial" panose="020B0604020202020204" pitchFamily="34" charset="0"/>
              <a:buChar char="•"/>
              <a:defRPr sz="506">
                <a:latin typeface="Arial Narrow" panose="020B0606020202030204" pitchFamily="34" charset="0"/>
              </a:defRPr>
            </a:lvl2pPr>
            <a:lvl3pPr marL="191988" indent="0">
              <a:buNone/>
              <a:defRPr/>
            </a:lvl3pPr>
          </a:lstStyle>
          <a:p>
            <a:pPr lvl="0"/>
            <a:r>
              <a:rPr lang="en-US"/>
              <a:t>Edit Master text styles</a:t>
            </a:r>
          </a:p>
          <a:p>
            <a:pPr lvl="1"/>
            <a:r>
              <a:rPr lang="en-US"/>
              <a:t>Second level</a:t>
            </a:r>
          </a:p>
        </p:txBody>
      </p:sp>
      <p:sp>
        <p:nvSpPr>
          <p:cNvPr id="14" name="Rectangle 13"/>
          <p:cNvSpPr/>
          <p:nvPr userDrawn="1"/>
        </p:nvSpPr>
        <p:spPr>
          <a:xfrm>
            <a:off x="12287027" y="-4043"/>
            <a:ext cx="1386247" cy="211396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25718" rIns="25718" rtlCol="0" anchor="t"/>
          <a:lstStyle/>
          <a:p>
            <a:pPr algn="l"/>
            <a:r>
              <a:rPr lang="en-US" sz="563" b="1" dirty="0">
                <a:solidFill>
                  <a:schemeClr val="tx1"/>
                </a:solidFill>
              </a:rPr>
              <a:t>Blank</a:t>
            </a:r>
          </a:p>
          <a:p>
            <a:pPr algn="l"/>
            <a:r>
              <a:rPr lang="en-US" sz="563" b="0" baseline="0" dirty="0">
                <a:solidFill>
                  <a:schemeClr val="tx1"/>
                </a:solidFill>
              </a:rPr>
              <a:t>A blank slide layout with no headline, subtitle or content placeholders. </a:t>
            </a:r>
          </a:p>
        </p:txBody>
      </p:sp>
      <p:sp>
        <p:nvSpPr>
          <p:cNvPr id="15" name="Rectangle 14"/>
          <p:cNvSpPr/>
          <p:nvPr userDrawn="1"/>
        </p:nvSpPr>
        <p:spPr>
          <a:xfrm>
            <a:off x="12287027" y="2207645"/>
            <a:ext cx="1386247" cy="87519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25718" rIns="0" rtlCol="0" anchor="t"/>
          <a:lstStyle/>
          <a:p>
            <a:pPr algn="l"/>
            <a:r>
              <a:rPr lang="en-US" sz="563" b="0" baseline="0" dirty="0">
                <a:solidFill>
                  <a:schemeClr val="tx1"/>
                </a:solidFill>
              </a:rPr>
              <a:t>Only use </a:t>
            </a:r>
            <a:r>
              <a:rPr lang="en-US" sz="563" b="0" baseline="0" dirty="0">
                <a:solidFill>
                  <a:srgbClr val="D6002A"/>
                </a:solidFill>
              </a:rPr>
              <a:t>S&amp;P Global Red </a:t>
            </a:r>
            <a:r>
              <a:rPr lang="en-US" sz="563" b="0" baseline="0" dirty="0">
                <a:solidFill>
                  <a:schemeClr val="tx1"/>
                </a:solidFill>
              </a:rPr>
              <a:t>for key text high-lights, not for shapes or charts.</a:t>
            </a:r>
          </a:p>
        </p:txBody>
      </p:sp>
    </p:spTree>
    <p:extLst>
      <p:ext uri="{BB962C8B-B14F-4D97-AF65-F5344CB8AC3E}">
        <p14:creationId xmlns:p14="http://schemas.microsoft.com/office/powerpoint/2010/main" val="247705579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3 content area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246FB18-5DF1-419A-B975-14AFDDD65B9F}" type="slidenum">
              <a:rPr lang="en-US" smtClean="0"/>
              <a:t>‹#›</a:t>
            </a:fld>
            <a:endParaRPr lang="en-US"/>
          </a:p>
        </p:txBody>
      </p:sp>
      <p:sp>
        <p:nvSpPr>
          <p:cNvPr id="9" name="Text Placeholder 8"/>
          <p:cNvSpPr>
            <a:spLocks noGrp="1"/>
          </p:cNvSpPr>
          <p:nvPr>
            <p:ph type="body" sz="quarter" idx="16" hasCustomPrompt="1"/>
          </p:nvPr>
        </p:nvSpPr>
        <p:spPr>
          <a:xfrm>
            <a:off x="8366340" y="1883060"/>
            <a:ext cx="3413760" cy="3789078"/>
          </a:xfrm>
          <a:solidFill>
            <a:schemeClr val="bg2"/>
          </a:solidFill>
        </p:spPr>
        <p:txBody>
          <a:bodyPr lIns="91440" tIns="91440" bIns="91440"/>
          <a:lstStyle>
            <a:lvl1pPr>
              <a:defRPr sz="1600" baseline="0"/>
            </a:lvl1pPr>
            <a:lvl2pPr>
              <a:defRPr sz="1400"/>
            </a:lvl2pPr>
            <a:lvl3pPr>
              <a:defRPr sz="1400"/>
            </a:lvl3pPr>
            <a:lvl4pPr>
              <a:defRPr sz="1100"/>
            </a:lvl4pPr>
            <a:lvl5pPr>
              <a:defRPr sz="1100"/>
            </a:lvl5pPr>
          </a:lstStyle>
          <a:p>
            <a:pPr lvl="0"/>
            <a:r>
              <a:rPr lang="en-US" dirty="0"/>
              <a:t>Click to add content and resize as needed or remove. </a:t>
            </a:r>
          </a:p>
          <a:p>
            <a:pPr lvl="1"/>
            <a:r>
              <a:rPr lang="en-US" dirty="0"/>
              <a:t>Second level</a:t>
            </a:r>
          </a:p>
          <a:p>
            <a:pPr lvl="2"/>
            <a:r>
              <a:rPr lang="en-US" dirty="0"/>
              <a:t>Third level</a:t>
            </a:r>
          </a:p>
        </p:txBody>
      </p:sp>
      <p:sp>
        <p:nvSpPr>
          <p:cNvPr id="11" name="Text Placeholder 8"/>
          <p:cNvSpPr>
            <a:spLocks noGrp="1"/>
          </p:cNvSpPr>
          <p:nvPr>
            <p:ph type="body" sz="quarter" idx="17" hasCustomPrompt="1"/>
          </p:nvPr>
        </p:nvSpPr>
        <p:spPr>
          <a:xfrm>
            <a:off x="411480" y="1883060"/>
            <a:ext cx="3413760" cy="3789078"/>
          </a:xfrm>
          <a:solidFill>
            <a:schemeClr val="bg2"/>
          </a:solidFill>
        </p:spPr>
        <p:txBody>
          <a:bodyPr lIns="91440" tIns="91440" bIns="91440"/>
          <a:lstStyle>
            <a:lvl1pPr>
              <a:defRPr sz="1600" baseline="0"/>
            </a:lvl1pPr>
            <a:lvl2pPr>
              <a:defRPr sz="1400"/>
            </a:lvl2pPr>
            <a:lvl3pPr>
              <a:defRPr sz="1400"/>
            </a:lvl3pPr>
            <a:lvl4pPr>
              <a:defRPr sz="1100"/>
            </a:lvl4pPr>
            <a:lvl5pPr>
              <a:defRPr sz="1100"/>
            </a:lvl5pPr>
          </a:lstStyle>
          <a:p>
            <a:pPr lvl="0"/>
            <a:r>
              <a:rPr lang="en-US" dirty="0"/>
              <a:t>Click to add content and resize as needed. </a:t>
            </a:r>
          </a:p>
          <a:p>
            <a:pPr lvl="1"/>
            <a:r>
              <a:rPr lang="en-US" dirty="0"/>
              <a:t>Second level</a:t>
            </a:r>
          </a:p>
          <a:p>
            <a:pPr lvl="2"/>
            <a:r>
              <a:rPr lang="en-US" dirty="0"/>
              <a:t>Third level</a:t>
            </a:r>
          </a:p>
        </p:txBody>
      </p:sp>
      <p:sp>
        <p:nvSpPr>
          <p:cNvPr id="12" name="Text Placeholder 8"/>
          <p:cNvSpPr>
            <a:spLocks noGrp="1"/>
          </p:cNvSpPr>
          <p:nvPr>
            <p:ph type="body" sz="quarter" idx="18" hasCustomPrompt="1"/>
          </p:nvPr>
        </p:nvSpPr>
        <p:spPr>
          <a:xfrm>
            <a:off x="4390435" y="1883060"/>
            <a:ext cx="3413760" cy="3789078"/>
          </a:xfrm>
          <a:solidFill>
            <a:schemeClr val="bg2"/>
          </a:solidFill>
        </p:spPr>
        <p:txBody>
          <a:bodyPr lIns="91440" tIns="91440" bIns="91440"/>
          <a:lstStyle>
            <a:lvl1pPr>
              <a:defRPr sz="1600"/>
            </a:lvl1pPr>
            <a:lvl2pPr>
              <a:defRPr sz="1400"/>
            </a:lvl2pPr>
            <a:lvl3pPr>
              <a:defRPr sz="1400"/>
            </a:lvl3pPr>
            <a:lvl4pPr>
              <a:defRPr sz="1100"/>
            </a:lvl4pPr>
            <a:lvl5pPr>
              <a:defRPr sz="1100"/>
            </a:lvl5pPr>
          </a:lstStyle>
          <a:p>
            <a:pPr lvl="0"/>
            <a:r>
              <a:rPr lang="en-US" dirty="0"/>
              <a:t>Click to add content and resize as needed or remove. </a:t>
            </a:r>
          </a:p>
          <a:p>
            <a:pPr lvl="1"/>
            <a:r>
              <a:rPr lang="en-US" dirty="0"/>
              <a:t>Second level</a:t>
            </a:r>
          </a:p>
          <a:p>
            <a:pPr lvl="2"/>
            <a:r>
              <a:rPr lang="en-US" dirty="0"/>
              <a:t>Third level</a:t>
            </a:r>
          </a:p>
        </p:txBody>
      </p:sp>
      <p:sp>
        <p:nvSpPr>
          <p:cNvPr id="13" name="Text Placeholder 8"/>
          <p:cNvSpPr>
            <a:spLocks noGrp="1"/>
          </p:cNvSpPr>
          <p:nvPr>
            <p:ph type="body" sz="quarter" idx="19" hasCustomPrompt="1"/>
          </p:nvPr>
        </p:nvSpPr>
        <p:spPr>
          <a:xfrm>
            <a:off x="8371847" y="1385560"/>
            <a:ext cx="3413760" cy="497500"/>
          </a:xfrm>
          <a:solidFill>
            <a:schemeClr val="tx1"/>
          </a:solidFill>
        </p:spPr>
        <p:txBody>
          <a:bodyPr lIns="91440" tIns="91440" bIns="91440" anchor="ctr"/>
          <a:lstStyle>
            <a:lvl1pPr marL="0" indent="0">
              <a:buNone/>
              <a:defRPr sz="1400" b="1">
                <a:solidFill>
                  <a:schemeClr val="bg1"/>
                </a:solidFill>
              </a:defRPr>
            </a:lvl1pPr>
            <a:lvl2pPr marL="169862" indent="0">
              <a:buNone/>
              <a:defRPr sz="1400"/>
            </a:lvl2pPr>
            <a:lvl3pPr>
              <a:defRPr sz="1100"/>
            </a:lvl3pPr>
            <a:lvl4pPr>
              <a:defRPr sz="1100"/>
            </a:lvl4pPr>
            <a:lvl5pPr>
              <a:defRPr sz="1100"/>
            </a:lvl5pPr>
          </a:lstStyle>
          <a:p>
            <a:pPr lvl="0"/>
            <a:r>
              <a:rPr lang="en-US" dirty="0"/>
              <a:t>Click to add subtitle max two rows or remove. </a:t>
            </a:r>
          </a:p>
        </p:txBody>
      </p:sp>
      <p:sp>
        <p:nvSpPr>
          <p:cNvPr id="14" name="Text Placeholder 8"/>
          <p:cNvSpPr>
            <a:spLocks noGrp="1"/>
          </p:cNvSpPr>
          <p:nvPr>
            <p:ph type="body" sz="quarter" idx="20" hasCustomPrompt="1"/>
          </p:nvPr>
        </p:nvSpPr>
        <p:spPr>
          <a:xfrm>
            <a:off x="411480" y="1385560"/>
            <a:ext cx="3413760" cy="497500"/>
          </a:xfrm>
          <a:solidFill>
            <a:schemeClr val="tx1"/>
          </a:solidFill>
        </p:spPr>
        <p:txBody>
          <a:bodyPr lIns="91440" tIns="91440" bIns="91440" anchor="ctr"/>
          <a:lstStyle>
            <a:lvl1pPr marL="0" indent="0">
              <a:buNone/>
              <a:defRPr sz="1400" b="1" baseline="0">
                <a:solidFill>
                  <a:schemeClr val="bg1"/>
                </a:solidFill>
              </a:defRPr>
            </a:lvl1pPr>
            <a:lvl2pPr marL="169862" indent="0">
              <a:buNone/>
              <a:defRPr sz="1400"/>
            </a:lvl2pPr>
            <a:lvl3pPr>
              <a:defRPr sz="1100"/>
            </a:lvl3pPr>
            <a:lvl4pPr>
              <a:defRPr sz="1100"/>
            </a:lvl4pPr>
            <a:lvl5pPr>
              <a:defRPr sz="1100"/>
            </a:lvl5pPr>
          </a:lstStyle>
          <a:p>
            <a:pPr lvl="0"/>
            <a:r>
              <a:rPr lang="en-US" dirty="0"/>
              <a:t>Click to add subtitle max two rows, resize as needed.</a:t>
            </a:r>
          </a:p>
        </p:txBody>
      </p:sp>
      <p:sp>
        <p:nvSpPr>
          <p:cNvPr id="15" name="Text Placeholder 8"/>
          <p:cNvSpPr>
            <a:spLocks noGrp="1"/>
          </p:cNvSpPr>
          <p:nvPr>
            <p:ph type="body" sz="quarter" idx="21" hasCustomPrompt="1"/>
          </p:nvPr>
        </p:nvSpPr>
        <p:spPr>
          <a:xfrm>
            <a:off x="4395941" y="1385560"/>
            <a:ext cx="3413760" cy="497500"/>
          </a:xfrm>
          <a:solidFill>
            <a:schemeClr val="tx1"/>
          </a:solidFill>
        </p:spPr>
        <p:txBody>
          <a:bodyPr lIns="91440" tIns="91440" bIns="91440" anchor="ctr"/>
          <a:lstStyle>
            <a:lvl1pPr marL="0" indent="0">
              <a:buNone/>
              <a:defRPr sz="1400" b="1" baseline="0">
                <a:solidFill>
                  <a:schemeClr val="bg1"/>
                </a:solidFill>
              </a:defRPr>
            </a:lvl1pPr>
            <a:lvl2pPr marL="169862" indent="0">
              <a:buNone/>
              <a:defRPr sz="1400"/>
            </a:lvl2pPr>
            <a:lvl3pPr>
              <a:defRPr sz="1100"/>
            </a:lvl3pPr>
            <a:lvl4pPr>
              <a:defRPr sz="1100"/>
            </a:lvl4pPr>
            <a:lvl5pPr>
              <a:defRPr sz="1100"/>
            </a:lvl5pPr>
          </a:lstStyle>
          <a:p>
            <a:pPr lvl="0"/>
            <a:r>
              <a:rPr lang="en-US" dirty="0"/>
              <a:t>Click to add subtitle max two rows or remove. </a:t>
            </a:r>
          </a:p>
        </p:txBody>
      </p:sp>
      <p:sp>
        <p:nvSpPr>
          <p:cNvPr id="17" name="Rectangle 16"/>
          <p:cNvSpPr/>
          <p:nvPr userDrawn="1"/>
        </p:nvSpPr>
        <p:spPr>
          <a:xfrm>
            <a:off x="12287025" y="-4043"/>
            <a:ext cx="1386247" cy="243104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lstStyle/>
          <a:p>
            <a:pPr algn="l"/>
            <a:r>
              <a:rPr lang="en-US" sz="1000" b="1" dirty="0">
                <a:solidFill>
                  <a:schemeClr val="tx1"/>
                </a:solidFill>
              </a:rPr>
              <a:t>3 Content</a:t>
            </a:r>
            <a:r>
              <a:rPr lang="en-US" sz="1000" b="1" baseline="0" dirty="0">
                <a:solidFill>
                  <a:schemeClr val="tx1"/>
                </a:solidFill>
              </a:rPr>
              <a:t> Areas</a:t>
            </a:r>
            <a:endParaRPr lang="en-US" sz="1000" b="1" dirty="0">
              <a:solidFill>
                <a:schemeClr val="tx1"/>
              </a:solidFill>
            </a:endParaRPr>
          </a:p>
          <a:p>
            <a:pPr algn="l"/>
            <a:r>
              <a:rPr lang="en-US" sz="1000" b="0" baseline="0" dirty="0">
                <a:solidFill>
                  <a:schemeClr val="tx1"/>
                </a:solidFill>
              </a:rPr>
              <a:t>Use the subtitle and placeholder as needed and remove or resize them within the grid of the slide. </a:t>
            </a:r>
          </a:p>
        </p:txBody>
      </p:sp>
      <p:sp>
        <p:nvSpPr>
          <p:cNvPr id="21" name="Text Placeholder 11"/>
          <p:cNvSpPr>
            <a:spLocks noGrp="1"/>
          </p:cNvSpPr>
          <p:nvPr>
            <p:ph type="body" sz="quarter" idx="15"/>
          </p:nvPr>
        </p:nvSpPr>
        <p:spPr>
          <a:xfrm>
            <a:off x="414529" y="5672139"/>
            <a:ext cx="11358880" cy="418782"/>
          </a:xfrm>
        </p:spPr>
        <p:txBody>
          <a:bodyPr tIns="0" bIns="0" anchor="b"/>
          <a:lstStyle>
            <a:lvl1pPr marL="0" indent="0">
              <a:lnSpc>
                <a:spcPct val="70000"/>
              </a:lnSpc>
              <a:spcBef>
                <a:spcPts val="0"/>
              </a:spcBef>
              <a:spcAft>
                <a:spcPts val="200"/>
              </a:spcAft>
              <a:buSzPct val="25000"/>
              <a:buFont typeface="Arial" panose="020B0604020202020204" pitchFamily="34" charset="0"/>
              <a:buChar char=" "/>
              <a:defRPr sz="900">
                <a:latin typeface="Arial Narrow" panose="020B0606020202030204" pitchFamily="34" charset="0"/>
              </a:defRPr>
            </a:lvl1pPr>
            <a:lvl2pPr marL="169863" indent="-112713">
              <a:lnSpc>
                <a:spcPct val="70000"/>
              </a:lnSpc>
              <a:spcBef>
                <a:spcPts val="0"/>
              </a:spcBef>
              <a:buFont typeface="Arial" panose="020B0604020202020204" pitchFamily="34" charset="0"/>
              <a:buChar char="•"/>
              <a:defRPr sz="900">
                <a:latin typeface="Arial Narrow" panose="020B0606020202030204" pitchFamily="34" charset="0"/>
              </a:defRPr>
            </a:lvl2pPr>
            <a:lvl3pPr marL="341312" indent="0">
              <a:buNone/>
              <a:defRPr/>
            </a:lvl3pPr>
          </a:lstStyle>
          <a:p>
            <a:pPr lvl="0"/>
            <a:r>
              <a:rPr lang="en-US"/>
              <a:t>Edit Master text styles</a:t>
            </a:r>
          </a:p>
          <a:p>
            <a:pPr lvl="1"/>
            <a:r>
              <a:rPr lang="en-US"/>
              <a:t>Second level</a:t>
            </a:r>
          </a:p>
        </p:txBody>
      </p:sp>
      <p:grpSp>
        <p:nvGrpSpPr>
          <p:cNvPr id="19" name="Group 18"/>
          <p:cNvGrpSpPr/>
          <p:nvPr userDrawn="1"/>
        </p:nvGrpSpPr>
        <p:grpSpPr>
          <a:xfrm>
            <a:off x="12290696" y="3792254"/>
            <a:ext cx="1386481" cy="1597003"/>
            <a:chOff x="10154003" y="3332846"/>
            <a:chExt cx="3060457" cy="3525154"/>
          </a:xfrm>
        </p:grpSpPr>
        <p:pic>
          <p:nvPicPr>
            <p:cNvPr id="20" name="Picture 19"/>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154003" y="5132682"/>
              <a:ext cx="3060457" cy="1725318"/>
            </a:xfrm>
            <a:prstGeom prst="rect">
              <a:avLst/>
            </a:prstGeom>
          </p:spPr>
        </p:pic>
        <p:pic>
          <p:nvPicPr>
            <p:cNvPr id="25" name="Picture 24"/>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154003" y="3332846"/>
              <a:ext cx="3060457" cy="1731414"/>
            </a:xfrm>
            <a:prstGeom prst="rect">
              <a:avLst/>
            </a:prstGeom>
          </p:spPr>
        </p:pic>
      </p:grpSp>
      <p:grpSp>
        <p:nvGrpSpPr>
          <p:cNvPr id="26" name="Group 25"/>
          <p:cNvGrpSpPr/>
          <p:nvPr userDrawn="1"/>
        </p:nvGrpSpPr>
        <p:grpSpPr>
          <a:xfrm>
            <a:off x="12284310" y="2497574"/>
            <a:ext cx="1389888" cy="1233768"/>
            <a:chOff x="9215268" y="3023356"/>
            <a:chExt cx="1389888" cy="1233768"/>
          </a:xfrm>
        </p:grpSpPr>
        <p:sp>
          <p:nvSpPr>
            <p:cNvPr id="27" name="Rectangle 26"/>
            <p:cNvSpPr/>
            <p:nvPr userDrawn="1"/>
          </p:nvSpPr>
          <p:spPr>
            <a:xfrm>
              <a:off x="9215268" y="3023356"/>
              <a:ext cx="1389888" cy="123376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0" rtlCol="0" anchor="t"/>
            <a:lstStyle/>
            <a:p>
              <a:pPr algn="l"/>
              <a:r>
                <a:rPr lang="en-US" sz="1000" b="0" baseline="0" dirty="0">
                  <a:solidFill>
                    <a:schemeClr val="tx1"/>
                  </a:solidFill>
                </a:rPr>
                <a:t>Only use </a:t>
              </a:r>
              <a:r>
                <a:rPr lang="en-US" sz="1000" b="0" baseline="0" dirty="0">
                  <a:solidFill>
                    <a:srgbClr val="D6002A"/>
                  </a:solidFill>
                </a:rPr>
                <a:t>S&amp;P Global Red </a:t>
              </a:r>
              <a:r>
                <a:rPr lang="en-US" sz="1000" b="0" baseline="0" dirty="0">
                  <a:solidFill>
                    <a:schemeClr val="tx1"/>
                  </a:solidFill>
                </a:rPr>
                <a:t>for key text high-lights, not shapes or charts. </a:t>
              </a:r>
              <a:br>
                <a:rPr lang="en-US" sz="1000" b="0" baseline="0" dirty="0">
                  <a:solidFill>
                    <a:schemeClr val="tx1"/>
                  </a:solidFill>
                </a:rPr>
              </a:br>
              <a:r>
                <a:rPr lang="en-US" sz="1000" b="0" baseline="0" dirty="0">
                  <a:solidFill>
                    <a:schemeClr val="tx1"/>
                  </a:solidFill>
                </a:rPr>
                <a:t>It’s available in the custom color palette. </a:t>
              </a:r>
            </a:p>
          </p:txBody>
        </p:sp>
        <p:sp>
          <p:nvSpPr>
            <p:cNvPr id="28" name="Rectangle 27"/>
            <p:cNvSpPr/>
            <p:nvPr userDrawn="1"/>
          </p:nvSpPr>
          <p:spPr>
            <a:xfrm>
              <a:off x="9264542" y="4042368"/>
              <a:ext cx="126397" cy="126397"/>
            </a:xfrm>
            <a:prstGeom prst="rect">
              <a:avLst/>
            </a:prstGeom>
            <a:solidFill>
              <a:srgbClr val="D60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tx1"/>
                </a:solidFill>
              </a:endParaRPr>
            </a:p>
          </p:txBody>
        </p:sp>
      </p:grpSp>
    </p:spTree>
    <p:extLst>
      <p:ext uri="{BB962C8B-B14F-4D97-AF65-F5344CB8AC3E}">
        <p14:creationId xmlns:p14="http://schemas.microsoft.com/office/powerpoint/2010/main" val="78940003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isclaimer">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246FB18-5DF1-419A-B975-14AFDDD65B9F}" type="slidenum">
              <a:rPr lang="en-US" smtClean="0"/>
              <a:t>‹#›</a:t>
            </a:fld>
            <a:endParaRPr lang="en-US"/>
          </a:p>
        </p:txBody>
      </p:sp>
      <p:sp>
        <p:nvSpPr>
          <p:cNvPr id="7" name="Text Placeholder 11"/>
          <p:cNvSpPr>
            <a:spLocks noGrp="1"/>
          </p:cNvSpPr>
          <p:nvPr>
            <p:ph type="body" sz="quarter" idx="15"/>
          </p:nvPr>
        </p:nvSpPr>
        <p:spPr>
          <a:xfrm>
            <a:off x="414529" y="206376"/>
            <a:ext cx="11371079" cy="5884862"/>
          </a:xfrm>
        </p:spPr>
        <p:txBody>
          <a:bodyPr tIns="0" bIns="0" anchor="t">
            <a:normAutofit/>
          </a:bodyPr>
          <a:lstStyle>
            <a:lvl1pPr marL="0" indent="0">
              <a:lnSpc>
                <a:spcPct val="70000"/>
              </a:lnSpc>
              <a:spcBef>
                <a:spcPts val="0"/>
              </a:spcBef>
              <a:spcAft>
                <a:spcPts val="200"/>
              </a:spcAft>
              <a:buSzPct val="25000"/>
              <a:buFont typeface="Arial" panose="020B0604020202020204" pitchFamily="34" charset="0"/>
              <a:buChar char=" "/>
              <a:defRPr sz="1050">
                <a:latin typeface="Arial Narrow" panose="020B0606020202030204" pitchFamily="34" charset="0"/>
              </a:defRPr>
            </a:lvl1pPr>
            <a:lvl2pPr marL="169863" indent="-112713">
              <a:lnSpc>
                <a:spcPct val="70000"/>
              </a:lnSpc>
              <a:spcBef>
                <a:spcPts val="0"/>
              </a:spcBef>
              <a:buFont typeface="Arial" panose="020B0604020202020204" pitchFamily="34" charset="0"/>
              <a:buChar char="•"/>
              <a:defRPr sz="1050">
                <a:latin typeface="Arial Narrow" panose="020B0606020202030204" pitchFamily="34" charset="0"/>
              </a:defRPr>
            </a:lvl2pPr>
            <a:lvl3pPr marL="341312" indent="0">
              <a:buNone/>
              <a:defRPr/>
            </a:lvl3pPr>
          </a:lstStyle>
          <a:p>
            <a:pPr lvl="0"/>
            <a:r>
              <a:rPr lang="en-US"/>
              <a:t>Edit Master text styles</a:t>
            </a:r>
          </a:p>
          <a:p>
            <a:pPr lvl="1"/>
            <a:r>
              <a:rPr lang="en-US"/>
              <a:t>Second level</a:t>
            </a:r>
          </a:p>
        </p:txBody>
      </p:sp>
      <p:sp>
        <p:nvSpPr>
          <p:cNvPr id="6" name="Rectangle 5"/>
          <p:cNvSpPr/>
          <p:nvPr userDrawn="1"/>
        </p:nvSpPr>
        <p:spPr>
          <a:xfrm>
            <a:off x="12287025" y="-4043"/>
            <a:ext cx="1386247" cy="243104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lstStyle/>
          <a:p>
            <a:pPr algn="l"/>
            <a:r>
              <a:rPr lang="en-US" sz="1000" b="1" dirty="0">
                <a:solidFill>
                  <a:schemeClr val="tx1"/>
                </a:solidFill>
              </a:rPr>
              <a:t>Disclaimer</a:t>
            </a:r>
          </a:p>
          <a:p>
            <a:pPr algn="l"/>
            <a:r>
              <a:rPr lang="en-US" sz="1000" b="0" baseline="0" dirty="0">
                <a:solidFill>
                  <a:schemeClr val="tx1"/>
                </a:solidFill>
              </a:rPr>
              <a:t>Add disclaimer text to placeholder by copying the text and pasting it as “Keep Text Only” to keep formatting. </a:t>
            </a:r>
          </a:p>
        </p:txBody>
      </p:sp>
      <p:grpSp>
        <p:nvGrpSpPr>
          <p:cNvPr id="9" name="Group 8"/>
          <p:cNvGrpSpPr/>
          <p:nvPr userDrawn="1"/>
        </p:nvGrpSpPr>
        <p:grpSpPr>
          <a:xfrm>
            <a:off x="12284310" y="2497574"/>
            <a:ext cx="1389888" cy="1233768"/>
            <a:chOff x="9215268" y="3023356"/>
            <a:chExt cx="1389888" cy="1233768"/>
          </a:xfrm>
        </p:grpSpPr>
        <p:sp>
          <p:nvSpPr>
            <p:cNvPr id="10" name="Rectangle 9"/>
            <p:cNvSpPr/>
            <p:nvPr userDrawn="1"/>
          </p:nvSpPr>
          <p:spPr>
            <a:xfrm>
              <a:off x="9215268" y="3023356"/>
              <a:ext cx="1389888" cy="123376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0" rtlCol="0" anchor="t"/>
            <a:lstStyle/>
            <a:p>
              <a:pPr algn="l"/>
              <a:r>
                <a:rPr lang="en-US" sz="1000" b="0" baseline="0" dirty="0">
                  <a:solidFill>
                    <a:schemeClr val="tx1"/>
                  </a:solidFill>
                </a:rPr>
                <a:t>Only use </a:t>
              </a:r>
              <a:r>
                <a:rPr lang="en-US" sz="1000" b="0" baseline="0" dirty="0">
                  <a:solidFill>
                    <a:srgbClr val="D6002A"/>
                  </a:solidFill>
                </a:rPr>
                <a:t>S&amp;P Global Red </a:t>
              </a:r>
              <a:r>
                <a:rPr lang="en-US" sz="1000" b="0" baseline="0" dirty="0">
                  <a:solidFill>
                    <a:schemeClr val="tx1"/>
                  </a:solidFill>
                </a:rPr>
                <a:t>for key text high-lights, not shapes or charts. </a:t>
              </a:r>
              <a:br>
                <a:rPr lang="en-US" sz="1000" b="0" baseline="0" dirty="0">
                  <a:solidFill>
                    <a:schemeClr val="tx1"/>
                  </a:solidFill>
                </a:rPr>
              </a:br>
              <a:r>
                <a:rPr lang="en-US" sz="1000" b="0" baseline="0" dirty="0">
                  <a:solidFill>
                    <a:schemeClr val="tx1"/>
                  </a:solidFill>
                </a:rPr>
                <a:t>It’s available in the custom color palette. </a:t>
              </a:r>
            </a:p>
          </p:txBody>
        </p:sp>
        <p:sp>
          <p:nvSpPr>
            <p:cNvPr id="11" name="Rectangle 10"/>
            <p:cNvSpPr/>
            <p:nvPr userDrawn="1"/>
          </p:nvSpPr>
          <p:spPr>
            <a:xfrm>
              <a:off x="9264542" y="4042368"/>
              <a:ext cx="126397" cy="126397"/>
            </a:xfrm>
            <a:prstGeom prst="rect">
              <a:avLst/>
            </a:prstGeom>
            <a:solidFill>
              <a:srgbClr val="D60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tx1"/>
                </a:solidFill>
              </a:endParaRPr>
            </a:p>
          </p:txBody>
        </p:sp>
      </p:grpSp>
    </p:spTree>
    <p:extLst>
      <p:ext uri="{BB962C8B-B14F-4D97-AF65-F5344CB8AC3E}">
        <p14:creationId xmlns:p14="http://schemas.microsoft.com/office/powerpoint/2010/main" val="252747889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vl1pPr>
          </a:lstStyle>
          <a:p>
            <a:r>
              <a:rPr lang="en-US"/>
              <a:t>Click to edit Master title style</a:t>
            </a:r>
            <a:endParaRPr lang="en-US" dirty="0"/>
          </a:p>
        </p:txBody>
      </p:sp>
      <p:sp>
        <p:nvSpPr>
          <p:cNvPr id="3" name="Content Placeholder 2"/>
          <p:cNvSpPr>
            <a:spLocks noGrp="1"/>
          </p:cNvSpPr>
          <p:nvPr>
            <p:ph idx="1"/>
          </p:nvPr>
        </p:nvSpPr>
        <p:spPr>
          <a:xfrm>
            <a:off x="414528" y="1794415"/>
            <a:ext cx="11367253" cy="38777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246FB18-5DF1-419A-B975-14AFDDD65B9F}" type="slidenum">
              <a:rPr lang="en-US" smtClean="0"/>
              <a:t>‹#›</a:t>
            </a:fld>
            <a:endParaRPr lang="en-US"/>
          </a:p>
        </p:txBody>
      </p:sp>
      <p:sp>
        <p:nvSpPr>
          <p:cNvPr id="8" name="Text Placeholder 7"/>
          <p:cNvSpPr>
            <a:spLocks noGrp="1"/>
          </p:cNvSpPr>
          <p:nvPr>
            <p:ph type="body" sz="quarter" idx="13" hasCustomPrompt="1"/>
          </p:nvPr>
        </p:nvSpPr>
        <p:spPr>
          <a:xfrm>
            <a:off x="411480" y="1084264"/>
            <a:ext cx="11379200" cy="706437"/>
          </a:xfrm>
        </p:spPr>
        <p:txBody>
          <a:bodyPr/>
          <a:lstStyle>
            <a:lvl1pPr marL="0" indent="0">
              <a:buNone/>
              <a:defRPr b="0"/>
            </a:lvl1pPr>
            <a:lvl2pPr marL="169863" indent="0">
              <a:buNone/>
              <a:defRPr/>
            </a:lvl2pPr>
          </a:lstStyle>
          <a:p>
            <a:pPr lvl="0"/>
            <a:r>
              <a:rPr lang="en-US" dirty="0"/>
              <a:t>Click to add subtitle</a:t>
            </a:r>
          </a:p>
        </p:txBody>
      </p:sp>
      <p:sp>
        <p:nvSpPr>
          <p:cNvPr id="15" name="Text Placeholder 11"/>
          <p:cNvSpPr>
            <a:spLocks noGrp="1"/>
          </p:cNvSpPr>
          <p:nvPr>
            <p:ph type="body" sz="quarter" idx="15"/>
          </p:nvPr>
        </p:nvSpPr>
        <p:spPr>
          <a:xfrm>
            <a:off x="414529" y="5672139"/>
            <a:ext cx="11358880" cy="418782"/>
          </a:xfrm>
        </p:spPr>
        <p:txBody>
          <a:bodyPr tIns="0" bIns="0" anchor="b"/>
          <a:lstStyle>
            <a:lvl1pPr marL="0" indent="0">
              <a:lnSpc>
                <a:spcPct val="70000"/>
              </a:lnSpc>
              <a:spcBef>
                <a:spcPts val="0"/>
              </a:spcBef>
              <a:spcAft>
                <a:spcPts val="200"/>
              </a:spcAft>
              <a:buSzPct val="25000"/>
              <a:buFont typeface="Arial" panose="020B0604020202020204" pitchFamily="34" charset="0"/>
              <a:buChar char=" "/>
              <a:defRPr sz="900">
                <a:latin typeface="Arial Narrow" panose="020B0606020202030204" pitchFamily="34" charset="0"/>
              </a:defRPr>
            </a:lvl1pPr>
            <a:lvl2pPr marL="169863" indent="-112713">
              <a:lnSpc>
                <a:spcPct val="70000"/>
              </a:lnSpc>
              <a:spcBef>
                <a:spcPts val="0"/>
              </a:spcBef>
              <a:buFont typeface="Arial" panose="020B0604020202020204" pitchFamily="34" charset="0"/>
              <a:buChar char="•"/>
              <a:defRPr sz="900">
                <a:latin typeface="Arial Narrow" panose="020B0606020202030204" pitchFamily="34" charset="0"/>
              </a:defRPr>
            </a:lvl2pPr>
            <a:lvl3pPr marL="341312" indent="0">
              <a:buNone/>
              <a:defRPr/>
            </a:lvl3pPr>
          </a:lstStyle>
          <a:p>
            <a:pPr lvl="0"/>
            <a:r>
              <a:rPr lang="en-US"/>
              <a:t>Edit Master text styles</a:t>
            </a:r>
          </a:p>
          <a:p>
            <a:pPr lvl="1"/>
            <a:r>
              <a:rPr lang="en-US"/>
              <a:t>Second level</a:t>
            </a:r>
          </a:p>
        </p:txBody>
      </p:sp>
      <p:sp>
        <p:nvSpPr>
          <p:cNvPr id="19" name="Rectangle 18"/>
          <p:cNvSpPr/>
          <p:nvPr userDrawn="1"/>
        </p:nvSpPr>
        <p:spPr>
          <a:xfrm>
            <a:off x="12287025" y="-4042"/>
            <a:ext cx="1386247" cy="313517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lstStyle/>
          <a:p>
            <a:pPr algn="l"/>
            <a:r>
              <a:rPr lang="en-US" sz="1000" b="1" dirty="0">
                <a:solidFill>
                  <a:schemeClr val="tx1"/>
                </a:solidFill>
              </a:rPr>
              <a:t>Content </a:t>
            </a:r>
          </a:p>
          <a:p>
            <a:pPr algn="l"/>
            <a:r>
              <a:rPr lang="en-US" sz="1000" b="0" baseline="0" dirty="0">
                <a:solidFill>
                  <a:schemeClr val="tx1"/>
                </a:solidFill>
              </a:rPr>
              <a:t>Level 1 has a bullet turned on –you can turn bullets off by marking the Level 1 text and unclick the bullet icon on the Home Tab. </a:t>
            </a:r>
          </a:p>
          <a:p>
            <a:pPr algn="l"/>
            <a:endParaRPr lang="en-US" sz="1000" b="0" baseline="0" dirty="0">
              <a:solidFill>
                <a:schemeClr val="tx1"/>
              </a:solidFill>
            </a:endParaRPr>
          </a:p>
          <a:p>
            <a:pPr algn="l"/>
            <a:endParaRPr lang="en-US" sz="1000" b="0" baseline="0" dirty="0">
              <a:solidFill>
                <a:schemeClr val="tx1"/>
              </a:solidFill>
            </a:endParaRPr>
          </a:p>
          <a:p>
            <a:pPr algn="l"/>
            <a:r>
              <a:rPr lang="en-US" sz="1000" b="0" baseline="0" dirty="0">
                <a:solidFill>
                  <a:schemeClr val="tx1"/>
                </a:solidFill>
              </a:rPr>
              <a:t>To get to the next bullet level, use “Increase List level” on the Home Tab. </a:t>
            </a:r>
          </a:p>
        </p:txBody>
      </p:sp>
      <p:pic>
        <p:nvPicPr>
          <p:cNvPr id="20" name="bullets"/>
          <p:cNvPicPr>
            <a:picLocks noChangeAspect="1"/>
          </p:cNvPicPr>
          <p:nvPr userDrawn="1"/>
        </p:nvPicPr>
        <p:blipFill rotWithShape="1">
          <a:blip r:embed="rId2" cstate="print">
            <a:extLst>
              <a:ext uri="{28A0092B-C50C-407E-A947-70E740481C1C}">
                <a14:useLocalDpi xmlns:a14="http://schemas.microsoft.com/office/drawing/2010/main"/>
              </a:ext>
            </a:extLst>
          </a:blip>
          <a:srcRect l="3717" t="5566" r="8072" b="8645"/>
          <a:stretch/>
        </p:blipFill>
        <p:spPr>
          <a:xfrm>
            <a:off x="12345151" y="1304623"/>
            <a:ext cx="277342" cy="241890"/>
          </a:xfrm>
          <a:prstGeom prst="rect">
            <a:avLst/>
          </a:prstGeom>
          <a:ln>
            <a:noFill/>
          </a:ln>
        </p:spPr>
      </p:pic>
      <p:pic>
        <p:nvPicPr>
          <p:cNvPr id="21" name="increase list level"/>
          <p:cNvPicPr>
            <a:picLocks noChangeAspect="1"/>
          </p:cNvPicPr>
          <p:nvPr userDrawn="1"/>
        </p:nvPicPr>
        <p:blipFill rotWithShape="1">
          <a:blip r:embed="rId3" cstate="print">
            <a:extLst>
              <a:ext uri="{28A0092B-C50C-407E-A947-70E740481C1C}">
                <a14:useLocalDpi xmlns:a14="http://schemas.microsoft.com/office/drawing/2010/main"/>
              </a:ext>
            </a:extLst>
          </a:blip>
          <a:srcRect l="3946" t="825" r="7728" b="5818"/>
          <a:stretch/>
        </p:blipFill>
        <p:spPr>
          <a:xfrm>
            <a:off x="12342987" y="2219751"/>
            <a:ext cx="391318" cy="241890"/>
          </a:xfrm>
          <a:prstGeom prst="rect">
            <a:avLst/>
          </a:prstGeom>
        </p:spPr>
      </p:pic>
      <p:grpSp>
        <p:nvGrpSpPr>
          <p:cNvPr id="22" name="Group 21"/>
          <p:cNvGrpSpPr/>
          <p:nvPr userDrawn="1"/>
        </p:nvGrpSpPr>
        <p:grpSpPr>
          <a:xfrm>
            <a:off x="12284310" y="3212874"/>
            <a:ext cx="1389888" cy="1233768"/>
            <a:chOff x="9215268" y="3023356"/>
            <a:chExt cx="1389888" cy="1233768"/>
          </a:xfrm>
        </p:grpSpPr>
        <p:sp>
          <p:nvSpPr>
            <p:cNvPr id="23" name="Rectangle 22"/>
            <p:cNvSpPr/>
            <p:nvPr userDrawn="1"/>
          </p:nvSpPr>
          <p:spPr>
            <a:xfrm>
              <a:off x="9215268" y="3023356"/>
              <a:ext cx="1389888" cy="123376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0" rtlCol="0" anchor="t"/>
            <a:lstStyle/>
            <a:p>
              <a:pPr algn="l"/>
              <a:r>
                <a:rPr lang="en-US" sz="1000" b="0" baseline="0" dirty="0">
                  <a:solidFill>
                    <a:schemeClr val="tx1"/>
                  </a:solidFill>
                </a:rPr>
                <a:t>Only use </a:t>
              </a:r>
              <a:r>
                <a:rPr lang="en-US" sz="1000" b="0" baseline="0" dirty="0">
                  <a:solidFill>
                    <a:srgbClr val="D6002A"/>
                  </a:solidFill>
                </a:rPr>
                <a:t>S&amp;P Global Red </a:t>
              </a:r>
              <a:r>
                <a:rPr lang="en-US" sz="1000" b="0" baseline="0" dirty="0">
                  <a:solidFill>
                    <a:schemeClr val="tx1"/>
                  </a:solidFill>
                </a:rPr>
                <a:t>for key text high-lights, not shapes or charts. </a:t>
              </a:r>
              <a:br>
                <a:rPr lang="en-US" sz="1000" b="0" baseline="0" dirty="0">
                  <a:solidFill>
                    <a:schemeClr val="tx1"/>
                  </a:solidFill>
                </a:rPr>
              </a:br>
              <a:r>
                <a:rPr lang="en-US" sz="1000" b="0" baseline="0" dirty="0">
                  <a:solidFill>
                    <a:schemeClr val="tx1"/>
                  </a:solidFill>
                </a:rPr>
                <a:t>It’s available in the custom color palette. </a:t>
              </a:r>
            </a:p>
          </p:txBody>
        </p:sp>
        <p:sp>
          <p:nvSpPr>
            <p:cNvPr id="24" name="Rectangle 23"/>
            <p:cNvSpPr/>
            <p:nvPr userDrawn="1"/>
          </p:nvSpPr>
          <p:spPr>
            <a:xfrm>
              <a:off x="9264542" y="4042368"/>
              <a:ext cx="126397" cy="126397"/>
            </a:xfrm>
            <a:prstGeom prst="rect">
              <a:avLst/>
            </a:prstGeom>
            <a:solidFill>
              <a:srgbClr val="D60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tx1"/>
                </a:solidFill>
              </a:endParaRPr>
            </a:p>
          </p:txBody>
        </p:sp>
      </p:grpSp>
    </p:spTree>
    <p:extLst>
      <p:ext uri="{BB962C8B-B14F-4D97-AF65-F5344CB8AC3E}">
        <p14:creationId xmlns:p14="http://schemas.microsoft.com/office/powerpoint/2010/main" val="78625486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ontent 2 column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414528" y="1798731"/>
            <a:ext cx="5491389" cy="3873409"/>
          </a:xfrm>
        </p:spPr>
        <p:txBody>
          <a:bodyPr>
            <a:normAutofit/>
          </a:bodyPr>
          <a:lstStyle>
            <a:lvl1pPr>
              <a:defRPr sz="2000"/>
            </a:lvl1pPr>
            <a:lvl2pPr>
              <a:defRPr sz="1800"/>
            </a:lvl2pPr>
            <a:lvl3pPr>
              <a:defRPr sz="16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99206" y="1798731"/>
            <a:ext cx="5491389" cy="3873409"/>
          </a:xfrm>
        </p:spPr>
        <p:txBody>
          <a:bodyPr>
            <a:normAutofit/>
          </a:bodyPr>
          <a:lstStyle>
            <a:lvl1pPr>
              <a:defRPr sz="2000"/>
            </a:lvl1pPr>
            <a:lvl2pPr>
              <a:defRPr sz="1800"/>
            </a:lvl2pPr>
            <a:lvl3pPr>
              <a:defRPr sz="16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246FB18-5DF1-419A-B975-14AFDDD65B9F}" type="slidenum">
              <a:rPr lang="en-US" smtClean="0"/>
              <a:t>‹#›</a:t>
            </a:fld>
            <a:endParaRPr lang="en-US"/>
          </a:p>
        </p:txBody>
      </p:sp>
      <p:sp>
        <p:nvSpPr>
          <p:cNvPr id="8" name="Text Placeholder 7"/>
          <p:cNvSpPr>
            <a:spLocks noGrp="1"/>
          </p:cNvSpPr>
          <p:nvPr>
            <p:ph type="body" sz="quarter" idx="13" hasCustomPrompt="1"/>
          </p:nvPr>
        </p:nvSpPr>
        <p:spPr>
          <a:xfrm>
            <a:off x="411480" y="1084264"/>
            <a:ext cx="11379200" cy="706437"/>
          </a:xfrm>
        </p:spPr>
        <p:txBody>
          <a:bodyPr/>
          <a:lstStyle>
            <a:lvl1pPr marL="0" indent="0">
              <a:buNone/>
              <a:defRPr b="0"/>
            </a:lvl1pPr>
            <a:lvl2pPr marL="169863" indent="0">
              <a:buNone/>
              <a:defRPr/>
            </a:lvl2pPr>
          </a:lstStyle>
          <a:p>
            <a:pPr lvl="0"/>
            <a:r>
              <a:rPr lang="en-US" dirty="0"/>
              <a:t>Click to add subtitle</a:t>
            </a:r>
          </a:p>
        </p:txBody>
      </p:sp>
      <p:sp>
        <p:nvSpPr>
          <p:cNvPr id="10" name="Rectangle 9"/>
          <p:cNvSpPr/>
          <p:nvPr userDrawn="1"/>
        </p:nvSpPr>
        <p:spPr>
          <a:xfrm>
            <a:off x="12287025" y="-4042"/>
            <a:ext cx="1386247" cy="313517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lstStyle/>
          <a:p>
            <a:pPr algn="l"/>
            <a:r>
              <a:rPr lang="en-US" sz="1000" b="1" dirty="0">
                <a:solidFill>
                  <a:schemeClr val="tx1"/>
                </a:solidFill>
              </a:rPr>
              <a:t>Content – 2 columns </a:t>
            </a:r>
          </a:p>
          <a:p>
            <a:pPr algn="l"/>
            <a:r>
              <a:rPr lang="en-US" sz="1000" b="0" baseline="0" dirty="0">
                <a:solidFill>
                  <a:schemeClr val="tx1"/>
                </a:solidFill>
              </a:rPr>
              <a:t>Level 1 has a bullet turned on –you can turn bullets off by marking the Level 1 text and unclick the bullet icon on the Home Tab. </a:t>
            </a:r>
          </a:p>
          <a:p>
            <a:pPr algn="l"/>
            <a:endParaRPr lang="en-US" sz="1000" b="0" baseline="0" dirty="0">
              <a:solidFill>
                <a:schemeClr val="tx1"/>
              </a:solidFill>
            </a:endParaRPr>
          </a:p>
          <a:p>
            <a:pPr algn="l"/>
            <a:endParaRPr lang="en-US" sz="1000" b="0" baseline="0" dirty="0">
              <a:solidFill>
                <a:schemeClr val="tx1"/>
              </a:solidFill>
            </a:endParaRPr>
          </a:p>
          <a:p>
            <a:pPr algn="l"/>
            <a:r>
              <a:rPr lang="en-US" sz="1000" b="0" baseline="0" dirty="0">
                <a:solidFill>
                  <a:schemeClr val="tx1"/>
                </a:solidFill>
              </a:rPr>
              <a:t>To get to the next bullet level, use “Increase List level” on the Home Tab. </a:t>
            </a:r>
          </a:p>
        </p:txBody>
      </p:sp>
      <p:sp>
        <p:nvSpPr>
          <p:cNvPr id="15" name="Text Placeholder 11"/>
          <p:cNvSpPr>
            <a:spLocks noGrp="1"/>
          </p:cNvSpPr>
          <p:nvPr>
            <p:ph type="body" sz="quarter" idx="15"/>
          </p:nvPr>
        </p:nvSpPr>
        <p:spPr>
          <a:xfrm>
            <a:off x="414529" y="5672139"/>
            <a:ext cx="11358880" cy="418782"/>
          </a:xfrm>
        </p:spPr>
        <p:txBody>
          <a:bodyPr tIns="0" bIns="0" anchor="b"/>
          <a:lstStyle>
            <a:lvl1pPr marL="0" indent="0">
              <a:lnSpc>
                <a:spcPct val="70000"/>
              </a:lnSpc>
              <a:spcBef>
                <a:spcPts val="0"/>
              </a:spcBef>
              <a:spcAft>
                <a:spcPts val="200"/>
              </a:spcAft>
              <a:buSzPct val="25000"/>
              <a:buFont typeface="Arial" panose="020B0604020202020204" pitchFamily="34" charset="0"/>
              <a:buChar char=" "/>
              <a:defRPr sz="900">
                <a:latin typeface="Arial Narrow" panose="020B0606020202030204" pitchFamily="34" charset="0"/>
              </a:defRPr>
            </a:lvl1pPr>
            <a:lvl2pPr marL="169863" indent="-112713">
              <a:lnSpc>
                <a:spcPct val="70000"/>
              </a:lnSpc>
              <a:spcBef>
                <a:spcPts val="0"/>
              </a:spcBef>
              <a:buFont typeface="Arial" panose="020B0604020202020204" pitchFamily="34" charset="0"/>
              <a:buChar char="•"/>
              <a:defRPr sz="900">
                <a:latin typeface="Arial Narrow" panose="020B0606020202030204" pitchFamily="34" charset="0"/>
              </a:defRPr>
            </a:lvl2pPr>
            <a:lvl3pPr marL="341312" indent="0">
              <a:buNone/>
              <a:defRPr/>
            </a:lvl3pPr>
          </a:lstStyle>
          <a:p>
            <a:pPr lvl="0"/>
            <a:r>
              <a:rPr lang="en-US"/>
              <a:t>Edit Master text styles</a:t>
            </a:r>
          </a:p>
          <a:p>
            <a:pPr lvl="1"/>
            <a:r>
              <a:rPr lang="en-US"/>
              <a:t>Second level</a:t>
            </a:r>
          </a:p>
        </p:txBody>
      </p:sp>
      <p:pic>
        <p:nvPicPr>
          <p:cNvPr id="16" name="bullets"/>
          <p:cNvPicPr>
            <a:picLocks noChangeAspect="1"/>
          </p:cNvPicPr>
          <p:nvPr userDrawn="1"/>
        </p:nvPicPr>
        <p:blipFill rotWithShape="1">
          <a:blip r:embed="rId2" cstate="print">
            <a:extLst>
              <a:ext uri="{28A0092B-C50C-407E-A947-70E740481C1C}">
                <a14:useLocalDpi xmlns:a14="http://schemas.microsoft.com/office/drawing/2010/main"/>
              </a:ext>
            </a:extLst>
          </a:blip>
          <a:srcRect l="3717" t="5566" r="8072" b="8645"/>
          <a:stretch/>
        </p:blipFill>
        <p:spPr>
          <a:xfrm>
            <a:off x="12345151" y="1307765"/>
            <a:ext cx="277342" cy="241890"/>
          </a:xfrm>
          <a:prstGeom prst="rect">
            <a:avLst/>
          </a:prstGeom>
          <a:ln>
            <a:noFill/>
          </a:ln>
        </p:spPr>
      </p:pic>
      <p:pic>
        <p:nvPicPr>
          <p:cNvPr id="17" name="increase list level"/>
          <p:cNvPicPr>
            <a:picLocks noChangeAspect="1"/>
          </p:cNvPicPr>
          <p:nvPr userDrawn="1"/>
        </p:nvPicPr>
        <p:blipFill rotWithShape="1">
          <a:blip r:embed="rId3" cstate="print">
            <a:extLst>
              <a:ext uri="{28A0092B-C50C-407E-A947-70E740481C1C}">
                <a14:useLocalDpi xmlns:a14="http://schemas.microsoft.com/office/drawing/2010/main"/>
              </a:ext>
            </a:extLst>
          </a:blip>
          <a:srcRect l="3946" t="825" r="7728" b="5818"/>
          <a:stretch/>
        </p:blipFill>
        <p:spPr>
          <a:xfrm>
            <a:off x="12342987" y="2222893"/>
            <a:ext cx="391318" cy="241890"/>
          </a:xfrm>
          <a:prstGeom prst="rect">
            <a:avLst/>
          </a:prstGeom>
        </p:spPr>
      </p:pic>
      <p:grpSp>
        <p:nvGrpSpPr>
          <p:cNvPr id="18" name="Group 17"/>
          <p:cNvGrpSpPr/>
          <p:nvPr userDrawn="1"/>
        </p:nvGrpSpPr>
        <p:grpSpPr>
          <a:xfrm>
            <a:off x="12284310" y="3212874"/>
            <a:ext cx="1389888" cy="1233768"/>
            <a:chOff x="9215268" y="3023356"/>
            <a:chExt cx="1389888" cy="1233768"/>
          </a:xfrm>
        </p:grpSpPr>
        <p:sp>
          <p:nvSpPr>
            <p:cNvPr id="19" name="Rectangle 18"/>
            <p:cNvSpPr/>
            <p:nvPr userDrawn="1"/>
          </p:nvSpPr>
          <p:spPr>
            <a:xfrm>
              <a:off x="9215268" y="3023356"/>
              <a:ext cx="1389888" cy="123376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0" rtlCol="0" anchor="t"/>
            <a:lstStyle/>
            <a:p>
              <a:pPr algn="l"/>
              <a:r>
                <a:rPr lang="en-US" sz="1000" b="0" baseline="0" dirty="0">
                  <a:solidFill>
                    <a:schemeClr val="tx1"/>
                  </a:solidFill>
                </a:rPr>
                <a:t>Only use </a:t>
              </a:r>
              <a:r>
                <a:rPr lang="en-US" sz="1000" b="0" baseline="0" dirty="0">
                  <a:solidFill>
                    <a:srgbClr val="D6002A"/>
                  </a:solidFill>
                </a:rPr>
                <a:t>S&amp;P Global Red </a:t>
              </a:r>
              <a:r>
                <a:rPr lang="en-US" sz="1000" b="0" baseline="0" dirty="0">
                  <a:solidFill>
                    <a:schemeClr val="tx1"/>
                  </a:solidFill>
                </a:rPr>
                <a:t>for key text high-lights, not shapes or charts. </a:t>
              </a:r>
              <a:br>
                <a:rPr lang="en-US" sz="1000" b="0" baseline="0" dirty="0">
                  <a:solidFill>
                    <a:schemeClr val="tx1"/>
                  </a:solidFill>
                </a:rPr>
              </a:br>
              <a:r>
                <a:rPr lang="en-US" sz="1000" b="0" baseline="0" dirty="0">
                  <a:solidFill>
                    <a:schemeClr val="tx1"/>
                  </a:solidFill>
                </a:rPr>
                <a:t>It’s available in the custom color palette. </a:t>
              </a:r>
            </a:p>
          </p:txBody>
        </p:sp>
        <p:sp>
          <p:nvSpPr>
            <p:cNvPr id="20" name="Rectangle 19"/>
            <p:cNvSpPr/>
            <p:nvPr userDrawn="1"/>
          </p:nvSpPr>
          <p:spPr>
            <a:xfrm>
              <a:off x="9264542" y="4042368"/>
              <a:ext cx="126397" cy="126397"/>
            </a:xfrm>
            <a:prstGeom prst="rect">
              <a:avLst/>
            </a:prstGeom>
            <a:solidFill>
              <a:srgbClr val="D60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tx1"/>
                </a:solidFill>
              </a:endParaRPr>
            </a:p>
          </p:txBody>
        </p:sp>
      </p:grpSp>
    </p:spTree>
    <p:extLst>
      <p:ext uri="{BB962C8B-B14F-4D97-AF65-F5344CB8AC3E}">
        <p14:creationId xmlns:p14="http://schemas.microsoft.com/office/powerpoint/2010/main" val="11972956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246FB18-5DF1-419A-B975-14AFDDD65B9F}" type="slidenum">
              <a:rPr lang="en-US" smtClean="0"/>
              <a:t>‹#›</a:t>
            </a:fld>
            <a:endParaRPr lang="en-US"/>
          </a:p>
        </p:txBody>
      </p:sp>
      <p:sp>
        <p:nvSpPr>
          <p:cNvPr id="6" name="Text Placeholder 7"/>
          <p:cNvSpPr>
            <a:spLocks noGrp="1"/>
          </p:cNvSpPr>
          <p:nvPr>
            <p:ph type="body" sz="quarter" idx="13" hasCustomPrompt="1"/>
          </p:nvPr>
        </p:nvSpPr>
        <p:spPr>
          <a:xfrm>
            <a:off x="411480" y="1084264"/>
            <a:ext cx="11379200" cy="706437"/>
          </a:xfrm>
        </p:spPr>
        <p:txBody>
          <a:bodyPr/>
          <a:lstStyle>
            <a:lvl1pPr marL="0" indent="0">
              <a:buNone/>
              <a:defRPr b="0"/>
            </a:lvl1pPr>
            <a:lvl2pPr marL="169863" indent="0">
              <a:buNone/>
              <a:defRPr/>
            </a:lvl2pPr>
          </a:lstStyle>
          <a:p>
            <a:pPr lvl="0"/>
            <a:r>
              <a:rPr lang="en-US" dirty="0"/>
              <a:t>Click to add subtitle</a:t>
            </a:r>
          </a:p>
        </p:txBody>
      </p:sp>
      <p:sp>
        <p:nvSpPr>
          <p:cNvPr id="8" name="Rectangle 7"/>
          <p:cNvSpPr/>
          <p:nvPr userDrawn="1"/>
        </p:nvSpPr>
        <p:spPr>
          <a:xfrm>
            <a:off x="12287025" y="-4043"/>
            <a:ext cx="1386247" cy="243104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lstStyle/>
          <a:p>
            <a:pPr algn="l"/>
            <a:r>
              <a:rPr lang="en-US" sz="1000" b="1" dirty="0">
                <a:solidFill>
                  <a:schemeClr val="tx1"/>
                </a:solidFill>
              </a:rPr>
              <a:t>Title Only</a:t>
            </a:r>
          </a:p>
          <a:p>
            <a:pPr algn="l"/>
            <a:r>
              <a:rPr lang="en-US" sz="1000" b="0" baseline="0" dirty="0">
                <a:solidFill>
                  <a:schemeClr val="tx1"/>
                </a:solidFill>
              </a:rPr>
              <a:t>Use to create freehand content within the grid. </a:t>
            </a:r>
          </a:p>
        </p:txBody>
      </p:sp>
      <p:sp>
        <p:nvSpPr>
          <p:cNvPr id="11" name="Text Placeholder 11"/>
          <p:cNvSpPr>
            <a:spLocks noGrp="1"/>
          </p:cNvSpPr>
          <p:nvPr>
            <p:ph type="body" sz="quarter" idx="15"/>
          </p:nvPr>
        </p:nvSpPr>
        <p:spPr>
          <a:xfrm>
            <a:off x="414529" y="5672139"/>
            <a:ext cx="11358880" cy="418782"/>
          </a:xfrm>
        </p:spPr>
        <p:txBody>
          <a:bodyPr tIns="0" bIns="0" anchor="b"/>
          <a:lstStyle>
            <a:lvl1pPr marL="0" indent="0">
              <a:lnSpc>
                <a:spcPct val="70000"/>
              </a:lnSpc>
              <a:spcBef>
                <a:spcPts val="0"/>
              </a:spcBef>
              <a:spcAft>
                <a:spcPts val="200"/>
              </a:spcAft>
              <a:buSzPct val="25000"/>
              <a:buFont typeface="Arial" panose="020B0604020202020204" pitchFamily="34" charset="0"/>
              <a:buChar char=" "/>
              <a:defRPr sz="900">
                <a:latin typeface="Arial Narrow" panose="020B0606020202030204" pitchFamily="34" charset="0"/>
              </a:defRPr>
            </a:lvl1pPr>
            <a:lvl2pPr marL="169863" indent="-112713">
              <a:lnSpc>
                <a:spcPct val="70000"/>
              </a:lnSpc>
              <a:spcBef>
                <a:spcPts val="0"/>
              </a:spcBef>
              <a:buFont typeface="Arial" panose="020B0604020202020204" pitchFamily="34" charset="0"/>
              <a:buChar char="•"/>
              <a:defRPr sz="900">
                <a:latin typeface="Arial Narrow" panose="020B0606020202030204" pitchFamily="34" charset="0"/>
              </a:defRPr>
            </a:lvl2pPr>
            <a:lvl3pPr marL="341312" indent="0">
              <a:buNone/>
              <a:defRPr/>
            </a:lvl3pPr>
          </a:lstStyle>
          <a:p>
            <a:pPr lvl="0"/>
            <a:r>
              <a:rPr lang="en-US"/>
              <a:t>Edit Master text styles</a:t>
            </a:r>
          </a:p>
          <a:p>
            <a:pPr lvl="1"/>
            <a:r>
              <a:rPr lang="en-US"/>
              <a:t>Second level</a:t>
            </a:r>
          </a:p>
        </p:txBody>
      </p:sp>
      <p:grpSp>
        <p:nvGrpSpPr>
          <p:cNvPr id="12" name="Group 11"/>
          <p:cNvGrpSpPr/>
          <p:nvPr userDrawn="1"/>
        </p:nvGrpSpPr>
        <p:grpSpPr>
          <a:xfrm>
            <a:off x="12284310" y="2497574"/>
            <a:ext cx="1389888" cy="1233768"/>
            <a:chOff x="9215268" y="3023356"/>
            <a:chExt cx="1389888" cy="1233768"/>
          </a:xfrm>
        </p:grpSpPr>
        <p:sp>
          <p:nvSpPr>
            <p:cNvPr id="13" name="Rectangle 12"/>
            <p:cNvSpPr/>
            <p:nvPr userDrawn="1"/>
          </p:nvSpPr>
          <p:spPr>
            <a:xfrm>
              <a:off x="9215268" y="3023356"/>
              <a:ext cx="1389888" cy="123376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0" rtlCol="0" anchor="t"/>
            <a:lstStyle/>
            <a:p>
              <a:pPr algn="l"/>
              <a:r>
                <a:rPr lang="en-US" sz="1000" b="0" baseline="0" dirty="0">
                  <a:solidFill>
                    <a:schemeClr val="tx1"/>
                  </a:solidFill>
                </a:rPr>
                <a:t>Only use </a:t>
              </a:r>
              <a:r>
                <a:rPr lang="en-US" sz="1000" b="0" baseline="0" dirty="0">
                  <a:solidFill>
                    <a:srgbClr val="D6002A"/>
                  </a:solidFill>
                </a:rPr>
                <a:t>S&amp;P Global Red </a:t>
              </a:r>
              <a:r>
                <a:rPr lang="en-US" sz="1000" b="0" baseline="0" dirty="0">
                  <a:solidFill>
                    <a:schemeClr val="tx1"/>
                  </a:solidFill>
                </a:rPr>
                <a:t>for key text high-lights, not shapes or charts. </a:t>
              </a:r>
              <a:br>
                <a:rPr lang="en-US" sz="1000" b="0" baseline="0" dirty="0">
                  <a:solidFill>
                    <a:schemeClr val="tx1"/>
                  </a:solidFill>
                </a:rPr>
              </a:br>
              <a:r>
                <a:rPr lang="en-US" sz="1000" b="0" baseline="0" dirty="0">
                  <a:solidFill>
                    <a:schemeClr val="tx1"/>
                  </a:solidFill>
                </a:rPr>
                <a:t>It’s available in the custom color palette. </a:t>
              </a:r>
            </a:p>
          </p:txBody>
        </p:sp>
        <p:sp>
          <p:nvSpPr>
            <p:cNvPr id="14" name="Rectangle 13"/>
            <p:cNvSpPr/>
            <p:nvPr userDrawn="1"/>
          </p:nvSpPr>
          <p:spPr>
            <a:xfrm>
              <a:off x="9264542" y="4042368"/>
              <a:ext cx="126397" cy="126397"/>
            </a:xfrm>
            <a:prstGeom prst="rect">
              <a:avLst/>
            </a:prstGeom>
            <a:solidFill>
              <a:srgbClr val="D60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tx1"/>
                </a:solidFill>
              </a:endParaRPr>
            </a:p>
          </p:txBody>
        </p:sp>
      </p:grpSp>
    </p:spTree>
    <p:extLst>
      <p:ext uri="{BB962C8B-B14F-4D97-AF65-F5344CB8AC3E}">
        <p14:creationId xmlns:p14="http://schemas.microsoft.com/office/powerpoint/2010/main" val="300841484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246FB18-5DF1-419A-B975-14AFDDD65B9F}" type="slidenum">
              <a:rPr lang="en-US" smtClean="0"/>
              <a:t>‹#›</a:t>
            </a:fld>
            <a:endParaRPr lang="en-US"/>
          </a:p>
        </p:txBody>
      </p:sp>
      <p:sp>
        <p:nvSpPr>
          <p:cNvPr id="7" name="Rectangle 6"/>
          <p:cNvSpPr/>
          <p:nvPr userDrawn="1"/>
        </p:nvSpPr>
        <p:spPr>
          <a:xfrm>
            <a:off x="12287025" y="-4043"/>
            <a:ext cx="1386247" cy="243104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lstStyle/>
          <a:p>
            <a:pPr algn="l"/>
            <a:r>
              <a:rPr lang="en-US" sz="1000" b="1" dirty="0">
                <a:solidFill>
                  <a:schemeClr val="tx1"/>
                </a:solidFill>
              </a:rPr>
              <a:t>Blank</a:t>
            </a:r>
          </a:p>
          <a:p>
            <a:pPr algn="l"/>
            <a:r>
              <a:rPr lang="en-US" sz="1000" b="0" baseline="0" dirty="0">
                <a:solidFill>
                  <a:schemeClr val="tx1"/>
                </a:solidFill>
              </a:rPr>
              <a:t>A blank slide layout with no headline, subtitle or content placeholders. </a:t>
            </a:r>
          </a:p>
        </p:txBody>
      </p:sp>
      <p:sp>
        <p:nvSpPr>
          <p:cNvPr id="9" name="Text Placeholder 11"/>
          <p:cNvSpPr>
            <a:spLocks noGrp="1"/>
          </p:cNvSpPr>
          <p:nvPr>
            <p:ph type="body" sz="quarter" idx="15"/>
          </p:nvPr>
        </p:nvSpPr>
        <p:spPr>
          <a:xfrm>
            <a:off x="414529" y="5672139"/>
            <a:ext cx="11358880" cy="418782"/>
          </a:xfrm>
        </p:spPr>
        <p:txBody>
          <a:bodyPr tIns="0" bIns="0" anchor="b"/>
          <a:lstStyle>
            <a:lvl1pPr marL="0" indent="0">
              <a:lnSpc>
                <a:spcPct val="70000"/>
              </a:lnSpc>
              <a:spcBef>
                <a:spcPts val="0"/>
              </a:spcBef>
              <a:spcAft>
                <a:spcPts val="200"/>
              </a:spcAft>
              <a:buSzPct val="25000"/>
              <a:buFont typeface="Arial" panose="020B0604020202020204" pitchFamily="34" charset="0"/>
              <a:buChar char=" "/>
              <a:defRPr sz="900">
                <a:latin typeface="Arial Narrow" panose="020B0606020202030204" pitchFamily="34" charset="0"/>
              </a:defRPr>
            </a:lvl1pPr>
            <a:lvl2pPr marL="169863" indent="-112713">
              <a:lnSpc>
                <a:spcPct val="70000"/>
              </a:lnSpc>
              <a:spcBef>
                <a:spcPts val="0"/>
              </a:spcBef>
              <a:buFont typeface="Arial" panose="020B0604020202020204" pitchFamily="34" charset="0"/>
              <a:buChar char="•"/>
              <a:defRPr sz="900">
                <a:latin typeface="Arial Narrow" panose="020B0606020202030204" pitchFamily="34" charset="0"/>
              </a:defRPr>
            </a:lvl2pPr>
            <a:lvl3pPr marL="341312" indent="0">
              <a:buNone/>
              <a:defRPr/>
            </a:lvl3pPr>
          </a:lstStyle>
          <a:p>
            <a:pPr lvl="0"/>
            <a:r>
              <a:rPr lang="en-US"/>
              <a:t>Edit Master text styles</a:t>
            </a:r>
          </a:p>
          <a:p>
            <a:pPr lvl="1"/>
            <a:r>
              <a:rPr lang="en-US"/>
              <a:t>Second level</a:t>
            </a:r>
          </a:p>
        </p:txBody>
      </p:sp>
      <p:grpSp>
        <p:nvGrpSpPr>
          <p:cNvPr id="10" name="Group 9"/>
          <p:cNvGrpSpPr/>
          <p:nvPr userDrawn="1"/>
        </p:nvGrpSpPr>
        <p:grpSpPr>
          <a:xfrm>
            <a:off x="12284310" y="2497574"/>
            <a:ext cx="1389888" cy="1233768"/>
            <a:chOff x="9215268" y="3023356"/>
            <a:chExt cx="1389888" cy="1233768"/>
          </a:xfrm>
        </p:grpSpPr>
        <p:sp>
          <p:nvSpPr>
            <p:cNvPr id="11" name="Rectangle 10"/>
            <p:cNvSpPr/>
            <p:nvPr userDrawn="1"/>
          </p:nvSpPr>
          <p:spPr>
            <a:xfrm>
              <a:off x="9215268" y="3023356"/>
              <a:ext cx="1389888" cy="123376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0" rtlCol="0" anchor="t"/>
            <a:lstStyle/>
            <a:p>
              <a:pPr algn="l"/>
              <a:r>
                <a:rPr lang="en-US" sz="1000" b="0" baseline="0" dirty="0">
                  <a:solidFill>
                    <a:schemeClr val="tx1"/>
                  </a:solidFill>
                </a:rPr>
                <a:t>Only use </a:t>
              </a:r>
              <a:r>
                <a:rPr lang="en-US" sz="1000" b="0" baseline="0" dirty="0">
                  <a:solidFill>
                    <a:srgbClr val="D6002A"/>
                  </a:solidFill>
                </a:rPr>
                <a:t>S&amp;P Global Red </a:t>
              </a:r>
              <a:r>
                <a:rPr lang="en-US" sz="1000" b="0" baseline="0" dirty="0">
                  <a:solidFill>
                    <a:schemeClr val="tx1"/>
                  </a:solidFill>
                </a:rPr>
                <a:t>for key text high-lights, not shapes or charts. </a:t>
              </a:r>
              <a:br>
                <a:rPr lang="en-US" sz="1000" b="0" baseline="0" dirty="0">
                  <a:solidFill>
                    <a:schemeClr val="tx1"/>
                  </a:solidFill>
                </a:rPr>
              </a:br>
              <a:r>
                <a:rPr lang="en-US" sz="1000" b="0" baseline="0" dirty="0">
                  <a:solidFill>
                    <a:schemeClr val="tx1"/>
                  </a:solidFill>
                </a:rPr>
                <a:t>It’s available in the custom color palette. </a:t>
              </a:r>
            </a:p>
          </p:txBody>
        </p:sp>
        <p:sp>
          <p:nvSpPr>
            <p:cNvPr id="12" name="Rectangle 11"/>
            <p:cNvSpPr/>
            <p:nvPr userDrawn="1"/>
          </p:nvSpPr>
          <p:spPr>
            <a:xfrm>
              <a:off x="9264542" y="4042368"/>
              <a:ext cx="126397" cy="126397"/>
            </a:xfrm>
            <a:prstGeom prst="rect">
              <a:avLst/>
            </a:prstGeom>
            <a:solidFill>
              <a:srgbClr val="D60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tx1"/>
                </a:solidFill>
              </a:endParaRPr>
            </a:p>
          </p:txBody>
        </p:sp>
      </p:grpSp>
    </p:spTree>
    <p:extLst>
      <p:ext uri="{BB962C8B-B14F-4D97-AF65-F5344CB8AC3E}">
        <p14:creationId xmlns:p14="http://schemas.microsoft.com/office/powerpoint/2010/main" val="13960867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4" name="Title 4"/>
          <p:cNvSpPr>
            <a:spLocks noGrp="1" noChangeArrowheads="1"/>
          </p:cNvSpPr>
          <p:nvPr>
            <p:ph type="title"/>
          </p:nvPr>
        </p:nvSpPr>
        <p:spPr bwMode="auto">
          <a:xfrm>
            <a:off x="304800" y="152401"/>
            <a:ext cx="11582400" cy="723519"/>
          </a:xfrm>
          <a:prstGeom prst="rect">
            <a:avLst/>
          </a:prstGeom>
          <a:noFill/>
          <a:ln w="12700">
            <a:noFill/>
            <a:miter lim="800000"/>
            <a:headEnd/>
            <a:tailEnd/>
          </a:ln>
          <a:effectLst/>
        </p:spPr>
        <p:txBody>
          <a:bodyPr vert="horz" wrap="square" lIns="90000" tIns="43200" rIns="90000" bIns="43200" numCol="1" anchor="t" anchorCtr="0" compatLnSpc="1">
            <a:prstTxWarp prst="textNoShape">
              <a:avLst/>
            </a:prstTxWarp>
          </a:bodyPr>
          <a:lstStyle>
            <a:lvl1pPr>
              <a:defRPr>
                <a:latin typeface="Arial" panose="020B0604020202020204" pitchFamily="34" charset="0"/>
              </a:defRPr>
            </a:lvl1pPr>
          </a:lstStyle>
          <a:p>
            <a:pPr lvl="0"/>
            <a:r>
              <a:rPr lang="en-US" dirty="0"/>
              <a:t>Click to edit Master title style</a:t>
            </a:r>
          </a:p>
        </p:txBody>
      </p:sp>
    </p:spTree>
    <p:extLst>
      <p:ext uri="{BB962C8B-B14F-4D97-AF65-F5344CB8AC3E}">
        <p14:creationId xmlns:p14="http://schemas.microsoft.com/office/powerpoint/2010/main" val="203777757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9" name="Content Placeholder 8"/>
          <p:cNvSpPr>
            <a:spLocks noGrp="1"/>
          </p:cNvSpPr>
          <p:nvPr>
            <p:ph sz="quarter" idx="13"/>
          </p:nvPr>
        </p:nvSpPr>
        <p:spPr>
          <a:xfrm>
            <a:off x="406402" y="1371601"/>
            <a:ext cx="11379205" cy="4300539"/>
          </a:xfrm>
          <a:ln cap="flat">
            <a:miter lim="800000"/>
          </a:ln>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p:cNvSpPr>
            <a:spLocks noGrp="1"/>
          </p:cNvSpPr>
          <p:nvPr>
            <p:ph type="dt" sz="half" idx="14"/>
          </p:nvPr>
        </p:nvSpPr>
        <p:spPr/>
        <p:txBody>
          <a:bodyPr/>
          <a:lstStyle/>
          <a:p>
            <a:endParaRPr lang="en-US"/>
          </a:p>
        </p:txBody>
      </p:sp>
      <p:sp>
        <p:nvSpPr>
          <p:cNvPr id="7" name="Footer Placeholder 6"/>
          <p:cNvSpPr>
            <a:spLocks noGrp="1"/>
          </p:cNvSpPr>
          <p:nvPr>
            <p:ph type="ftr" sz="quarter" idx="15"/>
          </p:nvPr>
        </p:nvSpPr>
        <p:spPr/>
        <p:txBody>
          <a:bodyPr/>
          <a:lstStyle/>
          <a:p>
            <a:endParaRPr lang="en-US"/>
          </a:p>
        </p:txBody>
      </p:sp>
      <p:sp>
        <p:nvSpPr>
          <p:cNvPr id="8" name="Slide Number Placeholder 7"/>
          <p:cNvSpPr>
            <a:spLocks noGrp="1"/>
          </p:cNvSpPr>
          <p:nvPr>
            <p:ph type="sldNum" sz="quarter" idx="16"/>
          </p:nvPr>
        </p:nvSpPr>
        <p:spPr/>
        <p:txBody>
          <a:bodyPr/>
          <a:lstStyle/>
          <a:p>
            <a:fld id="{146682E1-A610-4FB0-BCC6-241ABE41C99B}" type="slidenum">
              <a:rPr lang="en-US" smtClean="0"/>
              <a:t>‹#›</a:t>
            </a:fld>
            <a:endParaRPr lang="en-US"/>
          </a:p>
        </p:txBody>
      </p:sp>
      <p:sp>
        <p:nvSpPr>
          <p:cNvPr id="10" name="Title 9"/>
          <p:cNvSpPr>
            <a:spLocks noGrp="1"/>
          </p:cNvSpPr>
          <p:nvPr>
            <p:ph type="title"/>
          </p:nvPr>
        </p:nvSpPr>
        <p:spPr/>
        <p:txBody>
          <a:bodyPr/>
          <a:lstStyle>
            <a:lvl1pPr>
              <a:defRPr>
                <a:latin typeface="+mj-lt"/>
              </a:defRPr>
            </a:lvl1pPr>
          </a:lstStyle>
          <a:p>
            <a:r>
              <a:rPr lang="en-US"/>
              <a:t>Click to edit Master title style</a:t>
            </a:r>
            <a:endParaRPr lang="en-US" dirty="0"/>
          </a:p>
        </p:txBody>
      </p:sp>
      <p:sp>
        <p:nvSpPr>
          <p:cNvPr id="11" name="Rectangle 10"/>
          <p:cNvSpPr/>
          <p:nvPr userDrawn="1"/>
        </p:nvSpPr>
        <p:spPr>
          <a:xfrm>
            <a:off x="12287025" y="-4043"/>
            <a:ext cx="1386247" cy="243104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lstStyle/>
          <a:p>
            <a:pPr algn="l"/>
            <a:r>
              <a:rPr lang="en-US" sz="1000" b="1" dirty="0">
                <a:solidFill>
                  <a:schemeClr val="tx1"/>
                </a:solidFill>
              </a:rPr>
              <a:t>Title and Content</a:t>
            </a:r>
          </a:p>
          <a:p>
            <a:pPr algn="l"/>
            <a:r>
              <a:rPr lang="en-US" sz="1000" b="0" baseline="0" dirty="0">
                <a:solidFill>
                  <a:schemeClr val="tx1"/>
                </a:solidFill>
              </a:rPr>
              <a:t>Headline and content layout. </a:t>
            </a:r>
          </a:p>
        </p:txBody>
      </p:sp>
      <p:sp>
        <p:nvSpPr>
          <p:cNvPr id="14" name="Text Placeholder 11"/>
          <p:cNvSpPr>
            <a:spLocks noGrp="1"/>
          </p:cNvSpPr>
          <p:nvPr>
            <p:ph type="body" sz="quarter" idx="17"/>
          </p:nvPr>
        </p:nvSpPr>
        <p:spPr>
          <a:xfrm>
            <a:off x="414529" y="5672139"/>
            <a:ext cx="11358880" cy="418782"/>
          </a:xfrm>
        </p:spPr>
        <p:txBody>
          <a:bodyPr tIns="0" bIns="0" anchor="b"/>
          <a:lstStyle>
            <a:lvl1pPr marL="0" indent="0">
              <a:lnSpc>
                <a:spcPct val="70000"/>
              </a:lnSpc>
              <a:spcBef>
                <a:spcPts val="0"/>
              </a:spcBef>
              <a:spcAft>
                <a:spcPts val="200"/>
              </a:spcAft>
              <a:buSzPct val="25000"/>
              <a:buFont typeface="Arial" panose="020B0604020202020204" pitchFamily="34" charset="0"/>
              <a:buChar char=" "/>
              <a:defRPr sz="900">
                <a:latin typeface="Arial Narrow" panose="020B0606020202030204" pitchFamily="34" charset="0"/>
              </a:defRPr>
            </a:lvl1pPr>
            <a:lvl2pPr marL="169863" indent="-112713">
              <a:lnSpc>
                <a:spcPct val="70000"/>
              </a:lnSpc>
              <a:spcBef>
                <a:spcPts val="0"/>
              </a:spcBef>
              <a:buFont typeface="Arial" panose="020B0604020202020204" pitchFamily="34" charset="0"/>
              <a:buChar char="•"/>
              <a:defRPr sz="900">
                <a:latin typeface="Arial Narrow" panose="020B0606020202030204" pitchFamily="34" charset="0"/>
              </a:defRPr>
            </a:lvl2pPr>
            <a:lvl3pPr marL="341312" indent="0">
              <a:buNone/>
              <a:defRPr/>
            </a:lvl3pPr>
          </a:lstStyle>
          <a:p>
            <a:pPr lvl="0"/>
            <a:r>
              <a:rPr lang="en-US"/>
              <a:t>Edit Master text styles</a:t>
            </a:r>
          </a:p>
          <a:p>
            <a:pPr lvl="1"/>
            <a:r>
              <a:rPr lang="en-US"/>
              <a:t>Second level</a:t>
            </a:r>
          </a:p>
        </p:txBody>
      </p:sp>
      <p:grpSp>
        <p:nvGrpSpPr>
          <p:cNvPr id="12" name="Group 11"/>
          <p:cNvGrpSpPr/>
          <p:nvPr userDrawn="1"/>
        </p:nvGrpSpPr>
        <p:grpSpPr>
          <a:xfrm>
            <a:off x="12284310" y="2497574"/>
            <a:ext cx="1389888" cy="1233768"/>
            <a:chOff x="9215268" y="3023356"/>
            <a:chExt cx="1389888" cy="1233768"/>
          </a:xfrm>
        </p:grpSpPr>
        <p:sp>
          <p:nvSpPr>
            <p:cNvPr id="15" name="Rectangle 14"/>
            <p:cNvSpPr/>
            <p:nvPr userDrawn="1"/>
          </p:nvSpPr>
          <p:spPr>
            <a:xfrm>
              <a:off x="9215268" y="3023356"/>
              <a:ext cx="1389888" cy="123376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0" rtlCol="0" anchor="t"/>
            <a:lstStyle/>
            <a:p>
              <a:pPr algn="l"/>
              <a:r>
                <a:rPr lang="en-US" sz="1000" b="0" baseline="0" dirty="0">
                  <a:solidFill>
                    <a:schemeClr val="tx1"/>
                  </a:solidFill>
                </a:rPr>
                <a:t>Only use </a:t>
              </a:r>
              <a:r>
                <a:rPr lang="en-US" sz="1000" b="0" baseline="0" dirty="0">
                  <a:solidFill>
                    <a:srgbClr val="D6002A"/>
                  </a:solidFill>
                </a:rPr>
                <a:t>S&amp;P Global Red </a:t>
              </a:r>
              <a:r>
                <a:rPr lang="en-US" sz="1000" b="0" baseline="0" dirty="0">
                  <a:solidFill>
                    <a:schemeClr val="tx1"/>
                  </a:solidFill>
                </a:rPr>
                <a:t>for key text high-lights, not shapes or charts. </a:t>
              </a:r>
              <a:br>
                <a:rPr lang="en-US" sz="1000" b="0" baseline="0" dirty="0">
                  <a:solidFill>
                    <a:schemeClr val="tx1"/>
                  </a:solidFill>
                </a:rPr>
              </a:br>
              <a:r>
                <a:rPr lang="en-US" sz="1000" b="0" baseline="0" dirty="0">
                  <a:solidFill>
                    <a:schemeClr val="tx1"/>
                  </a:solidFill>
                </a:rPr>
                <a:t>It’s available in the custom color palette. </a:t>
              </a:r>
            </a:p>
          </p:txBody>
        </p:sp>
        <p:sp>
          <p:nvSpPr>
            <p:cNvPr id="16" name="Rectangle 15"/>
            <p:cNvSpPr/>
            <p:nvPr userDrawn="1"/>
          </p:nvSpPr>
          <p:spPr>
            <a:xfrm>
              <a:off x="9264542" y="4042368"/>
              <a:ext cx="126397" cy="126397"/>
            </a:xfrm>
            <a:prstGeom prst="rect">
              <a:avLst/>
            </a:prstGeom>
            <a:solidFill>
              <a:srgbClr val="D60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tx1"/>
                </a:solidFill>
              </a:endParaRPr>
            </a:p>
          </p:txBody>
        </p:sp>
      </p:grpSp>
    </p:spTree>
    <p:extLst>
      <p:ext uri="{BB962C8B-B14F-4D97-AF65-F5344CB8AC3E}">
        <p14:creationId xmlns:p14="http://schemas.microsoft.com/office/powerpoint/2010/main" val="93387076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Instruction">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5246FB18-5DF1-419A-B975-14AFDDD65B9F}" type="slidenum">
              <a:rPr lang="en-US" smtClean="0"/>
              <a:pPr/>
              <a:t>‹#›</a:t>
            </a:fld>
            <a:endParaRPr lang="en-US" dirty="0"/>
          </a:p>
        </p:txBody>
      </p:sp>
      <p:sp>
        <p:nvSpPr>
          <p:cNvPr id="6" name="TextBox 5"/>
          <p:cNvSpPr txBox="1"/>
          <p:nvPr userDrawn="1"/>
        </p:nvSpPr>
        <p:spPr>
          <a:xfrm>
            <a:off x="406400" y="445570"/>
            <a:ext cx="11078563" cy="3416320"/>
          </a:xfrm>
          <a:prstGeom prst="rect">
            <a:avLst/>
          </a:prstGeom>
          <a:noFill/>
        </p:spPr>
        <p:txBody>
          <a:bodyPr wrap="square" rtlCol="0">
            <a:spAutoFit/>
          </a:bodyPr>
          <a:lstStyle/>
          <a:p>
            <a:pPr>
              <a:lnSpc>
                <a:spcPct val="90000"/>
              </a:lnSpc>
            </a:pPr>
            <a:r>
              <a:rPr lang="en-US" sz="8000" b="1" dirty="0"/>
              <a:t>DO NOT USE ANY SLIDE LAYOUTS AFTER THIS LAYOUT! </a:t>
            </a:r>
          </a:p>
        </p:txBody>
      </p:sp>
    </p:spTree>
    <p:extLst>
      <p:ext uri="{BB962C8B-B14F-4D97-AF65-F5344CB8AC3E}">
        <p14:creationId xmlns:p14="http://schemas.microsoft.com/office/powerpoint/2010/main" val="292184885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414528" y="1371600"/>
            <a:ext cx="11367253" cy="48006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246FB18-5DF1-419A-B975-14AFDDD65B9F}" type="slidenum">
              <a:rPr lang="en-US" smtClean="0"/>
              <a:t>‹#›</a:t>
            </a:fld>
            <a:endParaRPr lang="en-US"/>
          </a:p>
        </p:txBody>
      </p:sp>
    </p:spTree>
    <p:extLst>
      <p:ext uri="{BB962C8B-B14F-4D97-AF65-F5344CB8AC3E}">
        <p14:creationId xmlns:p14="http://schemas.microsoft.com/office/powerpoint/2010/main" val="338980024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246FB18-5DF1-419A-B975-14AFDDD65B9F}" type="slidenum">
              <a:rPr lang="en-US" smtClean="0"/>
              <a:t>‹#›</a:t>
            </a:fld>
            <a:endParaRPr lang="en-US"/>
          </a:p>
        </p:txBody>
      </p:sp>
    </p:spTree>
    <p:extLst>
      <p:ext uri="{BB962C8B-B14F-4D97-AF65-F5344CB8AC3E}">
        <p14:creationId xmlns:p14="http://schemas.microsoft.com/office/powerpoint/2010/main" val="45185201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userDrawn="1">
  <p:cSld name="1_LNG_Cover black Slim image">
    <p:bg>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11480" y="164593"/>
            <a:ext cx="6705600" cy="1568639"/>
          </a:xfrm>
        </p:spPr>
        <p:txBody>
          <a:bodyPr tIns="0" anchor="t">
            <a:normAutofit/>
          </a:bodyPr>
          <a:lstStyle>
            <a:lvl1pPr algn="l">
              <a:defRPr sz="3600" b="1" baseline="0"/>
            </a:lvl1pPr>
          </a:lstStyle>
          <a:p>
            <a:r>
              <a:rPr lang="en-US" dirty="0"/>
              <a:t>Click to insert Presentation Title</a:t>
            </a:r>
          </a:p>
        </p:txBody>
      </p:sp>
      <p:sp>
        <p:nvSpPr>
          <p:cNvPr id="3" name="Subtitle 2"/>
          <p:cNvSpPr>
            <a:spLocks noGrp="1"/>
          </p:cNvSpPr>
          <p:nvPr>
            <p:ph type="subTitle" idx="1" hasCustomPrompt="1"/>
          </p:nvPr>
        </p:nvSpPr>
        <p:spPr>
          <a:xfrm>
            <a:off x="411480" y="1755648"/>
            <a:ext cx="6705600" cy="579110"/>
          </a:xfrm>
        </p:spPr>
        <p:txBody>
          <a:bodyPr>
            <a:normAutofit/>
          </a:bodyPr>
          <a:lstStyle>
            <a:lvl1pPr marL="0" indent="0" algn="l">
              <a:spcBef>
                <a:spcPts val="0"/>
              </a:spcBef>
              <a:buNone/>
              <a:defRPr sz="1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insert subtitle</a:t>
            </a:r>
          </a:p>
        </p:txBody>
      </p:sp>
      <p:sp>
        <p:nvSpPr>
          <p:cNvPr id="7" name="Text Placeholder 5"/>
          <p:cNvSpPr>
            <a:spLocks noGrp="1"/>
          </p:cNvSpPr>
          <p:nvPr>
            <p:ph type="body" sz="quarter" idx="11" hasCustomPrompt="1"/>
          </p:nvPr>
        </p:nvSpPr>
        <p:spPr>
          <a:xfrm>
            <a:off x="8618069" y="1111722"/>
            <a:ext cx="3169920" cy="259884"/>
          </a:xfrm>
        </p:spPr>
        <p:txBody>
          <a:bodyPr>
            <a:noAutofit/>
          </a:bodyPr>
          <a:lstStyle>
            <a:lvl1pPr marL="0" indent="0">
              <a:buNone/>
              <a:defRPr sz="1050" b="0"/>
            </a:lvl1pPr>
          </a:lstStyle>
          <a:p>
            <a:pPr lvl="0"/>
            <a:r>
              <a:rPr lang="en-US" dirty="0"/>
              <a:t>Click to insert date</a:t>
            </a:r>
          </a:p>
        </p:txBody>
      </p:sp>
      <p:sp>
        <p:nvSpPr>
          <p:cNvPr id="14" name="Text Placeholder 5"/>
          <p:cNvSpPr>
            <a:spLocks noGrp="1"/>
          </p:cNvSpPr>
          <p:nvPr>
            <p:ph type="body" sz="quarter" idx="10" hasCustomPrompt="1"/>
          </p:nvPr>
        </p:nvSpPr>
        <p:spPr>
          <a:xfrm>
            <a:off x="8618071" y="152585"/>
            <a:ext cx="3169920" cy="896287"/>
          </a:xfrm>
        </p:spPr>
        <p:txBody>
          <a:bodyPr>
            <a:noAutofit/>
          </a:bodyPr>
          <a:lstStyle>
            <a:lvl1pPr marL="0" indent="0">
              <a:spcBef>
                <a:spcPts val="300"/>
              </a:spcBef>
              <a:spcAft>
                <a:spcPts val="0"/>
              </a:spcAft>
              <a:buNone/>
              <a:defRPr sz="1100" b="1" baseline="0"/>
            </a:lvl1pPr>
          </a:lstStyle>
          <a:p>
            <a:pPr lvl="0"/>
            <a:r>
              <a:rPr lang="en-US" dirty="0"/>
              <a:t>Click to insert Presenter Name(s)</a:t>
            </a:r>
            <a:br>
              <a:rPr lang="en-US" dirty="0"/>
            </a:br>
            <a:r>
              <a:rPr lang="en-US" dirty="0"/>
              <a:t>Job Title</a:t>
            </a:r>
            <a:br>
              <a:rPr lang="en-US" dirty="0"/>
            </a:br>
            <a:r>
              <a:rPr lang="en-US" dirty="0"/>
              <a:t>Department / Sector</a:t>
            </a:r>
          </a:p>
        </p:txBody>
      </p:sp>
      <p:sp>
        <p:nvSpPr>
          <p:cNvPr id="9" name="Rectangle 8"/>
          <p:cNvSpPr/>
          <p:nvPr userDrawn="1"/>
        </p:nvSpPr>
        <p:spPr>
          <a:xfrm>
            <a:off x="12287025" y="-4043"/>
            <a:ext cx="1386247" cy="242978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lstStyle/>
          <a:p>
            <a:pPr algn="l"/>
            <a:r>
              <a:rPr lang="en-US" sz="1000" b="1" dirty="0">
                <a:solidFill>
                  <a:schemeClr val="bg1"/>
                </a:solidFill>
              </a:rPr>
              <a:t>Cover</a:t>
            </a:r>
            <a:r>
              <a:rPr lang="en-US" sz="1000" b="1" baseline="0" dirty="0">
                <a:solidFill>
                  <a:schemeClr val="bg1"/>
                </a:solidFill>
              </a:rPr>
              <a:t> + Image</a:t>
            </a:r>
          </a:p>
          <a:p>
            <a:pPr algn="l"/>
            <a:r>
              <a:rPr lang="en-US" sz="1000" baseline="0" dirty="0">
                <a:solidFill>
                  <a:schemeClr val="bg1"/>
                </a:solidFill>
              </a:rPr>
              <a:t>Do not change the size of the title. Keep the title short and use the subtitle area for longer descriptions if needed. Insert rectangular image by clicking the image icon. </a:t>
            </a:r>
            <a:endParaRPr lang="en-US" sz="1000" dirty="0">
              <a:solidFill>
                <a:schemeClr val="bg1"/>
              </a:solidFill>
            </a:endParaRPr>
          </a:p>
        </p:txBody>
      </p:sp>
      <p:grpSp>
        <p:nvGrpSpPr>
          <p:cNvPr id="24" name="Group 23"/>
          <p:cNvGrpSpPr/>
          <p:nvPr userDrawn="1"/>
        </p:nvGrpSpPr>
        <p:grpSpPr>
          <a:xfrm>
            <a:off x="12284310" y="2497574"/>
            <a:ext cx="1389888" cy="1233768"/>
            <a:chOff x="9215268" y="3023356"/>
            <a:chExt cx="1389888" cy="1233768"/>
          </a:xfrm>
        </p:grpSpPr>
        <p:sp>
          <p:nvSpPr>
            <p:cNvPr id="25" name="Rectangle 24"/>
            <p:cNvSpPr/>
            <p:nvPr userDrawn="1"/>
          </p:nvSpPr>
          <p:spPr>
            <a:xfrm>
              <a:off x="9215268" y="3023356"/>
              <a:ext cx="1389888" cy="123376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0" rtlCol="0" anchor="t"/>
            <a:lstStyle/>
            <a:p>
              <a:pPr algn="l"/>
              <a:r>
                <a:rPr lang="en-US" sz="1000" b="0" baseline="0" dirty="0">
                  <a:solidFill>
                    <a:schemeClr val="bg1"/>
                  </a:solidFill>
                </a:rPr>
                <a:t>Only use </a:t>
              </a:r>
              <a:r>
                <a:rPr lang="en-US" sz="1000" b="0" baseline="0" dirty="0">
                  <a:solidFill>
                    <a:srgbClr val="D6002A"/>
                  </a:solidFill>
                </a:rPr>
                <a:t>S&amp;P Global Red </a:t>
              </a:r>
              <a:r>
                <a:rPr lang="en-US" sz="1000" b="0" baseline="0" dirty="0">
                  <a:solidFill>
                    <a:schemeClr val="bg1"/>
                  </a:solidFill>
                </a:rPr>
                <a:t>for key text high-lights, not shapes or charts. </a:t>
              </a:r>
              <a:br>
                <a:rPr lang="en-US" sz="1000" b="0" baseline="0" dirty="0">
                  <a:solidFill>
                    <a:schemeClr val="bg1"/>
                  </a:solidFill>
                </a:rPr>
              </a:br>
              <a:r>
                <a:rPr lang="en-US" sz="1000" b="0" baseline="0" dirty="0">
                  <a:solidFill>
                    <a:schemeClr val="bg1"/>
                  </a:solidFill>
                </a:rPr>
                <a:t>It’s available in the custom color palette</a:t>
              </a:r>
              <a:r>
                <a:rPr lang="en-US" sz="1000" b="0" baseline="0" dirty="0">
                  <a:solidFill>
                    <a:schemeClr val="tx1"/>
                  </a:solidFill>
                </a:rPr>
                <a:t>. </a:t>
              </a:r>
            </a:p>
          </p:txBody>
        </p:sp>
        <p:sp>
          <p:nvSpPr>
            <p:cNvPr id="26" name="Rectangle 25"/>
            <p:cNvSpPr/>
            <p:nvPr userDrawn="1"/>
          </p:nvSpPr>
          <p:spPr>
            <a:xfrm>
              <a:off x="9264542" y="4042368"/>
              <a:ext cx="126397" cy="126397"/>
            </a:xfrm>
            <a:prstGeom prst="rect">
              <a:avLst/>
            </a:prstGeom>
            <a:solidFill>
              <a:srgbClr val="D60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tx1"/>
                </a:solidFill>
              </a:endParaRPr>
            </a:p>
          </p:txBody>
        </p:sp>
      </p:grpSp>
      <p:pic>
        <p:nvPicPr>
          <p:cNvPr id="20" name="Platts"/>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47857" y="5508180"/>
            <a:ext cx="2222072" cy="1261872"/>
          </a:xfrm>
          <a:prstGeom prst="rect">
            <a:avLst/>
          </a:prstGeom>
        </p:spPr>
      </p:pic>
      <p:sp>
        <p:nvSpPr>
          <p:cNvPr id="13" name="Text Placeholder 5"/>
          <p:cNvSpPr>
            <a:spLocks noGrp="1"/>
          </p:cNvSpPr>
          <p:nvPr>
            <p:ph type="body" sz="quarter" idx="12" hasCustomPrompt="1"/>
          </p:nvPr>
        </p:nvSpPr>
        <p:spPr>
          <a:xfrm>
            <a:off x="6096000" y="5155186"/>
            <a:ext cx="5689600" cy="521714"/>
          </a:xfrm>
        </p:spPr>
        <p:txBody>
          <a:bodyPr tIns="0" rIns="0" bIns="0">
            <a:noAutofit/>
          </a:bodyPr>
          <a:lstStyle>
            <a:lvl1pPr marL="0" indent="0" algn="r">
              <a:buNone/>
              <a:defRPr sz="900" b="0">
                <a:solidFill>
                  <a:schemeClr val="tx1"/>
                </a:solidFill>
                <a:latin typeface="Arial Narrow" panose="020B0606020202030204" pitchFamily="34" charset="0"/>
              </a:defRPr>
            </a:lvl1pPr>
          </a:lstStyle>
          <a:p>
            <a:pPr lvl="0"/>
            <a:r>
              <a:rPr lang="en-US" dirty="0"/>
              <a:t>Click to insert disclaimer paragraph</a:t>
            </a:r>
          </a:p>
        </p:txBody>
      </p:sp>
      <p:pic>
        <p:nvPicPr>
          <p:cNvPr id="17" name="Natural Gas"/>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737895" y="5768007"/>
            <a:ext cx="763128" cy="365760"/>
          </a:xfrm>
          <a:prstGeom prst="rect">
            <a:avLst/>
          </a:prstGeom>
        </p:spPr>
      </p:pic>
      <p:pic>
        <p:nvPicPr>
          <p:cNvPr id="16" name="Picture 15"/>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14000" y="2078334"/>
            <a:ext cx="11390110" cy="3034703"/>
          </a:xfrm>
          <a:prstGeom prst="rect">
            <a:avLst/>
          </a:prstGeom>
        </p:spPr>
      </p:pic>
    </p:spTree>
    <p:extLst>
      <p:ext uri="{BB962C8B-B14F-4D97-AF65-F5344CB8AC3E}">
        <p14:creationId xmlns:p14="http://schemas.microsoft.com/office/powerpoint/2010/main" val="1786508556"/>
      </p:ext>
    </p:extLst>
  </p:cSld>
  <p:clrMapOvr>
    <a:overrideClrMapping bg1="dk1" tx1="lt1" bg2="dk2" tx2="lt2" accent1="accent1" accent2="accent2" accent3="accent3" accent4="accent4" accent5="accent5" accent6="accent6" hlink="hlink" folHlink="folHlink"/>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42955560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Cover white plain">
    <p:spTree>
      <p:nvGrpSpPr>
        <p:cNvPr id="1" name=""/>
        <p:cNvGrpSpPr/>
        <p:nvPr/>
      </p:nvGrpSpPr>
      <p:grpSpPr>
        <a:xfrm>
          <a:off x="0" y="0"/>
          <a:ext cx="0" cy="0"/>
          <a:chOff x="0" y="0"/>
          <a:chExt cx="0" cy="0"/>
        </a:xfrm>
      </p:grpSpPr>
      <p:sp>
        <p:nvSpPr>
          <p:cNvPr id="2" name="Title 1"/>
          <p:cNvSpPr>
            <a:spLocks noGrp="1"/>
          </p:cNvSpPr>
          <p:nvPr userDrawn="1">
            <p:ph type="ctrTitle" hasCustomPrompt="1"/>
          </p:nvPr>
        </p:nvSpPr>
        <p:spPr>
          <a:xfrm>
            <a:off x="411480" y="143622"/>
            <a:ext cx="7231529" cy="2576289"/>
          </a:xfrm>
        </p:spPr>
        <p:txBody>
          <a:bodyPr tIns="0" rIns="0" anchor="t">
            <a:noAutofit/>
          </a:bodyPr>
          <a:lstStyle>
            <a:lvl1pPr algn="l">
              <a:defRPr sz="4400" b="1" baseline="0"/>
            </a:lvl1pPr>
          </a:lstStyle>
          <a:p>
            <a:r>
              <a:rPr lang="en-US" dirty="0"/>
              <a:t>Click to insert Presentation Title</a:t>
            </a:r>
          </a:p>
        </p:txBody>
      </p:sp>
      <p:sp>
        <p:nvSpPr>
          <p:cNvPr id="3" name="Subtitle 2"/>
          <p:cNvSpPr>
            <a:spLocks noGrp="1"/>
          </p:cNvSpPr>
          <p:nvPr userDrawn="1">
            <p:ph type="subTitle" idx="1" hasCustomPrompt="1"/>
          </p:nvPr>
        </p:nvSpPr>
        <p:spPr>
          <a:xfrm>
            <a:off x="411480" y="2719911"/>
            <a:ext cx="7207623" cy="1181195"/>
          </a:xfrm>
        </p:spPr>
        <p:txBody>
          <a:bodyPr/>
          <a:lstStyle>
            <a:lvl1pPr marL="0" indent="0" algn="l">
              <a:spcBef>
                <a:spcPts val="0"/>
              </a:spcBef>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insert subtitle</a:t>
            </a:r>
          </a:p>
        </p:txBody>
      </p:sp>
      <p:sp>
        <p:nvSpPr>
          <p:cNvPr id="8" name="Text Placeholder 5"/>
          <p:cNvSpPr>
            <a:spLocks noGrp="1"/>
          </p:cNvSpPr>
          <p:nvPr userDrawn="1">
            <p:ph type="body" sz="quarter" idx="12" hasCustomPrompt="1"/>
          </p:nvPr>
        </p:nvSpPr>
        <p:spPr>
          <a:xfrm>
            <a:off x="6096000" y="5781625"/>
            <a:ext cx="5689600" cy="730656"/>
          </a:xfrm>
        </p:spPr>
        <p:txBody>
          <a:bodyPr tIns="0" rIns="0" bIns="0">
            <a:noAutofit/>
          </a:bodyPr>
          <a:lstStyle>
            <a:lvl1pPr marL="0" indent="0" algn="r">
              <a:buNone/>
              <a:defRPr sz="900" b="0">
                <a:solidFill>
                  <a:schemeClr val="bg1">
                    <a:lumMod val="50000"/>
                  </a:schemeClr>
                </a:solidFill>
                <a:latin typeface="Arial Narrow" panose="020B0606020202030204" pitchFamily="34" charset="0"/>
              </a:defRPr>
            </a:lvl1pPr>
          </a:lstStyle>
          <a:p>
            <a:pPr lvl="0"/>
            <a:r>
              <a:rPr lang="en-US" dirty="0"/>
              <a:t>Click to insert disclaimer paragraph</a:t>
            </a:r>
          </a:p>
        </p:txBody>
      </p:sp>
      <p:sp>
        <p:nvSpPr>
          <p:cNvPr id="15" name="Text Placeholder 5"/>
          <p:cNvSpPr>
            <a:spLocks noGrp="1"/>
          </p:cNvSpPr>
          <p:nvPr userDrawn="1">
            <p:ph type="body" sz="quarter" idx="10" hasCustomPrompt="1"/>
          </p:nvPr>
        </p:nvSpPr>
        <p:spPr>
          <a:xfrm>
            <a:off x="8618071" y="152585"/>
            <a:ext cx="3169920" cy="896287"/>
          </a:xfrm>
        </p:spPr>
        <p:txBody>
          <a:bodyPr>
            <a:noAutofit/>
          </a:bodyPr>
          <a:lstStyle>
            <a:lvl1pPr marL="0" indent="0">
              <a:spcBef>
                <a:spcPts val="300"/>
              </a:spcBef>
              <a:spcAft>
                <a:spcPts val="0"/>
              </a:spcAft>
              <a:buNone/>
              <a:defRPr sz="1100" b="1" baseline="0"/>
            </a:lvl1pPr>
          </a:lstStyle>
          <a:p>
            <a:pPr lvl="0"/>
            <a:r>
              <a:rPr lang="en-US" dirty="0"/>
              <a:t>Alternative 2: Click to insert Presenter Name(s)</a:t>
            </a:r>
            <a:br>
              <a:rPr lang="en-US" dirty="0"/>
            </a:br>
            <a:r>
              <a:rPr lang="en-US" dirty="0"/>
              <a:t>Job Title</a:t>
            </a:r>
            <a:br>
              <a:rPr lang="en-US" dirty="0"/>
            </a:br>
            <a:r>
              <a:rPr lang="en-US" dirty="0"/>
              <a:t>Department / Sector</a:t>
            </a:r>
          </a:p>
        </p:txBody>
      </p:sp>
      <p:sp>
        <p:nvSpPr>
          <p:cNvPr id="16" name="Text Placeholder 5"/>
          <p:cNvSpPr>
            <a:spLocks noGrp="1"/>
          </p:cNvSpPr>
          <p:nvPr userDrawn="1">
            <p:ph type="body" sz="quarter" idx="11" hasCustomPrompt="1"/>
          </p:nvPr>
        </p:nvSpPr>
        <p:spPr>
          <a:xfrm>
            <a:off x="8618071" y="1111722"/>
            <a:ext cx="3169920" cy="259884"/>
          </a:xfrm>
        </p:spPr>
        <p:txBody>
          <a:bodyPr>
            <a:noAutofit/>
          </a:bodyPr>
          <a:lstStyle>
            <a:lvl1pPr marL="0" indent="0">
              <a:buNone/>
              <a:defRPr sz="1050" b="0"/>
            </a:lvl1pPr>
          </a:lstStyle>
          <a:p>
            <a:pPr lvl="0"/>
            <a:r>
              <a:rPr lang="en-US" dirty="0"/>
              <a:t>Click to insert date</a:t>
            </a:r>
          </a:p>
        </p:txBody>
      </p:sp>
      <p:sp>
        <p:nvSpPr>
          <p:cNvPr id="10" name="Rectangle 9"/>
          <p:cNvSpPr/>
          <p:nvPr userDrawn="1"/>
        </p:nvSpPr>
        <p:spPr>
          <a:xfrm>
            <a:off x="12287025" y="-4041"/>
            <a:ext cx="1386247" cy="243104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lstStyle/>
          <a:p>
            <a:pPr algn="l"/>
            <a:r>
              <a:rPr lang="en-US" sz="1000" b="1" dirty="0">
                <a:solidFill>
                  <a:schemeClr val="tx1"/>
                </a:solidFill>
              </a:rPr>
              <a:t>Cover</a:t>
            </a:r>
            <a:endParaRPr lang="en-US" sz="1000" b="1" baseline="0" dirty="0">
              <a:solidFill>
                <a:schemeClr val="tx1"/>
              </a:solidFill>
            </a:endParaRPr>
          </a:p>
          <a:p>
            <a:pPr algn="l"/>
            <a:r>
              <a:rPr lang="en-US" sz="1000" baseline="0" dirty="0">
                <a:solidFill>
                  <a:schemeClr val="tx1"/>
                </a:solidFill>
              </a:rPr>
              <a:t>Do not change the size of the title. Keep the title short and use the subtitle area for longer descriptions if needed. </a:t>
            </a:r>
          </a:p>
          <a:p>
            <a:pPr algn="l"/>
            <a:endParaRPr lang="en-US" sz="1000" baseline="0" dirty="0">
              <a:solidFill>
                <a:schemeClr val="tx1"/>
              </a:solidFill>
            </a:endParaRPr>
          </a:p>
          <a:p>
            <a:pPr algn="l"/>
            <a:r>
              <a:rPr lang="en-US" sz="1000" baseline="0" dirty="0">
                <a:solidFill>
                  <a:schemeClr val="tx1"/>
                </a:solidFill>
              </a:rPr>
              <a:t>Choose where to add presenter name(s) – upper right corner and under title/ subtitle. Remove unused placeholders. </a:t>
            </a:r>
          </a:p>
        </p:txBody>
      </p:sp>
      <p:sp>
        <p:nvSpPr>
          <p:cNvPr id="11" name="Text Placeholder 5"/>
          <p:cNvSpPr>
            <a:spLocks noGrp="1"/>
          </p:cNvSpPr>
          <p:nvPr userDrawn="1">
            <p:ph type="body" sz="quarter" idx="13" hasCustomPrompt="1"/>
          </p:nvPr>
        </p:nvSpPr>
        <p:spPr>
          <a:xfrm>
            <a:off x="411480" y="4196049"/>
            <a:ext cx="7231529" cy="896287"/>
          </a:xfrm>
        </p:spPr>
        <p:txBody>
          <a:bodyPr>
            <a:noAutofit/>
          </a:bodyPr>
          <a:lstStyle>
            <a:lvl1pPr marL="0" indent="0">
              <a:spcBef>
                <a:spcPts val="300"/>
              </a:spcBef>
              <a:spcAft>
                <a:spcPts val="0"/>
              </a:spcAft>
              <a:buNone/>
              <a:defRPr sz="1100" b="1" baseline="0"/>
            </a:lvl1pPr>
          </a:lstStyle>
          <a:p>
            <a:pPr lvl="0"/>
            <a:r>
              <a:rPr lang="en-US" dirty="0"/>
              <a:t>Alternative 1: Click to insert Presenter Name(s)</a:t>
            </a:r>
            <a:br>
              <a:rPr lang="en-US" dirty="0"/>
            </a:br>
            <a:r>
              <a:rPr lang="en-US" dirty="0"/>
              <a:t>Job Title</a:t>
            </a:r>
            <a:br>
              <a:rPr lang="en-US" dirty="0"/>
            </a:br>
            <a:r>
              <a:rPr lang="en-US" dirty="0"/>
              <a:t>Department / Sector</a:t>
            </a:r>
          </a:p>
        </p:txBody>
      </p:sp>
      <p:sp>
        <p:nvSpPr>
          <p:cNvPr id="12" name="Text Placeholder 5"/>
          <p:cNvSpPr>
            <a:spLocks noGrp="1"/>
          </p:cNvSpPr>
          <p:nvPr userDrawn="1">
            <p:ph type="body" sz="quarter" idx="14" hasCustomPrompt="1"/>
          </p:nvPr>
        </p:nvSpPr>
        <p:spPr>
          <a:xfrm>
            <a:off x="411480" y="5155186"/>
            <a:ext cx="3169920" cy="259884"/>
          </a:xfrm>
        </p:spPr>
        <p:txBody>
          <a:bodyPr>
            <a:noAutofit/>
          </a:bodyPr>
          <a:lstStyle>
            <a:lvl1pPr marL="0" indent="0">
              <a:buNone/>
              <a:defRPr sz="1050" b="0"/>
            </a:lvl1pPr>
          </a:lstStyle>
          <a:p>
            <a:pPr lvl="0"/>
            <a:r>
              <a:rPr lang="en-US" dirty="0"/>
              <a:t>Click to insert date</a:t>
            </a:r>
          </a:p>
        </p:txBody>
      </p:sp>
      <p:sp>
        <p:nvSpPr>
          <p:cNvPr id="13" name="Rectangle 12"/>
          <p:cNvSpPr/>
          <p:nvPr userDrawn="1"/>
        </p:nvSpPr>
        <p:spPr>
          <a:xfrm>
            <a:off x="-13251" y="6878697"/>
            <a:ext cx="12205252" cy="3677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dirty="0" err="1">
              <a:solidFill>
                <a:schemeClr val="tx1"/>
              </a:solidFill>
            </a:endParaRPr>
          </a:p>
        </p:txBody>
      </p:sp>
      <p:grpSp>
        <p:nvGrpSpPr>
          <p:cNvPr id="20" name="Group 19"/>
          <p:cNvGrpSpPr/>
          <p:nvPr userDrawn="1"/>
        </p:nvGrpSpPr>
        <p:grpSpPr>
          <a:xfrm>
            <a:off x="12284310" y="2497574"/>
            <a:ext cx="1389888" cy="1233768"/>
            <a:chOff x="9215268" y="3023356"/>
            <a:chExt cx="1389888" cy="1233768"/>
          </a:xfrm>
        </p:grpSpPr>
        <p:sp>
          <p:nvSpPr>
            <p:cNvPr id="21" name="Rectangle 20"/>
            <p:cNvSpPr/>
            <p:nvPr userDrawn="1"/>
          </p:nvSpPr>
          <p:spPr>
            <a:xfrm>
              <a:off x="9215268" y="3023356"/>
              <a:ext cx="1389888" cy="123376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0" rtlCol="0" anchor="t"/>
            <a:lstStyle/>
            <a:p>
              <a:pPr algn="l"/>
              <a:r>
                <a:rPr lang="en-US" sz="1000" b="0" baseline="0" dirty="0">
                  <a:solidFill>
                    <a:schemeClr val="tx1"/>
                  </a:solidFill>
                </a:rPr>
                <a:t>Only use </a:t>
              </a:r>
              <a:r>
                <a:rPr lang="en-US" sz="1000" b="0" baseline="0" dirty="0">
                  <a:solidFill>
                    <a:srgbClr val="D6002A"/>
                  </a:solidFill>
                </a:rPr>
                <a:t>S&amp;P Global Red </a:t>
              </a:r>
              <a:r>
                <a:rPr lang="en-US" sz="1000" b="0" baseline="0" dirty="0">
                  <a:solidFill>
                    <a:schemeClr val="tx1"/>
                  </a:solidFill>
                </a:rPr>
                <a:t>for key text high-lights, not shapes or charts. </a:t>
              </a:r>
              <a:br>
                <a:rPr lang="en-US" sz="1000" b="0" baseline="0" dirty="0">
                  <a:solidFill>
                    <a:schemeClr val="tx1"/>
                  </a:solidFill>
                </a:rPr>
              </a:br>
              <a:r>
                <a:rPr lang="en-US" sz="1000" b="0" baseline="0" dirty="0">
                  <a:solidFill>
                    <a:schemeClr val="tx1"/>
                  </a:solidFill>
                </a:rPr>
                <a:t>It’s available in the custom color palette. </a:t>
              </a:r>
            </a:p>
          </p:txBody>
        </p:sp>
        <p:sp>
          <p:nvSpPr>
            <p:cNvPr id="22" name="Rectangle 21"/>
            <p:cNvSpPr/>
            <p:nvPr userDrawn="1"/>
          </p:nvSpPr>
          <p:spPr>
            <a:xfrm>
              <a:off x="9264542" y="4042368"/>
              <a:ext cx="126397" cy="126397"/>
            </a:xfrm>
            <a:prstGeom prst="rect">
              <a:avLst/>
            </a:prstGeom>
            <a:solidFill>
              <a:srgbClr val="D60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tx1"/>
                </a:solidFill>
              </a:endParaRPr>
            </a:p>
          </p:txBody>
        </p:sp>
      </p:grpSp>
      <p:pic>
        <p:nvPicPr>
          <p:cNvPr id="27" name="Platts"/>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48447" y="5512975"/>
            <a:ext cx="2214885" cy="1257096"/>
          </a:xfrm>
          <a:prstGeom prst="rect">
            <a:avLst/>
          </a:prstGeom>
        </p:spPr>
      </p:pic>
    </p:spTree>
    <p:extLst>
      <p:ext uri="{BB962C8B-B14F-4D97-AF65-F5344CB8AC3E}">
        <p14:creationId xmlns:p14="http://schemas.microsoft.com/office/powerpoint/2010/main" val="186385712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Cover black plain">
    <p:bg>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11480" y="146304"/>
            <a:ext cx="7205472" cy="2578608"/>
          </a:xfrm>
        </p:spPr>
        <p:txBody>
          <a:bodyPr tIns="0" anchor="t">
            <a:noAutofit/>
          </a:bodyPr>
          <a:lstStyle>
            <a:lvl1pPr algn="l">
              <a:defRPr sz="4400" b="1" baseline="0"/>
            </a:lvl1pPr>
          </a:lstStyle>
          <a:p>
            <a:r>
              <a:rPr lang="en-US" dirty="0"/>
              <a:t>Click to insert Presentation Title</a:t>
            </a:r>
          </a:p>
        </p:txBody>
      </p:sp>
      <p:sp>
        <p:nvSpPr>
          <p:cNvPr id="3" name="Subtitle 2"/>
          <p:cNvSpPr>
            <a:spLocks noGrp="1"/>
          </p:cNvSpPr>
          <p:nvPr>
            <p:ph type="subTitle" idx="1" hasCustomPrompt="1"/>
          </p:nvPr>
        </p:nvSpPr>
        <p:spPr>
          <a:xfrm>
            <a:off x="411480" y="2743200"/>
            <a:ext cx="7205472" cy="1179576"/>
          </a:xfrm>
        </p:spPr>
        <p:txBody>
          <a:bodyPr/>
          <a:lstStyle>
            <a:lvl1pPr marL="0" indent="0" algn="l">
              <a:spcBef>
                <a:spcPts val="0"/>
              </a:spcBef>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insert subtitle</a:t>
            </a:r>
          </a:p>
        </p:txBody>
      </p:sp>
      <p:sp>
        <p:nvSpPr>
          <p:cNvPr id="7" name="Text Placeholder 5"/>
          <p:cNvSpPr>
            <a:spLocks noGrp="1"/>
          </p:cNvSpPr>
          <p:nvPr>
            <p:ph type="body" sz="quarter" idx="11" hasCustomPrompt="1"/>
          </p:nvPr>
        </p:nvSpPr>
        <p:spPr>
          <a:xfrm>
            <a:off x="8618071" y="1111722"/>
            <a:ext cx="3169920" cy="259884"/>
          </a:xfrm>
        </p:spPr>
        <p:txBody>
          <a:bodyPr>
            <a:noAutofit/>
          </a:bodyPr>
          <a:lstStyle>
            <a:lvl1pPr marL="0" indent="0">
              <a:buNone/>
              <a:defRPr sz="1050" b="0"/>
            </a:lvl1pPr>
          </a:lstStyle>
          <a:p>
            <a:pPr lvl="0"/>
            <a:r>
              <a:rPr lang="en-US" dirty="0"/>
              <a:t>Click to insert date</a:t>
            </a:r>
          </a:p>
        </p:txBody>
      </p:sp>
      <p:sp>
        <p:nvSpPr>
          <p:cNvPr id="13" name="Text Placeholder 5"/>
          <p:cNvSpPr>
            <a:spLocks noGrp="1"/>
          </p:cNvSpPr>
          <p:nvPr>
            <p:ph type="body" sz="quarter" idx="10" hasCustomPrompt="1"/>
          </p:nvPr>
        </p:nvSpPr>
        <p:spPr>
          <a:xfrm>
            <a:off x="8618071" y="152585"/>
            <a:ext cx="3169920" cy="896287"/>
          </a:xfrm>
        </p:spPr>
        <p:txBody>
          <a:bodyPr>
            <a:noAutofit/>
          </a:bodyPr>
          <a:lstStyle>
            <a:lvl1pPr marL="0" indent="0">
              <a:spcBef>
                <a:spcPts val="300"/>
              </a:spcBef>
              <a:spcAft>
                <a:spcPts val="0"/>
              </a:spcAft>
              <a:buNone/>
              <a:defRPr sz="1100" b="1" baseline="0"/>
            </a:lvl1pPr>
          </a:lstStyle>
          <a:p>
            <a:pPr lvl="0"/>
            <a:r>
              <a:rPr lang="en-US" dirty="0"/>
              <a:t>Alternative 2: Click to insert Presenter Name(s)</a:t>
            </a:r>
            <a:br>
              <a:rPr lang="en-US" dirty="0"/>
            </a:br>
            <a:r>
              <a:rPr lang="en-US" dirty="0"/>
              <a:t>Job Title</a:t>
            </a:r>
            <a:br>
              <a:rPr lang="en-US" dirty="0"/>
            </a:br>
            <a:r>
              <a:rPr lang="en-US" dirty="0"/>
              <a:t>Department / Sector</a:t>
            </a:r>
          </a:p>
        </p:txBody>
      </p:sp>
      <p:sp>
        <p:nvSpPr>
          <p:cNvPr id="9" name="Rectangle 8"/>
          <p:cNvSpPr/>
          <p:nvPr userDrawn="1"/>
        </p:nvSpPr>
        <p:spPr>
          <a:xfrm>
            <a:off x="12287025" y="-4042"/>
            <a:ext cx="1386247" cy="243104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lstStyle/>
          <a:p>
            <a:pPr algn="l"/>
            <a:r>
              <a:rPr lang="en-US" sz="1000" b="1" baseline="0" dirty="0">
                <a:solidFill>
                  <a:schemeClr val="bg1"/>
                </a:solidFill>
              </a:rPr>
              <a:t>Cover</a:t>
            </a:r>
          </a:p>
          <a:p>
            <a:pPr algn="l"/>
            <a:r>
              <a:rPr lang="en-US" sz="1000" baseline="0" dirty="0">
                <a:solidFill>
                  <a:schemeClr val="bg1"/>
                </a:solidFill>
              </a:rPr>
              <a:t>Do not change the size of the title. Keep the title short and use the subtitle area for longer descriptions if needed. </a:t>
            </a:r>
            <a:endParaRPr lang="en-US" sz="1000" dirty="0">
              <a:solidFill>
                <a:schemeClr val="bg1"/>
              </a:solidFill>
            </a:endParaRPr>
          </a:p>
        </p:txBody>
      </p:sp>
      <p:sp>
        <p:nvSpPr>
          <p:cNvPr id="11" name="Text Placeholder 5"/>
          <p:cNvSpPr>
            <a:spLocks noGrp="1"/>
          </p:cNvSpPr>
          <p:nvPr>
            <p:ph type="body" sz="quarter" idx="12" hasCustomPrompt="1"/>
          </p:nvPr>
        </p:nvSpPr>
        <p:spPr>
          <a:xfrm>
            <a:off x="6096000" y="5764754"/>
            <a:ext cx="5689600" cy="738818"/>
          </a:xfrm>
        </p:spPr>
        <p:txBody>
          <a:bodyPr tIns="0" rIns="0" bIns="0">
            <a:noAutofit/>
          </a:bodyPr>
          <a:lstStyle>
            <a:lvl1pPr marL="0" indent="0" algn="r">
              <a:buNone/>
              <a:defRPr sz="900" b="0">
                <a:solidFill>
                  <a:schemeClr val="tx1"/>
                </a:solidFill>
                <a:latin typeface="Arial Narrow" panose="020B0606020202030204" pitchFamily="34" charset="0"/>
              </a:defRPr>
            </a:lvl1pPr>
          </a:lstStyle>
          <a:p>
            <a:pPr lvl="0"/>
            <a:r>
              <a:rPr lang="en-US" dirty="0"/>
              <a:t>Click to insert disclaimer paragraph</a:t>
            </a:r>
          </a:p>
        </p:txBody>
      </p:sp>
      <p:sp>
        <p:nvSpPr>
          <p:cNvPr id="12" name="Text Placeholder 5"/>
          <p:cNvSpPr>
            <a:spLocks noGrp="1"/>
          </p:cNvSpPr>
          <p:nvPr>
            <p:ph type="body" sz="quarter" idx="13" hasCustomPrompt="1"/>
          </p:nvPr>
        </p:nvSpPr>
        <p:spPr>
          <a:xfrm>
            <a:off x="411480" y="4196049"/>
            <a:ext cx="7231529" cy="896287"/>
          </a:xfrm>
        </p:spPr>
        <p:txBody>
          <a:bodyPr>
            <a:noAutofit/>
          </a:bodyPr>
          <a:lstStyle>
            <a:lvl1pPr marL="0" indent="0">
              <a:spcBef>
                <a:spcPts val="300"/>
              </a:spcBef>
              <a:spcAft>
                <a:spcPts val="0"/>
              </a:spcAft>
              <a:buNone/>
              <a:defRPr sz="1100" b="1" baseline="0"/>
            </a:lvl1pPr>
          </a:lstStyle>
          <a:p>
            <a:pPr lvl="0"/>
            <a:r>
              <a:rPr lang="en-US" dirty="0"/>
              <a:t>Alternative 1: Click to insert Presenter Name(s)</a:t>
            </a:r>
            <a:br>
              <a:rPr lang="en-US" dirty="0"/>
            </a:br>
            <a:r>
              <a:rPr lang="en-US" dirty="0"/>
              <a:t>Job Title</a:t>
            </a:r>
            <a:br>
              <a:rPr lang="en-US" dirty="0"/>
            </a:br>
            <a:r>
              <a:rPr lang="en-US" dirty="0"/>
              <a:t>Department / Sector</a:t>
            </a:r>
          </a:p>
        </p:txBody>
      </p:sp>
      <p:sp>
        <p:nvSpPr>
          <p:cNvPr id="14" name="Text Placeholder 5"/>
          <p:cNvSpPr>
            <a:spLocks noGrp="1"/>
          </p:cNvSpPr>
          <p:nvPr>
            <p:ph type="body" sz="quarter" idx="14" hasCustomPrompt="1"/>
          </p:nvPr>
        </p:nvSpPr>
        <p:spPr>
          <a:xfrm>
            <a:off x="411480" y="5155186"/>
            <a:ext cx="3169920" cy="259884"/>
          </a:xfrm>
        </p:spPr>
        <p:txBody>
          <a:bodyPr>
            <a:noAutofit/>
          </a:bodyPr>
          <a:lstStyle>
            <a:lvl1pPr marL="0" indent="0">
              <a:buNone/>
              <a:defRPr sz="1050" b="0"/>
            </a:lvl1pPr>
          </a:lstStyle>
          <a:p>
            <a:pPr lvl="0"/>
            <a:r>
              <a:rPr lang="en-US" dirty="0"/>
              <a:t>Click to insert date</a:t>
            </a:r>
          </a:p>
        </p:txBody>
      </p:sp>
      <p:sp>
        <p:nvSpPr>
          <p:cNvPr id="15" name="Rectangle 14"/>
          <p:cNvSpPr/>
          <p:nvPr userDrawn="1"/>
        </p:nvSpPr>
        <p:spPr>
          <a:xfrm>
            <a:off x="-13251" y="6867939"/>
            <a:ext cx="12205252" cy="36774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dirty="0" err="1">
              <a:solidFill>
                <a:schemeClr val="tx1"/>
              </a:solidFill>
            </a:endParaRPr>
          </a:p>
        </p:txBody>
      </p:sp>
      <p:grpSp>
        <p:nvGrpSpPr>
          <p:cNvPr id="24" name="Group 23"/>
          <p:cNvGrpSpPr/>
          <p:nvPr userDrawn="1"/>
        </p:nvGrpSpPr>
        <p:grpSpPr>
          <a:xfrm>
            <a:off x="12284310" y="2497574"/>
            <a:ext cx="1389888" cy="1233768"/>
            <a:chOff x="9215268" y="3023356"/>
            <a:chExt cx="1389888" cy="1233768"/>
          </a:xfrm>
        </p:grpSpPr>
        <p:sp>
          <p:nvSpPr>
            <p:cNvPr id="25" name="Rectangle 24"/>
            <p:cNvSpPr/>
            <p:nvPr userDrawn="1"/>
          </p:nvSpPr>
          <p:spPr>
            <a:xfrm>
              <a:off x="9215268" y="3023356"/>
              <a:ext cx="1389888" cy="123376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0" rtlCol="0" anchor="t"/>
            <a:lstStyle/>
            <a:p>
              <a:pPr algn="l"/>
              <a:r>
                <a:rPr lang="en-US" sz="1000" b="0" baseline="0" dirty="0">
                  <a:solidFill>
                    <a:schemeClr val="bg1"/>
                  </a:solidFill>
                </a:rPr>
                <a:t>Only use </a:t>
              </a:r>
              <a:r>
                <a:rPr lang="en-US" sz="1000" b="0" baseline="0" dirty="0">
                  <a:solidFill>
                    <a:srgbClr val="D6002A"/>
                  </a:solidFill>
                </a:rPr>
                <a:t>S&amp;P Global Red </a:t>
              </a:r>
              <a:r>
                <a:rPr lang="en-US" sz="1000" b="0" baseline="0" dirty="0">
                  <a:solidFill>
                    <a:schemeClr val="bg1"/>
                  </a:solidFill>
                </a:rPr>
                <a:t>for key text high-lights, not shapes or charts. </a:t>
              </a:r>
              <a:br>
                <a:rPr lang="en-US" sz="1000" b="0" baseline="0" dirty="0">
                  <a:solidFill>
                    <a:schemeClr val="bg1"/>
                  </a:solidFill>
                </a:rPr>
              </a:br>
              <a:r>
                <a:rPr lang="en-US" sz="1000" b="0" baseline="0" dirty="0">
                  <a:solidFill>
                    <a:schemeClr val="bg1"/>
                  </a:solidFill>
                </a:rPr>
                <a:t>It’s available in the custom color palette</a:t>
              </a:r>
              <a:r>
                <a:rPr lang="en-US" sz="1000" b="0" baseline="0" dirty="0">
                  <a:solidFill>
                    <a:schemeClr val="tx1"/>
                  </a:solidFill>
                </a:rPr>
                <a:t>. </a:t>
              </a:r>
            </a:p>
          </p:txBody>
        </p:sp>
        <p:sp>
          <p:nvSpPr>
            <p:cNvPr id="26" name="Rectangle 25"/>
            <p:cNvSpPr/>
            <p:nvPr userDrawn="1"/>
          </p:nvSpPr>
          <p:spPr>
            <a:xfrm>
              <a:off x="9264542" y="4042368"/>
              <a:ext cx="126397" cy="126397"/>
            </a:xfrm>
            <a:prstGeom prst="rect">
              <a:avLst/>
            </a:prstGeom>
            <a:solidFill>
              <a:srgbClr val="D60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tx1"/>
                </a:solidFill>
              </a:endParaRPr>
            </a:p>
          </p:txBody>
        </p:sp>
      </p:grpSp>
      <p:pic>
        <p:nvPicPr>
          <p:cNvPr id="21" name="Platts"/>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47857" y="5508180"/>
            <a:ext cx="2222072" cy="1261872"/>
          </a:xfrm>
          <a:prstGeom prst="rect">
            <a:avLst/>
          </a:prstGeom>
        </p:spPr>
      </p:pic>
    </p:spTree>
    <p:extLst>
      <p:ext uri="{BB962C8B-B14F-4D97-AF65-F5344CB8AC3E}">
        <p14:creationId xmlns:p14="http://schemas.microsoft.com/office/powerpoint/2010/main" val="2136030705"/>
      </p:ext>
    </p:extLst>
  </p:cSld>
  <p:clrMapOvr>
    <a:overrideClrMapping bg1="dk1" tx1="lt1" bg2="dk2" tx2="lt2" accent1="accent1" accent2="accent2" accent3="accent3" accent4="accent4" accent5="accent5" accent6="accent6" hlink="hlink" folHlink="folHlink"/>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Cover white Slim imag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11480" y="164235"/>
            <a:ext cx="6705600" cy="1568639"/>
          </a:xfrm>
        </p:spPr>
        <p:txBody>
          <a:bodyPr tIns="0" anchor="t">
            <a:normAutofit/>
          </a:bodyPr>
          <a:lstStyle>
            <a:lvl1pPr algn="l">
              <a:defRPr sz="3600" b="1" baseline="0"/>
            </a:lvl1pPr>
          </a:lstStyle>
          <a:p>
            <a:r>
              <a:rPr lang="en-US" dirty="0"/>
              <a:t>Click to insert Presentation Title </a:t>
            </a:r>
          </a:p>
        </p:txBody>
      </p:sp>
      <p:sp>
        <p:nvSpPr>
          <p:cNvPr id="3" name="Subtitle 2"/>
          <p:cNvSpPr>
            <a:spLocks noGrp="1"/>
          </p:cNvSpPr>
          <p:nvPr>
            <p:ph type="subTitle" idx="1" hasCustomPrompt="1"/>
          </p:nvPr>
        </p:nvSpPr>
        <p:spPr>
          <a:xfrm>
            <a:off x="411480" y="1751715"/>
            <a:ext cx="6705600" cy="579110"/>
          </a:xfrm>
        </p:spPr>
        <p:txBody>
          <a:bodyPr>
            <a:normAutofit/>
          </a:bodyPr>
          <a:lstStyle>
            <a:lvl1pPr marL="0" indent="0" algn="l">
              <a:spcBef>
                <a:spcPts val="0"/>
              </a:spcBef>
              <a:buNone/>
              <a:defRPr sz="1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insert subtitle</a:t>
            </a:r>
          </a:p>
        </p:txBody>
      </p:sp>
      <p:sp>
        <p:nvSpPr>
          <p:cNvPr id="7" name="Text Placeholder 5"/>
          <p:cNvSpPr>
            <a:spLocks noGrp="1"/>
          </p:cNvSpPr>
          <p:nvPr>
            <p:ph type="body" sz="quarter" idx="11" hasCustomPrompt="1"/>
          </p:nvPr>
        </p:nvSpPr>
        <p:spPr>
          <a:xfrm>
            <a:off x="8618069" y="1111722"/>
            <a:ext cx="3169920" cy="259884"/>
          </a:xfrm>
        </p:spPr>
        <p:txBody>
          <a:bodyPr>
            <a:noAutofit/>
          </a:bodyPr>
          <a:lstStyle>
            <a:lvl1pPr marL="0" indent="0">
              <a:buNone/>
              <a:defRPr sz="1050" b="0"/>
            </a:lvl1pPr>
          </a:lstStyle>
          <a:p>
            <a:pPr lvl="0"/>
            <a:r>
              <a:rPr lang="en-US" dirty="0"/>
              <a:t>Click to insert date</a:t>
            </a:r>
          </a:p>
        </p:txBody>
      </p:sp>
      <p:sp>
        <p:nvSpPr>
          <p:cNvPr id="5" name="Picture Placeholder 4"/>
          <p:cNvSpPr>
            <a:spLocks noGrp="1"/>
          </p:cNvSpPr>
          <p:nvPr>
            <p:ph type="pic" sz="quarter" idx="13" hasCustomPrompt="1"/>
          </p:nvPr>
        </p:nvSpPr>
        <p:spPr>
          <a:xfrm>
            <a:off x="411480" y="2423160"/>
            <a:ext cx="11379200" cy="2542032"/>
          </a:xfrm>
        </p:spPr>
        <p:txBody>
          <a:bodyPr anchor="ctr"/>
          <a:lstStyle>
            <a:lvl1pPr marL="0" indent="0" algn="ctr">
              <a:buNone/>
              <a:defRPr/>
            </a:lvl1pPr>
          </a:lstStyle>
          <a:p>
            <a:r>
              <a:rPr lang="en-US" dirty="0"/>
              <a:t>Click to add image</a:t>
            </a:r>
            <a:br>
              <a:rPr lang="en-US" dirty="0"/>
            </a:br>
            <a:r>
              <a:rPr lang="en-US" dirty="0"/>
              <a:t>– only use S&amp;P Global approved images for title slides</a:t>
            </a:r>
          </a:p>
        </p:txBody>
      </p:sp>
      <p:sp>
        <p:nvSpPr>
          <p:cNvPr id="12" name="Text Placeholder 5"/>
          <p:cNvSpPr>
            <a:spLocks noGrp="1"/>
          </p:cNvSpPr>
          <p:nvPr>
            <p:ph type="body" sz="quarter" idx="10" hasCustomPrompt="1"/>
          </p:nvPr>
        </p:nvSpPr>
        <p:spPr>
          <a:xfrm>
            <a:off x="8618071" y="152585"/>
            <a:ext cx="3169920" cy="896287"/>
          </a:xfrm>
        </p:spPr>
        <p:txBody>
          <a:bodyPr>
            <a:noAutofit/>
          </a:bodyPr>
          <a:lstStyle>
            <a:lvl1pPr marL="0" indent="0">
              <a:spcBef>
                <a:spcPts val="300"/>
              </a:spcBef>
              <a:spcAft>
                <a:spcPts val="0"/>
              </a:spcAft>
              <a:buNone/>
              <a:defRPr sz="1100" b="1" baseline="0"/>
            </a:lvl1pPr>
          </a:lstStyle>
          <a:p>
            <a:pPr lvl="0"/>
            <a:r>
              <a:rPr lang="en-US" dirty="0"/>
              <a:t>Click to insert Presenter Name(s)</a:t>
            </a:r>
            <a:br>
              <a:rPr lang="en-US" dirty="0"/>
            </a:br>
            <a:r>
              <a:rPr lang="en-US" dirty="0"/>
              <a:t>Job Title</a:t>
            </a:r>
            <a:br>
              <a:rPr lang="en-US" dirty="0"/>
            </a:br>
            <a:r>
              <a:rPr lang="en-US" dirty="0"/>
              <a:t>Department / Sector</a:t>
            </a:r>
          </a:p>
        </p:txBody>
      </p:sp>
      <p:sp>
        <p:nvSpPr>
          <p:cNvPr id="9" name="Rectangle 8"/>
          <p:cNvSpPr/>
          <p:nvPr userDrawn="1"/>
        </p:nvSpPr>
        <p:spPr>
          <a:xfrm>
            <a:off x="12287025" y="-4043"/>
            <a:ext cx="1386247" cy="242978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lstStyle/>
          <a:p>
            <a:pPr algn="l"/>
            <a:r>
              <a:rPr lang="en-US" sz="1000" b="1" dirty="0">
                <a:solidFill>
                  <a:schemeClr val="tx1"/>
                </a:solidFill>
              </a:rPr>
              <a:t>Cover</a:t>
            </a:r>
            <a:r>
              <a:rPr lang="en-US" sz="1000" b="1" baseline="0" dirty="0">
                <a:solidFill>
                  <a:schemeClr val="tx1"/>
                </a:solidFill>
              </a:rPr>
              <a:t> + Image</a:t>
            </a:r>
          </a:p>
          <a:p>
            <a:pPr algn="l"/>
            <a:r>
              <a:rPr lang="en-US" sz="1000" baseline="0" dirty="0">
                <a:solidFill>
                  <a:schemeClr val="tx1"/>
                </a:solidFill>
              </a:rPr>
              <a:t>Do not change the size of the title. Keep the title short and use the subtitle area for longer descriptions if needed. Insert rectangular image by clicking the image icon. </a:t>
            </a:r>
            <a:endParaRPr lang="en-US" sz="1000" dirty="0">
              <a:solidFill>
                <a:schemeClr val="tx1"/>
              </a:solidFill>
            </a:endParaRPr>
          </a:p>
        </p:txBody>
      </p:sp>
      <p:sp>
        <p:nvSpPr>
          <p:cNvPr id="14" name="Rectangle 13"/>
          <p:cNvSpPr/>
          <p:nvPr userDrawn="1"/>
        </p:nvSpPr>
        <p:spPr>
          <a:xfrm>
            <a:off x="-13251" y="6878697"/>
            <a:ext cx="12205252" cy="3677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dirty="0" err="1">
              <a:solidFill>
                <a:schemeClr val="tx1"/>
              </a:solidFill>
            </a:endParaRPr>
          </a:p>
        </p:txBody>
      </p:sp>
      <p:sp>
        <p:nvSpPr>
          <p:cNvPr id="36" name="Text Placeholder 5"/>
          <p:cNvSpPr>
            <a:spLocks noGrp="1"/>
          </p:cNvSpPr>
          <p:nvPr>
            <p:ph type="body" sz="quarter" idx="12" hasCustomPrompt="1"/>
          </p:nvPr>
        </p:nvSpPr>
        <p:spPr>
          <a:xfrm>
            <a:off x="6096000" y="5920969"/>
            <a:ext cx="5689600" cy="730656"/>
          </a:xfrm>
        </p:spPr>
        <p:txBody>
          <a:bodyPr tIns="0" rIns="0" bIns="0">
            <a:noAutofit/>
          </a:bodyPr>
          <a:lstStyle>
            <a:lvl1pPr marL="0" indent="0" algn="r">
              <a:buNone/>
              <a:defRPr sz="900" b="0">
                <a:solidFill>
                  <a:schemeClr val="bg1">
                    <a:lumMod val="50000"/>
                  </a:schemeClr>
                </a:solidFill>
                <a:latin typeface="Arial Narrow" panose="020B0606020202030204" pitchFamily="34" charset="0"/>
              </a:defRPr>
            </a:lvl1pPr>
          </a:lstStyle>
          <a:p>
            <a:pPr lvl="0"/>
            <a:r>
              <a:rPr lang="en-US" dirty="0"/>
              <a:t>Click to insert disclaimer paragraph</a:t>
            </a:r>
          </a:p>
        </p:txBody>
      </p:sp>
      <p:grpSp>
        <p:nvGrpSpPr>
          <p:cNvPr id="24" name="Group 23"/>
          <p:cNvGrpSpPr/>
          <p:nvPr userDrawn="1"/>
        </p:nvGrpSpPr>
        <p:grpSpPr>
          <a:xfrm>
            <a:off x="12284310" y="2497574"/>
            <a:ext cx="1389888" cy="1233768"/>
            <a:chOff x="9215268" y="3023356"/>
            <a:chExt cx="1389888" cy="1233768"/>
          </a:xfrm>
        </p:grpSpPr>
        <p:sp>
          <p:nvSpPr>
            <p:cNvPr id="25" name="Rectangle 24"/>
            <p:cNvSpPr/>
            <p:nvPr userDrawn="1"/>
          </p:nvSpPr>
          <p:spPr>
            <a:xfrm>
              <a:off x="9215268" y="3023356"/>
              <a:ext cx="1389888" cy="123376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0" rtlCol="0" anchor="t"/>
            <a:lstStyle/>
            <a:p>
              <a:pPr algn="l"/>
              <a:r>
                <a:rPr lang="en-US" sz="1000" b="0" baseline="0" dirty="0">
                  <a:solidFill>
                    <a:schemeClr val="tx1"/>
                  </a:solidFill>
                </a:rPr>
                <a:t>Only use </a:t>
              </a:r>
              <a:r>
                <a:rPr lang="en-US" sz="1000" b="0" baseline="0" dirty="0">
                  <a:solidFill>
                    <a:srgbClr val="D6002A"/>
                  </a:solidFill>
                </a:rPr>
                <a:t>S&amp;P Global Red </a:t>
              </a:r>
              <a:r>
                <a:rPr lang="en-US" sz="1000" b="0" baseline="0" dirty="0">
                  <a:solidFill>
                    <a:schemeClr val="tx1"/>
                  </a:solidFill>
                </a:rPr>
                <a:t>for key text high-lights, not shapes or charts. </a:t>
              </a:r>
              <a:br>
                <a:rPr lang="en-US" sz="1000" b="0" baseline="0" dirty="0">
                  <a:solidFill>
                    <a:schemeClr val="tx1"/>
                  </a:solidFill>
                </a:rPr>
              </a:br>
              <a:r>
                <a:rPr lang="en-US" sz="1000" b="0" baseline="0" dirty="0">
                  <a:solidFill>
                    <a:schemeClr val="tx1"/>
                  </a:solidFill>
                </a:rPr>
                <a:t>It’s available in the custom color palette. </a:t>
              </a:r>
            </a:p>
          </p:txBody>
        </p:sp>
        <p:sp>
          <p:nvSpPr>
            <p:cNvPr id="26" name="Rectangle 25"/>
            <p:cNvSpPr/>
            <p:nvPr userDrawn="1"/>
          </p:nvSpPr>
          <p:spPr>
            <a:xfrm>
              <a:off x="9264542" y="4042368"/>
              <a:ext cx="126397" cy="126397"/>
            </a:xfrm>
            <a:prstGeom prst="rect">
              <a:avLst/>
            </a:prstGeom>
            <a:solidFill>
              <a:srgbClr val="D60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tx1"/>
                </a:solidFill>
              </a:endParaRPr>
            </a:p>
          </p:txBody>
        </p:sp>
      </p:grpSp>
      <p:pic>
        <p:nvPicPr>
          <p:cNvPr id="20" name="Platts"/>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48447" y="5512975"/>
            <a:ext cx="2214885" cy="1257096"/>
          </a:xfrm>
          <a:prstGeom prst="rect">
            <a:avLst/>
          </a:prstGeom>
        </p:spPr>
      </p:pic>
    </p:spTree>
    <p:extLst>
      <p:ext uri="{BB962C8B-B14F-4D97-AF65-F5344CB8AC3E}">
        <p14:creationId xmlns:p14="http://schemas.microsoft.com/office/powerpoint/2010/main" val="355665582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Cover black Slim image">
    <p:bg>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11480" y="164593"/>
            <a:ext cx="6705600" cy="1568639"/>
          </a:xfrm>
        </p:spPr>
        <p:txBody>
          <a:bodyPr tIns="0" anchor="t">
            <a:normAutofit/>
          </a:bodyPr>
          <a:lstStyle>
            <a:lvl1pPr algn="l">
              <a:defRPr sz="3600" b="1" baseline="0"/>
            </a:lvl1pPr>
          </a:lstStyle>
          <a:p>
            <a:r>
              <a:rPr lang="en-US" dirty="0"/>
              <a:t>Click to insert Presentation Title</a:t>
            </a:r>
          </a:p>
        </p:txBody>
      </p:sp>
      <p:sp>
        <p:nvSpPr>
          <p:cNvPr id="3" name="Subtitle 2"/>
          <p:cNvSpPr>
            <a:spLocks noGrp="1"/>
          </p:cNvSpPr>
          <p:nvPr>
            <p:ph type="subTitle" idx="1" hasCustomPrompt="1"/>
          </p:nvPr>
        </p:nvSpPr>
        <p:spPr>
          <a:xfrm>
            <a:off x="411480" y="1755648"/>
            <a:ext cx="6705600" cy="579110"/>
          </a:xfrm>
        </p:spPr>
        <p:txBody>
          <a:bodyPr>
            <a:normAutofit/>
          </a:bodyPr>
          <a:lstStyle>
            <a:lvl1pPr marL="0" indent="0" algn="l">
              <a:spcBef>
                <a:spcPts val="0"/>
              </a:spcBef>
              <a:buNone/>
              <a:defRPr sz="1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insert subtitle</a:t>
            </a:r>
          </a:p>
        </p:txBody>
      </p:sp>
      <p:sp>
        <p:nvSpPr>
          <p:cNvPr id="7" name="Text Placeholder 5"/>
          <p:cNvSpPr>
            <a:spLocks noGrp="1"/>
          </p:cNvSpPr>
          <p:nvPr>
            <p:ph type="body" sz="quarter" idx="11" hasCustomPrompt="1"/>
          </p:nvPr>
        </p:nvSpPr>
        <p:spPr>
          <a:xfrm>
            <a:off x="8618069" y="1111722"/>
            <a:ext cx="3169920" cy="259884"/>
          </a:xfrm>
        </p:spPr>
        <p:txBody>
          <a:bodyPr>
            <a:noAutofit/>
          </a:bodyPr>
          <a:lstStyle>
            <a:lvl1pPr marL="0" indent="0">
              <a:buNone/>
              <a:defRPr sz="1050" b="0"/>
            </a:lvl1pPr>
          </a:lstStyle>
          <a:p>
            <a:pPr lvl="0"/>
            <a:r>
              <a:rPr lang="en-US" dirty="0"/>
              <a:t>Click to insert date</a:t>
            </a:r>
          </a:p>
        </p:txBody>
      </p:sp>
      <p:sp>
        <p:nvSpPr>
          <p:cNvPr id="5" name="Picture Placeholder 4"/>
          <p:cNvSpPr>
            <a:spLocks noGrp="1"/>
          </p:cNvSpPr>
          <p:nvPr>
            <p:ph type="pic" sz="quarter" idx="13" hasCustomPrompt="1"/>
          </p:nvPr>
        </p:nvSpPr>
        <p:spPr>
          <a:xfrm>
            <a:off x="411480" y="2423160"/>
            <a:ext cx="11379200" cy="2542032"/>
          </a:xfrm>
        </p:spPr>
        <p:txBody>
          <a:bodyPr anchor="ctr"/>
          <a:lstStyle>
            <a:lvl1pPr marL="0" indent="0" algn="ctr">
              <a:buNone/>
              <a:defRPr baseline="0"/>
            </a:lvl1pPr>
          </a:lstStyle>
          <a:p>
            <a:r>
              <a:rPr lang="en-US" dirty="0"/>
              <a:t>Click to add image</a:t>
            </a:r>
            <a:br>
              <a:rPr lang="en-US" dirty="0"/>
            </a:br>
            <a:r>
              <a:rPr lang="en-US" dirty="0"/>
              <a:t>– only use S&amp;P Global approved images for title slides</a:t>
            </a:r>
          </a:p>
        </p:txBody>
      </p:sp>
      <p:sp>
        <p:nvSpPr>
          <p:cNvPr id="14" name="Text Placeholder 5"/>
          <p:cNvSpPr>
            <a:spLocks noGrp="1"/>
          </p:cNvSpPr>
          <p:nvPr>
            <p:ph type="body" sz="quarter" idx="10" hasCustomPrompt="1"/>
          </p:nvPr>
        </p:nvSpPr>
        <p:spPr>
          <a:xfrm>
            <a:off x="8618071" y="152585"/>
            <a:ext cx="3169920" cy="896287"/>
          </a:xfrm>
        </p:spPr>
        <p:txBody>
          <a:bodyPr>
            <a:noAutofit/>
          </a:bodyPr>
          <a:lstStyle>
            <a:lvl1pPr marL="0" indent="0">
              <a:spcBef>
                <a:spcPts val="300"/>
              </a:spcBef>
              <a:spcAft>
                <a:spcPts val="0"/>
              </a:spcAft>
              <a:buNone/>
              <a:defRPr sz="1100" b="1" baseline="0"/>
            </a:lvl1pPr>
          </a:lstStyle>
          <a:p>
            <a:pPr lvl="0"/>
            <a:r>
              <a:rPr lang="en-US" dirty="0"/>
              <a:t>Click to insert Presenter Name(s)</a:t>
            </a:r>
            <a:br>
              <a:rPr lang="en-US" dirty="0"/>
            </a:br>
            <a:r>
              <a:rPr lang="en-US" dirty="0"/>
              <a:t>Job Title</a:t>
            </a:r>
            <a:br>
              <a:rPr lang="en-US" dirty="0"/>
            </a:br>
            <a:r>
              <a:rPr lang="en-US" dirty="0"/>
              <a:t>Department / Sector</a:t>
            </a:r>
          </a:p>
        </p:txBody>
      </p:sp>
      <p:sp>
        <p:nvSpPr>
          <p:cNvPr id="9" name="Rectangle 8"/>
          <p:cNvSpPr/>
          <p:nvPr userDrawn="1"/>
        </p:nvSpPr>
        <p:spPr>
          <a:xfrm>
            <a:off x="12287025" y="-4043"/>
            <a:ext cx="1386247" cy="242978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lstStyle/>
          <a:p>
            <a:pPr algn="l"/>
            <a:r>
              <a:rPr lang="en-US" sz="1000" b="1" dirty="0">
                <a:solidFill>
                  <a:schemeClr val="bg1"/>
                </a:solidFill>
              </a:rPr>
              <a:t>Cover</a:t>
            </a:r>
            <a:r>
              <a:rPr lang="en-US" sz="1000" b="1" baseline="0" dirty="0">
                <a:solidFill>
                  <a:schemeClr val="bg1"/>
                </a:solidFill>
              </a:rPr>
              <a:t> + Image</a:t>
            </a:r>
          </a:p>
          <a:p>
            <a:pPr algn="l"/>
            <a:r>
              <a:rPr lang="en-US" sz="1000" baseline="0" dirty="0">
                <a:solidFill>
                  <a:schemeClr val="bg1"/>
                </a:solidFill>
              </a:rPr>
              <a:t>Do not change the size of the title. Keep the title short and use the subtitle area for longer descriptions if needed. Insert rectangular image by clicking the image icon. </a:t>
            </a:r>
            <a:endParaRPr lang="en-US" sz="1000" dirty="0">
              <a:solidFill>
                <a:schemeClr val="bg1"/>
              </a:solidFill>
            </a:endParaRPr>
          </a:p>
        </p:txBody>
      </p:sp>
      <p:sp>
        <p:nvSpPr>
          <p:cNvPr id="23" name="Text Placeholder 5"/>
          <p:cNvSpPr>
            <a:spLocks noGrp="1"/>
          </p:cNvSpPr>
          <p:nvPr>
            <p:ph type="body" sz="quarter" idx="12" hasCustomPrompt="1"/>
          </p:nvPr>
        </p:nvSpPr>
        <p:spPr>
          <a:xfrm>
            <a:off x="6096000" y="5764754"/>
            <a:ext cx="5689600" cy="738818"/>
          </a:xfrm>
        </p:spPr>
        <p:txBody>
          <a:bodyPr tIns="0" rIns="0" bIns="0">
            <a:noAutofit/>
          </a:bodyPr>
          <a:lstStyle>
            <a:lvl1pPr marL="0" indent="0" algn="r">
              <a:buNone/>
              <a:defRPr sz="900" b="0">
                <a:solidFill>
                  <a:schemeClr val="tx1"/>
                </a:solidFill>
                <a:latin typeface="Arial Narrow" panose="020B0606020202030204" pitchFamily="34" charset="0"/>
              </a:defRPr>
            </a:lvl1pPr>
          </a:lstStyle>
          <a:p>
            <a:pPr lvl="0"/>
            <a:r>
              <a:rPr lang="en-US" dirty="0"/>
              <a:t>Click to insert disclaimer paragraph</a:t>
            </a:r>
          </a:p>
        </p:txBody>
      </p:sp>
      <p:grpSp>
        <p:nvGrpSpPr>
          <p:cNvPr id="24" name="Group 23"/>
          <p:cNvGrpSpPr/>
          <p:nvPr userDrawn="1"/>
        </p:nvGrpSpPr>
        <p:grpSpPr>
          <a:xfrm>
            <a:off x="12284310" y="2497574"/>
            <a:ext cx="1389888" cy="1233768"/>
            <a:chOff x="9215268" y="3023356"/>
            <a:chExt cx="1389888" cy="1233768"/>
          </a:xfrm>
        </p:grpSpPr>
        <p:sp>
          <p:nvSpPr>
            <p:cNvPr id="25" name="Rectangle 24"/>
            <p:cNvSpPr/>
            <p:nvPr userDrawn="1"/>
          </p:nvSpPr>
          <p:spPr>
            <a:xfrm>
              <a:off x="9215268" y="3023356"/>
              <a:ext cx="1389888" cy="123376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0" rtlCol="0" anchor="t"/>
            <a:lstStyle/>
            <a:p>
              <a:pPr algn="l"/>
              <a:r>
                <a:rPr lang="en-US" sz="1000" b="0" baseline="0" dirty="0">
                  <a:solidFill>
                    <a:schemeClr val="bg1"/>
                  </a:solidFill>
                </a:rPr>
                <a:t>Only use </a:t>
              </a:r>
              <a:r>
                <a:rPr lang="en-US" sz="1000" b="0" baseline="0" dirty="0">
                  <a:solidFill>
                    <a:srgbClr val="D6002A"/>
                  </a:solidFill>
                </a:rPr>
                <a:t>S&amp;P Global Red </a:t>
              </a:r>
              <a:r>
                <a:rPr lang="en-US" sz="1000" b="0" baseline="0" dirty="0">
                  <a:solidFill>
                    <a:schemeClr val="bg1"/>
                  </a:solidFill>
                </a:rPr>
                <a:t>for key text high-lights, not shapes or charts. </a:t>
              </a:r>
              <a:br>
                <a:rPr lang="en-US" sz="1000" b="0" baseline="0" dirty="0">
                  <a:solidFill>
                    <a:schemeClr val="bg1"/>
                  </a:solidFill>
                </a:rPr>
              </a:br>
              <a:r>
                <a:rPr lang="en-US" sz="1000" b="0" baseline="0" dirty="0">
                  <a:solidFill>
                    <a:schemeClr val="bg1"/>
                  </a:solidFill>
                </a:rPr>
                <a:t>It’s available in the custom color palette</a:t>
              </a:r>
              <a:r>
                <a:rPr lang="en-US" sz="1000" b="0" baseline="0" dirty="0">
                  <a:solidFill>
                    <a:schemeClr val="tx1"/>
                  </a:solidFill>
                </a:rPr>
                <a:t>. </a:t>
              </a:r>
            </a:p>
          </p:txBody>
        </p:sp>
        <p:sp>
          <p:nvSpPr>
            <p:cNvPr id="26" name="Rectangle 25"/>
            <p:cNvSpPr/>
            <p:nvPr userDrawn="1"/>
          </p:nvSpPr>
          <p:spPr>
            <a:xfrm>
              <a:off x="9264542" y="4042368"/>
              <a:ext cx="126397" cy="126397"/>
            </a:xfrm>
            <a:prstGeom prst="rect">
              <a:avLst/>
            </a:prstGeom>
            <a:solidFill>
              <a:srgbClr val="D60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tx1"/>
                </a:solidFill>
              </a:endParaRPr>
            </a:p>
          </p:txBody>
        </p:sp>
      </p:grpSp>
      <p:pic>
        <p:nvPicPr>
          <p:cNvPr id="20" name="Platts"/>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47857" y="5508180"/>
            <a:ext cx="2222072" cy="1261872"/>
          </a:xfrm>
          <a:prstGeom prst="rect">
            <a:avLst/>
          </a:prstGeom>
        </p:spPr>
      </p:pic>
    </p:spTree>
    <p:extLst>
      <p:ext uri="{BB962C8B-B14F-4D97-AF65-F5344CB8AC3E}">
        <p14:creationId xmlns:p14="http://schemas.microsoft.com/office/powerpoint/2010/main" val="1052363662"/>
      </p:ext>
    </p:extLst>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and Chart">
    <p:spTree>
      <p:nvGrpSpPr>
        <p:cNvPr id="1" name=""/>
        <p:cNvGrpSpPr/>
        <p:nvPr/>
      </p:nvGrpSpPr>
      <p:grpSpPr>
        <a:xfrm>
          <a:off x="0" y="0"/>
          <a:ext cx="0" cy="0"/>
          <a:chOff x="0" y="0"/>
          <a:chExt cx="0" cy="0"/>
        </a:xfrm>
      </p:grpSpPr>
      <p:sp>
        <p:nvSpPr>
          <p:cNvPr id="3" name="Chart Placeholder 2"/>
          <p:cNvSpPr>
            <a:spLocks noGrp="1"/>
          </p:cNvSpPr>
          <p:nvPr>
            <p:ph type="chart" idx="1"/>
          </p:nvPr>
        </p:nvSpPr>
        <p:spPr>
          <a:xfrm>
            <a:off x="304801" y="1295400"/>
            <a:ext cx="11584516" cy="4941912"/>
          </a:xfrm>
        </p:spPr>
        <p:txBody>
          <a:bodyPr/>
          <a:lstStyle>
            <a:lvl1pPr>
              <a:buClrTx/>
              <a:defRPr/>
            </a:lvl1pPr>
          </a:lstStyle>
          <a:p>
            <a:pPr lvl="0"/>
            <a:r>
              <a:rPr lang="en-US" noProof="0"/>
              <a:t>Click icon to add chart</a:t>
            </a:r>
            <a:endParaRPr lang="en-US" noProof="0" dirty="0"/>
          </a:p>
        </p:txBody>
      </p:sp>
      <p:sp>
        <p:nvSpPr>
          <p:cNvPr id="4" name="Title 4"/>
          <p:cNvSpPr>
            <a:spLocks noGrp="1" noChangeArrowheads="1"/>
          </p:cNvSpPr>
          <p:nvPr>
            <p:ph type="title"/>
          </p:nvPr>
        </p:nvSpPr>
        <p:spPr bwMode="auto">
          <a:xfrm>
            <a:off x="304800" y="152401"/>
            <a:ext cx="11582400" cy="723519"/>
          </a:xfrm>
          <a:prstGeom prst="rect">
            <a:avLst/>
          </a:prstGeom>
          <a:noFill/>
          <a:ln w="12700">
            <a:noFill/>
            <a:miter lim="800000"/>
            <a:headEnd/>
            <a:tailEnd/>
          </a:ln>
          <a:effectLst/>
        </p:spPr>
        <p:txBody>
          <a:bodyPr vert="horz" wrap="square" lIns="90000" tIns="43200" rIns="90000" bIns="43200" numCol="1" anchor="t" anchorCtr="0" compatLnSpc="1">
            <a:prstTxWarp prst="textNoShape">
              <a:avLst/>
            </a:prstTxWarp>
          </a:bodyPr>
          <a:lstStyle>
            <a:lvl1pPr>
              <a:defRPr>
                <a:latin typeface="Arial" panose="020B0604020202020204" pitchFamily="34" charset="0"/>
              </a:defRPr>
            </a:lvl1pPr>
          </a:lstStyle>
          <a:p>
            <a:pPr lvl="0"/>
            <a:r>
              <a:rPr lang="en-US" dirty="0"/>
              <a:t>Click to edit Master title style</a:t>
            </a:r>
          </a:p>
        </p:txBody>
      </p:sp>
    </p:spTree>
    <p:extLst>
      <p:ext uri="{BB962C8B-B14F-4D97-AF65-F5344CB8AC3E}">
        <p14:creationId xmlns:p14="http://schemas.microsoft.com/office/powerpoint/2010/main" val="52448571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CC_Cover white Slim imag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11480" y="164235"/>
            <a:ext cx="6705600" cy="1568639"/>
          </a:xfrm>
        </p:spPr>
        <p:txBody>
          <a:bodyPr tIns="0" anchor="t">
            <a:normAutofit/>
          </a:bodyPr>
          <a:lstStyle>
            <a:lvl1pPr algn="l">
              <a:defRPr sz="3600" b="1" baseline="0"/>
            </a:lvl1pPr>
          </a:lstStyle>
          <a:p>
            <a:r>
              <a:rPr lang="en-US" dirty="0"/>
              <a:t>Click to insert Presentation Title </a:t>
            </a:r>
          </a:p>
        </p:txBody>
      </p:sp>
      <p:sp>
        <p:nvSpPr>
          <p:cNvPr id="3" name="Subtitle 2"/>
          <p:cNvSpPr>
            <a:spLocks noGrp="1"/>
          </p:cNvSpPr>
          <p:nvPr>
            <p:ph type="subTitle" idx="1" hasCustomPrompt="1"/>
          </p:nvPr>
        </p:nvSpPr>
        <p:spPr>
          <a:xfrm>
            <a:off x="411480" y="1751715"/>
            <a:ext cx="6705600" cy="579110"/>
          </a:xfrm>
        </p:spPr>
        <p:txBody>
          <a:bodyPr>
            <a:normAutofit/>
          </a:bodyPr>
          <a:lstStyle>
            <a:lvl1pPr marL="0" indent="0" algn="l">
              <a:spcBef>
                <a:spcPts val="0"/>
              </a:spcBef>
              <a:buNone/>
              <a:defRPr sz="1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insert subtitle</a:t>
            </a:r>
          </a:p>
        </p:txBody>
      </p:sp>
      <p:sp>
        <p:nvSpPr>
          <p:cNvPr id="7" name="Text Placeholder 5"/>
          <p:cNvSpPr>
            <a:spLocks noGrp="1"/>
          </p:cNvSpPr>
          <p:nvPr>
            <p:ph type="body" sz="quarter" idx="11" hasCustomPrompt="1"/>
          </p:nvPr>
        </p:nvSpPr>
        <p:spPr>
          <a:xfrm>
            <a:off x="8618069" y="1111722"/>
            <a:ext cx="3169920" cy="259884"/>
          </a:xfrm>
        </p:spPr>
        <p:txBody>
          <a:bodyPr>
            <a:noAutofit/>
          </a:bodyPr>
          <a:lstStyle>
            <a:lvl1pPr marL="0" indent="0">
              <a:buNone/>
              <a:defRPr sz="1050" b="0"/>
            </a:lvl1pPr>
          </a:lstStyle>
          <a:p>
            <a:pPr lvl="0"/>
            <a:r>
              <a:rPr lang="en-US" dirty="0"/>
              <a:t>Click to insert date</a:t>
            </a:r>
          </a:p>
        </p:txBody>
      </p:sp>
      <p:sp>
        <p:nvSpPr>
          <p:cNvPr id="12" name="Text Placeholder 5"/>
          <p:cNvSpPr>
            <a:spLocks noGrp="1"/>
          </p:cNvSpPr>
          <p:nvPr>
            <p:ph type="body" sz="quarter" idx="10" hasCustomPrompt="1"/>
          </p:nvPr>
        </p:nvSpPr>
        <p:spPr>
          <a:xfrm>
            <a:off x="8618071" y="152585"/>
            <a:ext cx="3169920" cy="896287"/>
          </a:xfrm>
        </p:spPr>
        <p:txBody>
          <a:bodyPr>
            <a:noAutofit/>
          </a:bodyPr>
          <a:lstStyle>
            <a:lvl1pPr marL="0" indent="0">
              <a:spcBef>
                <a:spcPts val="300"/>
              </a:spcBef>
              <a:spcAft>
                <a:spcPts val="0"/>
              </a:spcAft>
              <a:buNone/>
              <a:defRPr sz="1100" b="1" baseline="0"/>
            </a:lvl1pPr>
          </a:lstStyle>
          <a:p>
            <a:pPr lvl="0"/>
            <a:r>
              <a:rPr lang="en-US" dirty="0"/>
              <a:t>Click to insert Presenter Name(s)</a:t>
            </a:r>
            <a:br>
              <a:rPr lang="en-US" dirty="0"/>
            </a:br>
            <a:r>
              <a:rPr lang="en-US" dirty="0"/>
              <a:t>Job Title</a:t>
            </a:r>
            <a:br>
              <a:rPr lang="en-US" dirty="0"/>
            </a:br>
            <a:r>
              <a:rPr lang="en-US" dirty="0"/>
              <a:t>Department / Sector</a:t>
            </a:r>
          </a:p>
        </p:txBody>
      </p:sp>
      <p:sp>
        <p:nvSpPr>
          <p:cNvPr id="9" name="Rectangle 8"/>
          <p:cNvSpPr/>
          <p:nvPr userDrawn="1"/>
        </p:nvSpPr>
        <p:spPr>
          <a:xfrm>
            <a:off x="12287025" y="-4043"/>
            <a:ext cx="1386247" cy="242978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lstStyle/>
          <a:p>
            <a:pPr algn="l"/>
            <a:r>
              <a:rPr lang="en-US" sz="1000" b="1" dirty="0">
                <a:solidFill>
                  <a:schemeClr val="tx1"/>
                </a:solidFill>
              </a:rPr>
              <a:t>Cover</a:t>
            </a:r>
            <a:r>
              <a:rPr lang="en-US" sz="1000" b="1" baseline="0" dirty="0">
                <a:solidFill>
                  <a:schemeClr val="tx1"/>
                </a:solidFill>
              </a:rPr>
              <a:t> + Image</a:t>
            </a:r>
          </a:p>
          <a:p>
            <a:pPr algn="l"/>
            <a:r>
              <a:rPr lang="en-US" sz="1000" baseline="0" dirty="0">
                <a:solidFill>
                  <a:schemeClr val="tx1"/>
                </a:solidFill>
              </a:rPr>
              <a:t>Do not change the size of the title. Keep the title short and use the subtitle area for longer descriptions if needed. Insert rectangular image by clicking the image icon. </a:t>
            </a:r>
            <a:endParaRPr lang="en-US" sz="1000" dirty="0">
              <a:solidFill>
                <a:schemeClr val="tx1"/>
              </a:solidFill>
            </a:endParaRPr>
          </a:p>
        </p:txBody>
      </p:sp>
      <p:sp>
        <p:nvSpPr>
          <p:cNvPr id="14" name="Rectangle 13"/>
          <p:cNvSpPr/>
          <p:nvPr userDrawn="1"/>
        </p:nvSpPr>
        <p:spPr>
          <a:xfrm>
            <a:off x="-13251" y="6878697"/>
            <a:ext cx="12205252" cy="3677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dirty="0" err="1">
              <a:solidFill>
                <a:schemeClr val="tx1"/>
              </a:solidFill>
            </a:endParaRPr>
          </a:p>
        </p:txBody>
      </p:sp>
      <p:sp>
        <p:nvSpPr>
          <p:cNvPr id="36" name="Text Placeholder 5"/>
          <p:cNvSpPr>
            <a:spLocks noGrp="1"/>
          </p:cNvSpPr>
          <p:nvPr>
            <p:ph type="body" sz="quarter" idx="12" hasCustomPrompt="1"/>
          </p:nvPr>
        </p:nvSpPr>
        <p:spPr>
          <a:xfrm>
            <a:off x="6096000" y="5920969"/>
            <a:ext cx="5689600" cy="730656"/>
          </a:xfrm>
        </p:spPr>
        <p:txBody>
          <a:bodyPr tIns="0" rIns="0" bIns="0">
            <a:noAutofit/>
          </a:bodyPr>
          <a:lstStyle>
            <a:lvl1pPr marL="0" indent="0" algn="r">
              <a:buNone/>
              <a:defRPr sz="900" b="0">
                <a:solidFill>
                  <a:schemeClr val="bg1">
                    <a:lumMod val="50000"/>
                  </a:schemeClr>
                </a:solidFill>
                <a:latin typeface="Arial Narrow" panose="020B0606020202030204" pitchFamily="34" charset="0"/>
              </a:defRPr>
            </a:lvl1pPr>
          </a:lstStyle>
          <a:p>
            <a:pPr lvl="0"/>
            <a:r>
              <a:rPr lang="en-US" dirty="0"/>
              <a:t>Click to insert disclaimer paragraph</a:t>
            </a:r>
          </a:p>
        </p:txBody>
      </p:sp>
      <p:grpSp>
        <p:nvGrpSpPr>
          <p:cNvPr id="24" name="Group 23"/>
          <p:cNvGrpSpPr/>
          <p:nvPr userDrawn="1"/>
        </p:nvGrpSpPr>
        <p:grpSpPr>
          <a:xfrm>
            <a:off x="12284310" y="2497574"/>
            <a:ext cx="1389888" cy="1233768"/>
            <a:chOff x="9215268" y="3023356"/>
            <a:chExt cx="1389888" cy="1233768"/>
          </a:xfrm>
        </p:grpSpPr>
        <p:sp>
          <p:nvSpPr>
            <p:cNvPr id="25" name="Rectangle 24"/>
            <p:cNvSpPr/>
            <p:nvPr userDrawn="1"/>
          </p:nvSpPr>
          <p:spPr>
            <a:xfrm>
              <a:off x="9215268" y="3023356"/>
              <a:ext cx="1389888" cy="123376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0" rtlCol="0" anchor="t"/>
            <a:lstStyle/>
            <a:p>
              <a:pPr algn="l"/>
              <a:r>
                <a:rPr lang="en-US" sz="1000" b="0" baseline="0" dirty="0">
                  <a:solidFill>
                    <a:schemeClr val="tx1"/>
                  </a:solidFill>
                </a:rPr>
                <a:t>Only use </a:t>
              </a:r>
              <a:r>
                <a:rPr lang="en-US" sz="1000" b="0" baseline="0" dirty="0">
                  <a:solidFill>
                    <a:srgbClr val="D6002A"/>
                  </a:solidFill>
                </a:rPr>
                <a:t>S&amp;P Global Red </a:t>
              </a:r>
              <a:r>
                <a:rPr lang="en-US" sz="1000" b="0" baseline="0" dirty="0">
                  <a:solidFill>
                    <a:schemeClr val="tx1"/>
                  </a:solidFill>
                </a:rPr>
                <a:t>for key text high-lights, not shapes or charts. </a:t>
              </a:r>
              <a:br>
                <a:rPr lang="en-US" sz="1000" b="0" baseline="0" dirty="0">
                  <a:solidFill>
                    <a:schemeClr val="tx1"/>
                  </a:solidFill>
                </a:rPr>
              </a:br>
              <a:r>
                <a:rPr lang="en-US" sz="1000" b="0" baseline="0" dirty="0">
                  <a:solidFill>
                    <a:schemeClr val="tx1"/>
                  </a:solidFill>
                </a:rPr>
                <a:t>It’s available in the custom color palette. </a:t>
              </a:r>
            </a:p>
          </p:txBody>
        </p:sp>
        <p:sp>
          <p:nvSpPr>
            <p:cNvPr id="26" name="Rectangle 25"/>
            <p:cNvSpPr/>
            <p:nvPr userDrawn="1"/>
          </p:nvSpPr>
          <p:spPr>
            <a:xfrm>
              <a:off x="9264542" y="4042368"/>
              <a:ext cx="126397" cy="126397"/>
            </a:xfrm>
            <a:prstGeom prst="rect">
              <a:avLst/>
            </a:prstGeom>
            <a:solidFill>
              <a:srgbClr val="D60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tx1"/>
                </a:solidFill>
              </a:endParaRPr>
            </a:p>
          </p:txBody>
        </p:sp>
      </p:grpSp>
      <p:pic>
        <p:nvPicPr>
          <p:cNvPr id="20" name="Platts"/>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48447" y="5512975"/>
            <a:ext cx="2214885" cy="1257096"/>
          </a:xfrm>
          <a:prstGeom prst="rect">
            <a:avLst/>
          </a:prstGeom>
        </p:spPr>
      </p:pic>
      <p:pic>
        <p:nvPicPr>
          <p:cNvPr id="15" name="Picture 14"/>
          <p:cNvPicPr>
            <a:picLocks noChangeAspect="1"/>
          </p:cNvPicPr>
          <p:nvPr userDrawn="1"/>
        </p:nvPicPr>
        <p:blipFill rotWithShape="1">
          <a:blip r:embed="rId3" cstate="print">
            <a:extLst>
              <a:ext uri="{28A0092B-C50C-407E-A947-70E740481C1C}">
                <a14:useLocalDpi xmlns:a14="http://schemas.microsoft.com/office/drawing/2010/main"/>
              </a:ext>
            </a:extLst>
          </a:blip>
          <a:srcRect r="-112"/>
          <a:stretch/>
        </p:blipFill>
        <p:spPr>
          <a:xfrm>
            <a:off x="402292" y="2413858"/>
            <a:ext cx="11382485" cy="2547962"/>
          </a:xfrm>
          <a:prstGeom prst="rect">
            <a:avLst/>
          </a:prstGeom>
        </p:spPr>
      </p:pic>
    </p:spTree>
    <p:extLst>
      <p:ext uri="{BB962C8B-B14F-4D97-AF65-F5344CB8AC3E}">
        <p14:creationId xmlns:p14="http://schemas.microsoft.com/office/powerpoint/2010/main" val="178570265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CC_Cover black Slim image">
    <p:bg>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11480" y="164593"/>
            <a:ext cx="6705600" cy="1568639"/>
          </a:xfrm>
        </p:spPr>
        <p:txBody>
          <a:bodyPr tIns="0" anchor="t">
            <a:normAutofit/>
          </a:bodyPr>
          <a:lstStyle>
            <a:lvl1pPr algn="l">
              <a:defRPr sz="3600" b="1" baseline="0"/>
            </a:lvl1pPr>
          </a:lstStyle>
          <a:p>
            <a:r>
              <a:rPr lang="en-US" dirty="0"/>
              <a:t>Click to insert Presentation Title</a:t>
            </a:r>
          </a:p>
        </p:txBody>
      </p:sp>
      <p:sp>
        <p:nvSpPr>
          <p:cNvPr id="3" name="Subtitle 2"/>
          <p:cNvSpPr>
            <a:spLocks noGrp="1"/>
          </p:cNvSpPr>
          <p:nvPr>
            <p:ph type="subTitle" idx="1" hasCustomPrompt="1"/>
          </p:nvPr>
        </p:nvSpPr>
        <p:spPr>
          <a:xfrm>
            <a:off x="411480" y="1755648"/>
            <a:ext cx="6705600" cy="579110"/>
          </a:xfrm>
        </p:spPr>
        <p:txBody>
          <a:bodyPr>
            <a:normAutofit/>
          </a:bodyPr>
          <a:lstStyle>
            <a:lvl1pPr marL="0" indent="0" algn="l">
              <a:spcBef>
                <a:spcPts val="0"/>
              </a:spcBef>
              <a:buNone/>
              <a:defRPr sz="1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insert subtitle</a:t>
            </a:r>
          </a:p>
        </p:txBody>
      </p:sp>
      <p:sp>
        <p:nvSpPr>
          <p:cNvPr id="7" name="Text Placeholder 5"/>
          <p:cNvSpPr>
            <a:spLocks noGrp="1"/>
          </p:cNvSpPr>
          <p:nvPr>
            <p:ph type="body" sz="quarter" idx="11" hasCustomPrompt="1"/>
          </p:nvPr>
        </p:nvSpPr>
        <p:spPr>
          <a:xfrm>
            <a:off x="8618069" y="1111722"/>
            <a:ext cx="3169920" cy="259884"/>
          </a:xfrm>
        </p:spPr>
        <p:txBody>
          <a:bodyPr>
            <a:noAutofit/>
          </a:bodyPr>
          <a:lstStyle>
            <a:lvl1pPr marL="0" indent="0">
              <a:buNone/>
              <a:defRPr sz="1050" b="0"/>
            </a:lvl1pPr>
          </a:lstStyle>
          <a:p>
            <a:pPr lvl="0"/>
            <a:r>
              <a:rPr lang="en-US" dirty="0"/>
              <a:t>Click to insert date</a:t>
            </a:r>
          </a:p>
        </p:txBody>
      </p:sp>
      <p:sp>
        <p:nvSpPr>
          <p:cNvPr id="14" name="Text Placeholder 5"/>
          <p:cNvSpPr>
            <a:spLocks noGrp="1"/>
          </p:cNvSpPr>
          <p:nvPr>
            <p:ph type="body" sz="quarter" idx="10" hasCustomPrompt="1"/>
          </p:nvPr>
        </p:nvSpPr>
        <p:spPr>
          <a:xfrm>
            <a:off x="8618071" y="152585"/>
            <a:ext cx="3169920" cy="896287"/>
          </a:xfrm>
        </p:spPr>
        <p:txBody>
          <a:bodyPr>
            <a:noAutofit/>
          </a:bodyPr>
          <a:lstStyle>
            <a:lvl1pPr marL="0" indent="0">
              <a:spcBef>
                <a:spcPts val="300"/>
              </a:spcBef>
              <a:spcAft>
                <a:spcPts val="0"/>
              </a:spcAft>
              <a:buNone/>
              <a:defRPr sz="1100" b="1" baseline="0"/>
            </a:lvl1pPr>
          </a:lstStyle>
          <a:p>
            <a:pPr lvl="0"/>
            <a:r>
              <a:rPr lang="en-US" dirty="0"/>
              <a:t>Click to insert Presenter Name(s)</a:t>
            </a:r>
            <a:br>
              <a:rPr lang="en-US" dirty="0"/>
            </a:br>
            <a:r>
              <a:rPr lang="en-US" dirty="0"/>
              <a:t>Job Title</a:t>
            </a:r>
            <a:br>
              <a:rPr lang="en-US" dirty="0"/>
            </a:br>
            <a:r>
              <a:rPr lang="en-US" dirty="0"/>
              <a:t>Department / Sector</a:t>
            </a:r>
          </a:p>
        </p:txBody>
      </p:sp>
      <p:sp>
        <p:nvSpPr>
          <p:cNvPr id="9" name="Rectangle 8"/>
          <p:cNvSpPr/>
          <p:nvPr userDrawn="1"/>
        </p:nvSpPr>
        <p:spPr>
          <a:xfrm>
            <a:off x="12287025" y="-4043"/>
            <a:ext cx="1386247" cy="242978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lstStyle/>
          <a:p>
            <a:pPr algn="l"/>
            <a:r>
              <a:rPr lang="en-US" sz="1000" b="1" dirty="0">
                <a:solidFill>
                  <a:schemeClr val="bg1"/>
                </a:solidFill>
              </a:rPr>
              <a:t>Cover</a:t>
            </a:r>
            <a:r>
              <a:rPr lang="en-US" sz="1000" b="1" baseline="0" dirty="0">
                <a:solidFill>
                  <a:schemeClr val="bg1"/>
                </a:solidFill>
              </a:rPr>
              <a:t> + Image</a:t>
            </a:r>
          </a:p>
          <a:p>
            <a:pPr algn="l"/>
            <a:r>
              <a:rPr lang="en-US" sz="1000" baseline="0" dirty="0">
                <a:solidFill>
                  <a:schemeClr val="bg1"/>
                </a:solidFill>
              </a:rPr>
              <a:t>Do not change the size of the title. Keep the title short and use the subtitle area for longer descriptions if needed. Insert rectangular image by clicking the image icon. </a:t>
            </a:r>
            <a:endParaRPr lang="en-US" sz="1000" dirty="0">
              <a:solidFill>
                <a:schemeClr val="bg1"/>
              </a:solidFill>
            </a:endParaRPr>
          </a:p>
        </p:txBody>
      </p:sp>
      <p:sp>
        <p:nvSpPr>
          <p:cNvPr id="23" name="Text Placeholder 5"/>
          <p:cNvSpPr>
            <a:spLocks noGrp="1"/>
          </p:cNvSpPr>
          <p:nvPr>
            <p:ph type="body" sz="quarter" idx="12" hasCustomPrompt="1"/>
          </p:nvPr>
        </p:nvSpPr>
        <p:spPr>
          <a:xfrm>
            <a:off x="6096000" y="5764754"/>
            <a:ext cx="5689600" cy="738818"/>
          </a:xfrm>
        </p:spPr>
        <p:txBody>
          <a:bodyPr tIns="0" rIns="0" bIns="0">
            <a:noAutofit/>
          </a:bodyPr>
          <a:lstStyle>
            <a:lvl1pPr marL="0" indent="0" algn="r">
              <a:buNone/>
              <a:defRPr sz="900" b="0">
                <a:solidFill>
                  <a:schemeClr val="tx1"/>
                </a:solidFill>
                <a:latin typeface="Arial Narrow" panose="020B0606020202030204" pitchFamily="34" charset="0"/>
              </a:defRPr>
            </a:lvl1pPr>
          </a:lstStyle>
          <a:p>
            <a:pPr lvl="0"/>
            <a:r>
              <a:rPr lang="en-US" dirty="0"/>
              <a:t>Click to insert disclaimer paragraph</a:t>
            </a:r>
          </a:p>
        </p:txBody>
      </p:sp>
      <p:grpSp>
        <p:nvGrpSpPr>
          <p:cNvPr id="24" name="Group 23"/>
          <p:cNvGrpSpPr/>
          <p:nvPr userDrawn="1"/>
        </p:nvGrpSpPr>
        <p:grpSpPr>
          <a:xfrm>
            <a:off x="12284310" y="2497574"/>
            <a:ext cx="1389888" cy="1233768"/>
            <a:chOff x="9215268" y="3023356"/>
            <a:chExt cx="1389888" cy="1233768"/>
          </a:xfrm>
        </p:grpSpPr>
        <p:sp>
          <p:nvSpPr>
            <p:cNvPr id="25" name="Rectangle 24"/>
            <p:cNvSpPr/>
            <p:nvPr userDrawn="1"/>
          </p:nvSpPr>
          <p:spPr>
            <a:xfrm>
              <a:off x="9215268" y="3023356"/>
              <a:ext cx="1389888" cy="123376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0" rtlCol="0" anchor="t"/>
            <a:lstStyle/>
            <a:p>
              <a:pPr algn="l"/>
              <a:r>
                <a:rPr lang="en-US" sz="1000" b="0" baseline="0" dirty="0">
                  <a:solidFill>
                    <a:schemeClr val="bg1"/>
                  </a:solidFill>
                </a:rPr>
                <a:t>Only use </a:t>
              </a:r>
              <a:r>
                <a:rPr lang="en-US" sz="1000" b="0" baseline="0" dirty="0">
                  <a:solidFill>
                    <a:srgbClr val="D6002A"/>
                  </a:solidFill>
                </a:rPr>
                <a:t>S&amp;P Global Red </a:t>
              </a:r>
              <a:r>
                <a:rPr lang="en-US" sz="1000" b="0" baseline="0" dirty="0">
                  <a:solidFill>
                    <a:schemeClr val="bg1"/>
                  </a:solidFill>
                </a:rPr>
                <a:t>for key text high-lights, not shapes or charts. </a:t>
              </a:r>
              <a:br>
                <a:rPr lang="en-US" sz="1000" b="0" baseline="0" dirty="0">
                  <a:solidFill>
                    <a:schemeClr val="bg1"/>
                  </a:solidFill>
                </a:rPr>
              </a:br>
              <a:r>
                <a:rPr lang="en-US" sz="1000" b="0" baseline="0" dirty="0">
                  <a:solidFill>
                    <a:schemeClr val="bg1"/>
                  </a:solidFill>
                </a:rPr>
                <a:t>It’s available in the custom color palette</a:t>
              </a:r>
              <a:r>
                <a:rPr lang="en-US" sz="1000" b="0" baseline="0" dirty="0">
                  <a:solidFill>
                    <a:schemeClr val="tx1"/>
                  </a:solidFill>
                </a:rPr>
                <a:t>. </a:t>
              </a:r>
            </a:p>
          </p:txBody>
        </p:sp>
        <p:sp>
          <p:nvSpPr>
            <p:cNvPr id="26" name="Rectangle 25"/>
            <p:cNvSpPr/>
            <p:nvPr userDrawn="1"/>
          </p:nvSpPr>
          <p:spPr>
            <a:xfrm>
              <a:off x="9264542" y="4042368"/>
              <a:ext cx="126397" cy="126397"/>
            </a:xfrm>
            <a:prstGeom prst="rect">
              <a:avLst/>
            </a:prstGeom>
            <a:solidFill>
              <a:srgbClr val="D60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tx1"/>
                </a:solidFill>
              </a:endParaRPr>
            </a:p>
          </p:txBody>
        </p:sp>
      </p:grpSp>
      <p:pic>
        <p:nvPicPr>
          <p:cNvPr id="20" name="Platts"/>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47857" y="5508180"/>
            <a:ext cx="2222072" cy="1261872"/>
          </a:xfrm>
          <a:prstGeom prst="rect">
            <a:avLst/>
          </a:prstGeom>
        </p:spPr>
      </p:pic>
      <p:pic>
        <p:nvPicPr>
          <p:cNvPr id="13" name="Picture 12"/>
          <p:cNvPicPr>
            <a:picLocks noChangeAspect="1"/>
          </p:cNvPicPr>
          <p:nvPr userDrawn="1"/>
        </p:nvPicPr>
        <p:blipFill rotWithShape="1">
          <a:blip r:embed="rId3" cstate="print">
            <a:extLst>
              <a:ext uri="{28A0092B-C50C-407E-A947-70E740481C1C}">
                <a14:useLocalDpi xmlns:a14="http://schemas.microsoft.com/office/drawing/2010/main"/>
              </a:ext>
            </a:extLst>
          </a:blip>
          <a:srcRect r="-112"/>
          <a:stretch/>
        </p:blipFill>
        <p:spPr>
          <a:xfrm>
            <a:off x="402292" y="2413858"/>
            <a:ext cx="11382485" cy="2547962"/>
          </a:xfrm>
          <a:prstGeom prst="rect">
            <a:avLst/>
          </a:prstGeom>
        </p:spPr>
      </p:pic>
    </p:spTree>
    <p:extLst>
      <p:ext uri="{BB962C8B-B14F-4D97-AF65-F5344CB8AC3E}">
        <p14:creationId xmlns:p14="http://schemas.microsoft.com/office/powerpoint/2010/main" val="1777649902"/>
      </p:ext>
    </p:extLst>
  </p:cSld>
  <p:clrMapOvr>
    <a:overrideClrMapping bg1="dk1" tx1="lt1" bg2="dk2" tx2="lt2" accent1="accent1" accent2="accent2" accent3="accent3" accent4="accent4" accent5="accent5" accent6="accent6" hlink="hlink" folHlink="folHlink"/>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secHead" preserve="1">
  <p:cSld name="Divider white plain">
    <p:spTree>
      <p:nvGrpSpPr>
        <p:cNvPr id="1" name=""/>
        <p:cNvGrpSpPr/>
        <p:nvPr/>
      </p:nvGrpSpPr>
      <p:grpSpPr>
        <a:xfrm>
          <a:off x="0" y="0"/>
          <a:ext cx="0" cy="0"/>
          <a:chOff x="0" y="0"/>
          <a:chExt cx="0" cy="0"/>
        </a:xfrm>
      </p:grpSpPr>
      <p:sp>
        <p:nvSpPr>
          <p:cNvPr id="2" name="Title 1"/>
          <p:cNvSpPr>
            <a:spLocks noGrp="1"/>
          </p:cNvSpPr>
          <p:nvPr>
            <p:ph type="title"/>
          </p:nvPr>
        </p:nvSpPr>
        <p:spPr>
          <a:xfrm>
            <a:off x="411480" y="206375"/>
            <a:ext cx="9490635" cy="4249084"/>
          </a:xfrm>
        </p:spPr>
        <p:txBody>
          <a:bodyPr tIns="0" anchor="t"/>
          <a:lstStyle>
            <a:lvl1pPr>
              <a:defRPr sz="5400" b="1"/>
            </a:lvl1pPr>
          </a:lstStyle>
          <a:p>
            <a:r>
              <a:rPr lang="en-US"/>
              <a:t>Click to edit Master title style</a:t>
            </a:r>
            <a:endParaRPr lang="en-US" dirty="0"/>
          </a:p>
        </p:txBody>
      </p:sp>
      <p:sp>
        <p:nvSpPr>
          <p:cNvPr id="3" name="Text Placeholder 2"/>
          <p:cNvSpPr>
            <a:spLocks noGrp="1"/>
          </p:cNvSpPr>
          <p:nvPr>
            <p:ph type="body" idx="1"/>
          </p:nvPr>
        </p:nvSpPr>
        <p:spPr>
          <a:xfrm>
            <a:off x="411480" y="4574876"/>
            <a:ext cx="9490635" cy="1516362"/>
          </a:xfrm>
        </p:spPr>
        <p:txBody>
          <a:bodyPr anchor="t"/>
          <a:lstStyle>
            <a:lvl1pPr marL="0" indent="0">
              <a:spcBef>
                <a:spcPts val="0"/>
              </a:spcBef>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Rectangle 3"/>
          <p:cNvSpPr/>
          <p:nvPr userDrawn="1"/>
        </p:nvSpPr>
        <p:spPr>
          <a:xfrm>
            <a:off x="12287025" y="-4043"/>
            <a:ext cx="1386247" cy="242978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lstStyle/>
          <a:p>
            <a:pPr algn="l"/>
            <a:r>
              <a:rPr lang="en-US" sz="1000" b="1" dirty="0">
                <a:solidFill>
                  <a:schemeClr val="tx1"/>
                </a:solidFill>
              </a:rPr>
              <a:t>Divider</a:t>
            </a:r>
            <a:endParaRPr lang="en-US" sz="1000" b="1" baseline="0" dirty="0">
              <a:solidFill>
                <a:schemeClr val="tx1"/>
              </a:solidFill>
            </a:endParaRPr>
          </a:p>
          <a:p>
            <a:pPr algn="l"/>
            <a:r>
              <a:rPr lang="en-US" sz="1000" baseline="0" dirty="0">
                <a:solidFill>
                  <a:schemeClr val="tx1"/>
                </a:solidFill>
              </a:rPr>
              <a:t>Remove subtitle placeholder if not needed. </a:t>
            </a:r>
            <a:endParaRPr lang="en-US" sz="1000" dirty="0">
              <a:solidFill>
                <a:schemeClr val="tx1"/>
              </a:solidFill>
            </a:endParaRPr>
          </a:p>
        </p:txBody>
      </p:sp>
      <p:grpSp>
        <p:nvGrpSpPr>
          <p:cNvPr id="6" name="Group 5"/>
          <p:cNvGrpSpPr/>
          <p:nvPr userDrawn="1"/>
        </p:nvGrpSpPr>
        <p:grpSpPr>
          <a:xfrm>
            <a:off x="12284310" y="2497574"/>
            <a:ext cx="1389888" cy="1233768"/>
            <a:chOff x="9215268" y="3023356"/>
            <a:chExt cx="1389888" cy="1233768"/>
          </a:xfrm>
        </p:grpSpPr>
        <p:sp>
          <p:nvSpPr>
            <p:cNvPr id="7" name="Rectangle 6"/>
            <p:cNvSpPr/>
            <p:nvPr userDrawn="1"/>
          </p:nvSpPr>
          <p:spPr>
            <a:xfrm>
              <a:off x="9215268" y="3023356"/>
              <a:ext cx="1389888" cy="123376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0" rtlCol="0" anchor="t"/>
            <a:lstStyle/>
            <a:p>
              <a:pPr algn="l"/>
              <a:r>
                <a:rPr lang="en-US" sz="1000" b="0" baseline="0" dirty="0">
                  <a:solidFill>
                    <a:schemeClr val="tx1"/>
                  </a:solidFill>
                </a:rPr>
                <a:t>Only use </a:t>
              </a:r>
              <a:r>
                <a:rPr lang="en-US" sz="1000" b="0" baseline="0" dirty="0">
                  <a:solidFill>
                    <a:srgbClr val="D6002A"/>
                  </a:solidFill>
                </a:rPr>
                <a:t>S&amp;P Global Red </a:t>
              </a:r>
              <a:r>
                <a:rPr lang="en-US" sz="1000" b="0" baseline="0" dirty="0">
                  <a:solidFill>
                    <a:schemeClr val="tx1"/>
                  </a:solidFill>
                </a:rPr>
                <a:t>for key text high-lights, not shapes or charts. </a:t>
              </a:r>
              <a:br>
                <a:rPr lang="en-US" sz="1000" b="0" baseline="0" dirty="0">
                  <a:solidFill>
                    <a:schemeClr val="tx1"/>
                  </a:solidFill>
                </a:rPr>
              </a:br>
              <a:r>
                <a:rPr lang="en-US" sz="1000" b="0" baseline="0" dirty="0">
                  <a:solidFill>
                    <a:schemeClr val="tx1"/>
                  </a:solidFill>
                </a:rPr>
                <a:t>It’s available in the custom color palette. </a:t>
              </a:r>
            </a:p>
          </p:txBody>
        </p:sp>
        <p:sp>
          <p:nvSpPr>
            <p:cNvPr id="8" name="Rectangle 7"/>
            <p:cNvSpPr/>
            <p:nvPr userDrawn="1"/>
          </p:nvSpPr>
          <p:spPr>
            <a:xfrm>
              <a:off x="9264542" y="4042368"/>
              <a:ext cx="126397" cy="126397"/>
            </a:xfrm>
            <a:prstGeom prst="rect">
              <a:avLst/>
            </a:prstGeom>
            <a:solidFill>
              <a:srgbClr val="D60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tx1"/>
                </a:solidFill>
              </a:endParaRPr>
            </a:p>
          </p:txBody>
        </p:sp>
      </p:grpSp>
    </p:spTree>
    <p:extLst>
      <p:ext uri="{BB962C8B-B14F-4D97-AF65-F5344CB8AC3E}">
        <p14:creationId xmlns:p14="http://schemas.microsoft.com/office/powerpoint/2010/main" val="159730074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Divider black plain">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11480" y="206375"/>
            <a:ext cx="9490635" cy="4249084"/>
          </a:xfrm>
        </p:spPr>
        <p:txBody>
          <a:bodyPr tIns="0" anchor="t"/>
          <a:lstStyle>
            <a:lvl1pPr>
              <a:defRPr sz="5400" b="1"/>
            </a:lvl1pPr>
          </a:lstStyle>
          <a:p>
            <a:r>
              <a:rPr lang="en-US"/>
              <a:t>Click to edit Master title style</a:t>
            </a:r>
            <a:endParaRPr lang="en-US" dirty="0"/>
          </a:p>
        </p:txBody>
      </p:sp>
      <p:sp>
        <p:nvSpPr>
          <p:cNvPr id="3" name="Text Placeholder 2"/>
          <p:cNvSpPr>
            <a:spLocks noGrp="1"/>
          </p:cNvSpPr>
          <p:nvPr>
            <p:ph type="body" idx="1"/>
          </p:nvPr>
        </p:nvSpPr>
        <p:spPr>
          <a:xfrm>
            <a:off x="411480" y="4574876"/>
            <a:ext cx="9490635" cy="1516362"/>
          </a:xfrm>
        </p:spPr>
        <p:txBody>
          <a:bodyPr anchor="t"/>
          <a:lstStyle>
            <a:lvl1pPr marL="0" indent="0">
              <a:spcBef>
                <a:spcPts val="0"/>
              </a:spcBef>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7" name="Rectangle 6"/>
          <p:cNvSpPr/>
          <p:nvPr userDrawn="1"/>
        </p:nvSpPr>
        <p:spPr>
          <a:xfrm>
            <a:off x="12287025" y="-4043"/>
            <a:ext cx="1386247" cy="243104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lstStyle/>
          <a:p>
            <a:pPr algn="l"/>
            <a:r>
              <a:rPr lang="en-US" sz="1000" b="1" dirty="0">
                <a:solidFill>
                  <a:schemeClr val="bg1"/>
                </a:solidFill>
              </a:rPr>
              <a:t>Divider</a:t>
            </a:r>
            <a:endParaRPr lang="en-US" sz="1000" b="1" baseline="0" dirty="0">
              <a:solidFill>
                <a:schemeClr val="bg1"/>
              </a:solidFill>
            </a:endParaRPr>
          </a:p>
          <a:p>
            <a:pPr algn="l"/>
            <a:r>
              <a:rPr lang="en-US" sz="1000" baseline="0" dirty="0">
                <a:solidFill>
                  <a:schemeClr val="bg1"/>
                </a:solidFill>
              </a:rPr>
              <a:t>Remove subtitle placeholder if not needed. </a:t>
            </a:r>
          </a:p>
          <a:p>
            <a:pPr algn="l"/>
            <a:endParaRPr lang="en-US" sz="1000" baseline="0" dirty="0">
              <a:solidFill>
                <a:schemeClr val="bg1"/>
              </a:solidFill>
            </a:endParaRPr>
          </a:p>
        </p:txBody>
      </p:sp>
      <p:sp>
        <p:nvSpPr>
          <p:cNvPr id="9" name="Rectangle 8"/>
          <p:cNvSpPr/>
          <p:nvPr userDrawn="1"/>
        </p:nvSpPr>
        <p:spPr>
          <a:xfrm>
            <a:off x="-13251" y="6878697"/>
            <a:ext cx="12205252" cy="36774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dirty="0" err="1">
              <a:solidFill>
                <a:schemeClr val="tx1"/>
              </a:solidFill>
            </a:endParaRPr>
          </a:p>
        </p:txBody>
      </p:sp>
      <p:sp>
        <p:nvSpPr>
          <p:cNvPr id="18" name="TextBox 17"/>
          <p:cNvSpPr txBox="1"/>
          <p:nvPr userDrawn="1"/>
        </p:nvSpPr>
        <p:spPr>
          <a:xfrm>
            <a:off x="12287024" y="5975774"/>
            <a:ext cx="1706880" cy="142555"/>
          </a:xfrm>
          <a:prstGeom prst="rect">
            <a:avLst/>
          </a:prstGeom>
          <a:noFill/>
        </p:spPr>
        <p:txBody>
          <a:bodyPr wrap="square" lIns="0" tIns="0" rIns="0" bIns="0" rtlCol="0">
            <a:noAutofit/>
          </a:bodyPr>
          <a:lstStyle/>
          <a:p>
            <a:pPr algn="l"/>
            <a:r>
              <a:rPr lang="en-US" sz="800" dirty="0">
                <a:solidFill>
                  <a:schemeClr val="tx1">
                    <a:lumMod val="65000"/>
                  </a:schemeClr>
                </a:solidFill>
                <a:latin typeface="Arial Narrow" panose="020B0606020202030204" pitchFamily="34" charset="0"/>
              </a:rPr>
              <a:t>No content below the line</a:t>
            </a:r>
          </a:p>
        </p:txBody>
      </p:sp>
      <p:sp>
        <p:nvSpPr>
          <p:cNvPr id="19" name="TextBox 18"/>
          <p:cNvSpPr txBox="1"/>
          <p:nvPr userDrawn="1"/>
        </p:nvSpPr>
        <p:spPr>
          <a:xfrm>
            <a:off x="-1786823" y="5987532"/>
            <a:ext cx="1706880" cy="142555"/>
          </a:xfrm>
          <a:prstGeom prst="rect">
            <a:avLst/>
          </a:prstGeom>
          <a:noFill/>
        </p:spPr>
        <p:txBody>
          <a:bodyPr wrap="square" lIns="0" tIns="0" rIns="0" bIns="0" rtlCol="0">
            <a:noAutofit/>
          </a:bodyPr>
          <a:lstStyle/>
          <a:p>
            <a:pPr algn="r"/>
            <a:r>
              <a:rPr lang="en-US" sz="800" dirty="0">
                <a:solidFill>
                  <a:schemeClr val="tx1">
                    <a:lumMod val="65000"/>
                  </a:schemeClr>
                </a:solidFill>
                <a:latin typeface="Arial Narrow" panose="020B0606020202030204" pitchFamily="34" charset="0"/>
              </a:rPr>
              <a:t>No content below the line</a:t>
            </a:r>
          </a:p>
        </p:txBody>
      </p:sp>
      <p:cxnSp>
        <p:nvCxnSpPr>
          <p:cNvPr id="20" name="Straight Connector 19"/>
          <p:cNvCxnSpPr/>
          <p:nvPr userDrawn="1"/>
        </p:nvCxnSpPr>
        <p:spPr>
          <a:xfrm>
            <a:off x="-395621" y="6090880"/>
            <a:ext cx="395621" cy="0"/>
          </a:xfrm>
          <a:prstGeom prst="line">
            <a:avLst/>
          </a:prstGeom>
          <a:ln w="3175">
            <a:solidFill>
              <a:schemeClr val="tx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userDrawn="1"/>
        </p:nvCxnSpPr>
        <p:spPr>
          <a:xfrm>
            <a:off x="12192000" y="6091822"/>
            <a:ext cx="395621" cy="0"/>
          </a:xfrm>
          <a:prstGeom prst="line">
            <a:avLst/>
          </a:prstGeom>
          <a:ln w="3175">
            <a:solidFill>
              <a:schemeClr val="tx1">
                <a:lumMod val="65000"/>
              </a:schemeClr>
            </a:solidFill>
          </a:ln>
        </p:spPr>
        <p:style>
          <a:lnRef idx="1">
            <a:schemeClr val="accent1"/>
          </a:lnRef>
          <a:fillRef idx="0">
            <a:schemeClr val="accent1"/>
          </a:fillRef>
          <a:effectRef idx="0">
            <a:schemeClr val="accent1"/>
          </a:effectRef>
          <a:fontRef idx="minor">
            <a:schemeClr val="tx1"/>
          </a:fontRef>
        </p:style>
      </p:cxnSp>
      <p:grpSp>
        <p:nvGrpSpPr>
          <p:cNvPr id="22" name="Group 21"/>
          <p:cNvGrpSpPr/>
          <p:nvPr userDrawn="1"/>
        </p:nvGrpSpPr>
        <p:grpSpPr>
          <a:xfrm>
            <a:off x="12284310" y="2497574"/>
            <a:ext cx="1389888" cy="1233768"/>
            <a:chOff x="9215268" y="3023356"/>
            <a:chExt cx="1389888" cy="1233768"/>
          </a:xfrm>
        </p:grpSpPr>
        <p:sp>
          <p:nvSpPr>
            <p:cNvPr id="23" name="Rectangle 22"/>
            <p:cNvSpPr/>
            <p:nvPr userDrawn="1"/>
          </p:nvSpPr>
          <p:spPr>
            <a:xfrm>
              <a:off x="9215268" y="3023356"/>
              <a:ext cx="1389888" cy="123376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0" rtlCol="0" anchor="t"/>
            <a:lstStyle/>
            <a:p>
              <a:pPr algn="l"/>
              <a:r>
                <a:rPr lang="en-US" sz="1000" b="0" baseline="0" dirty="0">
                  <a:solidFill>
                    <a:schemeClr val="bg1"/>
                  </a:solidFill>
                </a:rPr>
                <a:t>Only use </a:t>
              </a:r>
              <a:r>
                <a:rPr lang="en-US" sz="1000" b="0" baseline="0" dirty="0">
                  <a:solidFill>
                    <a:srgbClr val="D6002A"/>
                  </a:solidFill>
                </a:rPr>
                <a:t>S&amp;P Global Red </a:t>
              </a:r>
              <a:r>
                <a:rPr lang="en-US" sz="1000" b="0" baseline="0" dirty="0">
                  <a:solidFill>
                    <a:schemeClr val="bg1"/>
                  </a:solidFill>
                </a:rPr>
                <a:t>for key text high-lights, not shapes or charts. </a:t>
              </a:r>
              <a:br>
                <a:rPr lang="en-US" sz="1000" b="0" baseline="0" dirty="0">
                  <a:solidFill>
                    <a:schemeClr val="bg1"/>
                  </a:solidFill>
                </a:rPr>
              </a:br>
              <a:r>
                <a:rPr lang="en-US" sz="1000" b="0" baseline="0" dirty="0">
                  <a:solidFill>
                    <a:schemeClr val="bg1"/>
                  </a:solidFill>
                </a:rPr>
                <a:t>It’s available in the custom color palette</a:t>
              </a:r>
              <a:r>
                <a:rPr lang="en-US" sz="1000" b="0" baseline="0" dirty="0">
                  <a:solidFill>
                    <a:schemeClr val="tx1"/>
                  </a:solidFill>
                </a:rPr>
                <a:t>. </a:t>
              </a:r>
            </a:p>
          </p:txBody>
        </p:sp>
        <p:sp>
          <p:nvSpPr>
            <p:cNvPr id="24" name="Rectangle 23"/>
            <p:cNvSpPr/>
            <p:nvPr userDrawn="1"/>
          </p:nvSpPr>
          <p:spPr>
            <a:xfrm>
              <a:off x="9264542" y="4042368"/>
              <a:ext cx="126397" cy="126397"/>
            </a:xfrm>
            <a:prstGeom prst="rect">
              <a:avLst/>
            </a:prstGeom>
            <a:solidFill>
              <a:srgbClr val="D60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tx1"/>
                </a:solidFill>
              </a:endParaRPr>
            </a:p>
          </p:txBody>
        </p:sp>
      </p:grpSp>
      <p:pic>
        <p:nvPicPr>
          <p:cNvPr id="13" name="Platts"/>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67575" y="6081748"/>
            <a:ext cx="1255954" cy="713232"/>
          </a:xfrm>
          <a:prstGeom prst="rect">
            <a:avLst/>
          </a:prstGeom>
        </p:spPr>
      </p:pic>
      <p:sp>
        <p:nvSpPr>
          <p:cNvPr id="25" name="Rectangle 24"/>
          <p:cNvSpPr/>
          <p:nvPr userDrawn="1"/>
        </p:nvSpPr>
        <p:spPr>
          <a:xfrm>
            <a:off x="0" y="6874278"/>
            <a:ext cx="12192000" cy="34286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tx1"/>
              </a:solidFill>
            </a:endParaRPr>
          </a:p>
        </p:txBody>
      </p:sp>
      <p:cxnSp>
        <p:nvCxnSpPr>
          <p:cNvPr id="26" name="Straight Connector 25"/>
          <p:cNvCxnSpPr/>
          <p:nvPr userDrawn="1"/>
        </p:nvCxnSpPr>
        <p:spPr>
          <a:xfrm rot="5400000" flipH="1" flipV="1">
            <a:off x="5947642" y="7006358"/>
            <a:ext cx="296716" cy="0"/>
          </a:xfrm>
          <a:prstGeom prst="line">
            <a:avLst/>
          </a:prstGeom>
          <a:ln w="31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userDrawn="1"/>
        </p:nvCxnSpPr>
        <p:spPr>
          <a:xfrm rot="5400000" flipH="1" flipV="1">
            <a:off x="11637249" y="7006358"/>
            <a:ext cx="296716" cy="0"/>
          </a:xfrm>
          <a:prstGeom prst="line">
            <a:avLst/>
          </a:prstGeom>
          <a:ln w="31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28" name="Rectangle 27"/>
          <p:cNvSpPr/>
          <p:nvPr userDrawn="1"/>
        </p:nvSpPr>
        <p:spPr>
          <a:xfrm>
            <a:off x="6311590" y="6892980"/>
            <a:ext cx="5880409" cy="2866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45720" tIns="0" rIns="45720" bIns="0" rtlCol="0" anchor="ctr"/>
          <a:lstStyle/>
          <a:p>
            <a:pPr algn="l"/>
            <a:r>
              <a:rPr lang="en-US" sz="1000" b="1" baseline="0" dirty="0">
                <a:solidFill>
                  <a:schemeClr val="bg1"/>
                </a:solidFill>
              </a:rPr>
              <a:t>Footer :  </a:t>
            </a:r>
            <a:r>
              <a:rPr lang="en-US" sz="1000" baseline="0" dirty="0">
                <a:solidFill>
                  <a:schemeClr val="bg1"/>
                </a:solidFill>
                <a:sym typeface="Wingdings 3" panose="05040102010807070707" pitchFamily="18" charset="2"/>
              </a:rPr>
              <a:t>Never change the footer text on individual slides. Change, t</a:t>
            </a:r>
            <a:r>
              <a:rPr lang="en-US" sz="1000" baseline="0" dirty="0">
                <a:solidFill>
                  <a:schemeClr val="bg1"/>
                </a:solidFill>
              </a:rPr>
              <a:t>urn on or off footer by using </a:t>
            </a:r>
            <a:br>
              <a:rPr lang="en-US" sz="1000" baseline="0" dirty="0">
                <a:solidFill>
                  <a:schemeClr val="bg1"/>
                </a:solidFill>
              </a:rPr>
            </a:br>
            <a:r>
              <a:rPr lang="en-US" sz="1000" baseline="0" dirty="0">
                <a:solidFill>
                  <a:schemeClr val="bg1"/>
                </a:solidFill>
              </a:rPr>
              <a:t>Insert </a:t>
            </a:r>
            <a:r>
              <a:rPr lang="en-US" sz="1000" baseline="0" dirty="0">
                <a:solidFill>
                  <a:schemeClr val="bg1"/>
                </a:solidFill>
                <a:sym typeface="Wingdings 3" panose="05040102010807070707" pitchFamily="18" charset="2"/>
              </a:rPr>
              <a:t> Header &amp; Footer Enter / change text  Click Apply All. </a:t>
            </a:r>
            <a:endParaRPr lang="en-US" sz="1000" baseline="0" dirty="0">
              <a:solidFill>
                <a:schemeClr val="bg1"/>
              </a:solidFill>
            </a:endParaRPr>
          </a:p>
        </p:txBody>
      </p:sp>
      <p:sp>
        <p:nvSpPr>
          <p:cNvPr id="29" name="TextBox 28"/>
          <p:cNvSpPr txBox="1"/>
          <p:nvPr userDrawn="1"/>
        </p:nvSpPr>
        <p:spPr>
          <a:xfrm>
            <a:off x="55813" y="6883559"/>
            <a:ext cx="903163" cy="142555"/>
          </a:xfrm>
          <a:prstGeom prst="rect">
            <a:avLst/>
          </a:prstGeom>
          <a:noFill/>
        </p:spPr>
        <p:txBody>
          <a:bodyPr wrap="square" lIns="0" tIns="0" rIns="0" bIns="0" rtlCol="0">
            <a:noAutofit/>
          </a:bodyPr>
          <a:lstStyle/>
          <a:p>
            <a:pPr algn="l"/>
            <a:r>
              <a:rPr lang="en-US" sz="800" dirty="0">
                <a:solidFill>
                  <a:schemeClr val="bg1"/>
                </a:solidFill>
                <a:latin typeface="Arial Narrow" panose="020B0606020202030204" pitchFamily="34" charset="0"/>
              </a:rPr>
              <a:t>Data color order</a:t>
            </a:r>
            <a:r>
              <a:rPr lang="en-US" sz="800" baseline="0" dirty="0">
                <a:solidFill>
                  <a:schemeClr val="bg1"/>
                </a:solidFill>
                <a:latin typeface="Arial Narrow" panose="020B0606020202030204" pitchFamily="34" charset="0"/>
              </a:rPr>
              <a:t>:</a:t>
            </a:r>
            <a:endParaRPr lang="en-US" sz="800" dirty="0">
              <a:solidFill>
                <a:schemeClr val="bg1"/>
              </a:solidFill>
              <a:latin typeface="Arial Narrow" panose="020B0606020202030204" pitchFamily="34" charset="0"/>
            </a:endParaRPr>
          </a:p>
        </p:txBody>
      </p:sp>
      <p:sp>
        <p:nvSpPr>
          <p:cNvPr id="30" name="TextBox 29"/>
          <p:cNvSpPr txBox="1"/>
          <p:nvPr userDrawn="1"/>
        </p:nvSpPr>
        <p:spPr>
          <a:xfrm>
            <a:off x="2804797" y="7042641"/>
            <a:ext cx="1320629" cy="136444"/>
          </a:xfrm>
          <a:prstGeom prst="rect">
            <a:avLst/>
          </a:prstGeom>
          <a:noFill/>
        </p:spPr>
        <p:txBody>
          <a:bodyPr wrap="square" lIns="0" tIns="0" rIns="0" bIns="0" rtlCol="0">
            <a:noAutofit/>
          </a:bodyPr>
          <a:lstStyle/>
          <a:p>
            <a:pPr algn="l"/>
            <a:r>
              <a:rPr lang="en-US" sz="800" dirty="0">
                <a:solidFill>
                  <a:schemeClr val="bg1"/>
                </a:solidFill>
                <a:latin typeface="Arial Narrow" panose="020B0606020202030204" pitchFamily="34" charset="0"/>
              </a:rPr>
              <a:t>Used with accent colors: </a:t>
            </a:r>
          </a:p>
        </p:txBody>
      </p:sp>
      <p:grpSp>
        <p:nvGrpSpPr>
          <p:cNvPr id="31" name="Group 30"/>
          <p:cNvGrpSpPr/>
          <p:nvPr userDrawn="1"/>
        </p:nvGrpSpPr>
        <p:grpSpPr>
          <a:xfrm>
            <a:off x="731575" y="6907927"/>
            <a:ext cx="1601607" cy="100584"/>
            <a:chOff x="914339" y="6913770"/>
            <a:chExt cx="1558450" cy="100584"/>
          </a:xfrm>
        </p:grpSpPr>
        <p:sp>
          <p:nvSpPr>
            <p:cNvPr id="32" name="Rectangle 31"/>
            <p:cNvSpPr/>
            <p:nvPr/>
          </p:nvSpPr>
          <p:spPr>
            <a:xfrm>
              <a:off x="914339" y="6913770"/>
              <a:ext cx="100584" cy="100584"/>
            </a:xfrm>
            <a:prstGeom prst="rect">
              <a:avLst/>
            </a:prstGeom>
            <a:solidFill>
              <a:srgbClr val="4F99C1"/>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33" name="Rectangle 32"/>
            <p:cNvSpPr/>
            <p:nvPr/>
          </p:nvSpPr>
          <p:spPr>
            <a:xfrm>
              <a:off x="1138627" y="6913770"/>
              <a:ext cx="100584" cy="100584"/>
            </a:xfrm>
            <a:prstGeom prst="rect">
              <a:avLst/>
            </a:prstGeom>
            <a:solidFill>
              <a:srgbClr val="FCB316"/>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chemeClr val="bg1"/>
                </a:solidFill>
                <a:effectLst/>
                <a:uLnTx/>
                <a:uFillTx/>
                <a:latin typeface="Akkurat Pro" pitchFamily="34" charset="0"/>
                <a:cs typeface="Arial"/>
              </a:endParaRPr>
            </a:p>
          </p:txBody>
        </p:sp>
        <p:sp>
          <p:nvSpPr>
            <p:cNvPr id="34" name="Rectangle 33"/>
            <p:cNvSpPr/>
            <p:nvPr/>
          </p:nvSpPr>
          <p:spPr>
            <a:xfrm>
              <a:off x="1026483" y="6913770"/>
              <a:ext cx="100584" cy="100584"/>
            </a:xfrm>
            <a:prstGeom prst="rect">
              <a:avLst/>
            </a:prstGeom>
            <a:solidFill>
              <a:srgbClr val="002B5F"/>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35" name="Rectangle 34"/>
            <p:cNvSpPr/>
            <p:nvPr/>
          </p:nvSpPr>
          <p:spPr>
            <a:xfrm>
              <a:off x="1250771" y="6913770"/>
              <a:ext cx="100584" cy="100584"/>
            </a:xfrm>
            <a:prstGeom prst="rect">
              <a:avLst/>
            </a:prstGeom>
            <a:solidFill>
              <a:srgbClr val="50280A"/>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l-NL"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36" name="Rectangle 35"/>
            <p:cNvSpPr/>
            <p:nvPr/>
          </p:nvSpPr>
          <p:spPr>
            <a:xfrm>
              <a:off x="1362915" y="6913770"/>
              <a:ext cx="100584" cy="100584"/>
            </a:xfrm>
            <a:prstGeom prst="rect">
              <a:avLst/>
            </a:prstGeom>
            <a:solidFill>
              <a:srgbClr val="DE8BA4"/>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37" name="Rectangle 36"/>
            <p:cNvSpPr/>
            <p:nvPr/>
          </p:nvSpPr>
          <p:spPr>
            <a:xfrm>
              <a:off x="1475059" y="6913770"/>
              <a:ext cx="100584" cy="100584"/>
            </a:xfrm>
            <a:prstGeom prst="rect">
              <a:avLst/>
            </a:prstGeom>
            <a:solidFill>
              <a:srgbClr val="6A035C"/>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38" name="Rectangle 37"/>
            <p:cNvSpPr/>
            <p:nvPr/>
          </p:nvSpPr>
          <p:spPr>
            <a:xfrm>
              <a:off x="1587203" y="6913770"/>
              <a:ext cx="100584" cy="100584"/>
            </a:xfrm>
            <a:prstGeom prst="rect">
              <a:avLst/>
            </a:prstGeom>
            <a:solidFill>
              <a:srgbClr val="00B3A0"/>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39" name="Rectangle 38"/>
            <p:cNvSpPr/>
            <p:nvPr/>
          </p:nvSpPr>
          <p:spPr>
            <a:xfrm>
              <a:off x="1699347" y="6913770"/>
              <a:ext cx="100584" cy="100584"/>
            </a:xfrm>
            <a:prstGeom prst="rect">
              <a:avLst/>
            </a:prstGeom>
            <a:solidFill>
              <a:srgbClr val="004D47"/>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rgbClr val="712300"/>
                </a:solidFill>
                <a:effectLst/>
                <a:uLnTx/>
                <a:uFillTx/>
                <a:latin typeface="Akkurat Pro" pitchFamily="34" charset="0"/>
                <a:cs typeface="Arial"/>
              </a:endParaRPr>
            </a:p>
          </p:txBody>
        </p:sp>
        <p:sp>
          <p:nvSpPr>
            <p:cNvPr id="40" name="Rectangle 39"/>
            <p:cNvSpPr/>
            <p:nvPr/>
          </p:nvSpPr>
          <p:spPr>
            <a:xfrm>
              <a:off x="1811491" y="6913770"/>
              <a:ext cx="100584" cy="100584"/>
            </a:xfrm>
            <a:prstGeom prst="rect">
              <a:avLst/>
            </a:prstGeom>
            <a:solidFill>
              <a:srgbClr val="F79668"/>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pt-BR" sz="200" b="0" i="0" u="none" strike="noStrike" kern="0" cap="none" spc="0" normalizeH="0" baseline="0" noProof="0" dirty="0">
                <a:ln>
                  <a:noFill/>
                </a:ln>
                <a:solidFill>
                  <a:schemeClr val="bg1"/>
                </a:solidFill>
                <a:effectLst/>
                <a:uLnTx/>
                <a:uFillTx/>
                <a:latin typeface="Akkurat Pro" pitchFamily="34" charset="0"/>
                <a:cs typeface="Arial"/>
              </a:endParaRPr>
            </a:p>
          </p:txBody>
        </p:sp>
        <p:sp>
          <p:nvSpPr>
            <p:cNvPr id="41" name="Rectangle 40"/>
            <p:cNvSpPr/>
            <p:nvPr/>
          </p:nvSpPr>
          <p:spPr>
            <a:xfrm>
              <a:off x="1923635" y="6913770"/>
              <a:ext cx="100584" cy="100584"/>
            </a:xfrm>
            <a:prstGeom prst="rect">
              <a:avLst/>
            </a:prstGeom>
            <a:solidFill>
              <a:srgbClr val="712300"/>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rgbClr val="6A035C"/>
                </a:solidFill>
                <a:effectLst/>
                <a:uLnTx/>
                <a:uFillTx/>
                <a:latin typeface="Akkurat Pro" pitchFamily="34" charset="0"/>
                <a:cs typeface="Arial"/>
              </a:endParaRPr>
            </a:p>
          </p:txBody>
        </p:sp>
        <p:sp>
          <p:nvSpPr>
            <p:cNvPr id="42" name="Rectangle 41"/>
            <p:cNvSpPr/>
            <p:nvPr/>
          </p:nvSpPr>
          <p:spPr>
            <a:xfrm>
              <a:off x="2035779" y="6913770"/>
              <a:ext cx="100584" cy="100584"/>
            </a:xfrm>
            <a:prstGeom prst="rect">
              <a:avLst/>
            </a:prstGeom>
            <a:solidFill>
              <a:srgbClr val="908EC5"/>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43" name="Rectangle 42"/>
            <p:cNvSpPr/>
            <p:nvPr/>
          </p:nvSpPr>
          <p:spPr>
            <a:xfrm>
              <a:off x="2147923" y="6913770"/>
              <a:ext cx="100584" cy="100584"/>
            </a:xfrm>
            <a:prstGeom prst="rect">
              <a:avLst/>
            </a:prstGeom>
            <a:solidFill>
              <a:srgbClr val="37237B"/>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rgbClr val="712300"/>
                </a:solidFill>
                <a:effectLst/>
                <a:uLnTx/>
                <a:uFillTx/>
                <a:latin typeface="Akkurat Pro" pitchFamily="34" charset="0"/>
                <a:cs typeface="Arial"/>
              </a:endParaRPr>
            </a:p>
          </p:txBody>
        </p:sp>
        <p:sp>
          <p:nvSpPr>
            <p:cNvPr id="44" name="Rectangle 43"/>
            <p:cNvSpPr/>
            <p:nvPr/>
          </p:nvSpPr>
          <p:spPr>
            <a:xfrm>
              <a:off x="2260067" y="6913770"/>
              <a:ext cx="100584" cy="100584"/>
            </a:xfrm>
            <a:prstGeom prst="rect">
              <a:avLst/>
            </a:prstGeom>
            <a:solidFill>
              <a:srgbClr val="A4C032"/>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pt-BR" sz="200" b="0" i="0" u="none" strike="noStrike" kern="0" cap="none" spc="0" normalizeH="0" baseline="0" noProof="0" dirty="0">
                <a:ln>
                  <a:noFill/>
                </a:ln>
                <a:solidFill>
                  <a:schemeClr val="bg1"/>
                </a:solidFill>
                <a:effectLst/>
                <a:uLnTx/>
                <a:uFillTx/>
                <a:latin typeface="Akkurat Pro" pitchFamily="34" charset="0"/>
                <a:cs typeface="Arial"/>
              </a:endParaRPr>
            </a:p>
          </p:txBody>
        </p:sp>
        <p:sp>
          <p:nvSpPr>
            <p:cNvPr id="45" name="Rectangle 44"/>
            <p:cNvSpPr/>
            <p:nvPr/>
          </p:nvSpPr>
          <p:spPr>
            <a:xfrm>
              <a:off x="2372205" y="6913770"/>
              <a:ext cx="100584" cy="100584"/>
            </a:xfrm>
            <a:prstGeom prst="rect">
              <a:avLst/>
            </a:prstGeom>
            <a:solidFill>
              <a:srgbClr val="2C3B0D"/>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rgbClr val="6A035C"/>
                </a:solidFill>
                <a:effectLst/>
                <a:uLnTx/>
                <a:uFillTx/>
                <a:latin typeface="Akkurat Pro" pitchFamily="34" charset="0"/>
                <a:cs typeface="Arial"/>
              </a:endParaRPr>
            </a:p>
          </p:txBody>
        </p:sp>
      </p:grpSp>
      <p:sp>
        <p:nvSpPr>
          <p:cNvPr id="46" name="TextBox 45"/>
          <p:cNvSpPr txBox="1"/>
          <p:nvPr userDrawn="1"/>
        </p:nvSpPr>
        <p:spPr>
          <a:xfrm>
            <a:off x="2535078" y="6883559"/>
            <a:ext cx="907901" cy="142555"/>
          </a:xfrm>
          <a:prstGeom prst="rect">
            <a:avLst/>
          </a:prstGeom>
          <a:noFill/>
        </p:spPr>
        <p:txBody>
          <a:bodyPr wrap="square" lIns="0" tIns="0" rIns="0" bIns="0" rtlCol="0">
            <a:noAutofit/>
          </a:bodyPr>
          <a:lstStyle/>
          <a:p>
            <a:pPr algn="l"/>
            <a:r>
              <a:rPr lang="en-US" sz="800" dirty="0">
                <a:solidFill>
                  <a:schemeClr val="bg1"/>
                </a:solidFill>
                <a:latin typeface="Arial Narrow" panose="020B0606020202030204" pitchFamily="34" charset="0"/>
              </a:rPr>
              <a:t>Complimentary colors:</a:t>
            </a:r>
          </a:p>
        </p:txBody>
      </p:sp>
      <p:grpSp>
        <p:nvGrpSpPr>
          <p:cNvPr id="47" name="Group 46"/>
          <p:cNvGrpSpPr/>
          <p:nvPr userDrawn="1"/>
        </p:nvGrpSpPr>
        <p:grpSpPr>
          <a:xfrm>
            <a:off x="2551546" y="7022893"/>
            <a:ext cx="218964" cy="91440"/>
            <a:chOff x="2279174" y="7027888"/>
            <a:chExt cx="164223" cy="91440"/>
          </a:xfrm>
        </p:grpSpPr>
        <p:cxnSp>
          <p:nvCxnSpPr>
            <p:cNvPr id="48" name="Straight Arrow Connector 47"/>
            <p:cNvCxnSpPr>
              <a:cxnSpLocks/>
            </p:cNvCxnSpPr>
            <p:nvPr userDrawn="1"/>
          </p:nvCxnSpPr>
          <p:spPr>
            <a:xfrm>
              <a:off x="2279174" y="7114593"/>
              <a:ext cx="164223" cy="0"/>
            </a:xfrm>
            <a:prstGeom prst="straightConnector1">
              <a:avLst/>
            </a:prstGeom>
            <a:ln w="9525">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a:cxnSpLocks/>
            </p:cNvCxnSpPr>
            <p:nvPr userDrawn="1"/>
          </p:nvCxnSpPr>
          <p:spPr>
            <a:xfrm flipV="1">
              <a:off x="2281672" y="7027888"/>
              <a:ext cx="0" cy="9144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grpSp>
      <p:grpSp>
        <p:nvGrpSpPr>
          <p:cNvPr id="50" name="Group 49"/>
          <p:cNvGrpSpPr/>
          <p:nvPr userDrawn="1"/>
        </p:nvGrpSpPr>
        <p:grpSpPr>
          <a:xfrm>
            <a:off x="3760820" y="7063094"/>
            <a:ext cx="778165" cy="100584"/>
            <a:chOff x="1566748" y="7022234"/>
            <a:chExt cx="778165" cy="100584"/>
          </a:xfrm>
        </p:grpSpPr>
        <p:sp>
          <p:nvSpPr>
            <p:cNvPr id="51" name="Rectangle 50"/>
            <p:cNvSpPr/>
            <p:nvPr userDrawn="1"/>
          </p:nvSpPr>
          <p:spPr>
            <a:xfrm>
              <a:off x="1566748" y="7022234"/>
              <a:ext cx="100584" cy="100584"/>
            </a:xfrm>
            <a:prstGeom prst="rect">
              <a:avLst/>
            </a:prstGeom>
            <a:solidFill>
              <a:srgbClr val="007EAE"/>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52" name="Rectangle 51"/>
            <p:cNvSpPr/>
            <p:nvPr userDrawn="1"/>
          </p:nvSpPr>
          <p:spPr>
            <a:xfrm>
              <a:off x="1793022" y="7022234"/>
              <a:ext cx="100584" cy="100584"/>
            </a:xfrm>
            <a:prstGeom prst="rect">
              <a:avLst/>
            </a:prstGeom>
            <a:solidFill>
              <a:srgbClr val="C40067"/>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chemeClr val="bg1"/>
                </a:solidFill>
                <a:effectLst/>
                <a:uLnTx/>
                <a:uFillTx/>
                <a:latin typeface="Akkurat Pro" pitchFamily="34" charset="0"/>
                <a:cs typeface="Arial"/>
              </a:endParaRPr>
            </a:p>
          </p:txBody>
        </p:sp>
        <p:sp>
          <p:nvSpPr>
            <p:cNvPr id="53" name="Rectangle 52"/>
            <p:cNvSpPr/>
            <p:nvPr userDrawn="1"/>
          </p:nvSpPr>
          <p:spPr>
            <a:xfrm>
              <a:off x="1679885" y="7022234"/>
              <a:ext cx="100584" cy="100584"/>
            </a:xfrm>
            <a:prstGeom prst="rect">
              <a:avLst/>
            </a:prstGeom>
            <a:solidFill>
              <a:srgbClr val="FFAC17"/>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54" name="Rectangle 53"/>
            <p:cNvSpPr/>
            <p:nvPr userDrawn="1"/>
          </p:nvSpPr>
          <p:spPr>
            <a:xfrm>
              <a:off x="1906159" y="7022234"/>
              <a:ext cx="100584" cy="100584"/>
            </a:xfrm>
            <a:prstGeom prst="rect">
              <a:avLst/>
            </a:prstGeom>
            <a:solidFill>
              <a:srgbClr val="08C3A5"/>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l-NL"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55" name="Rectangle 54"/>
            <p:cNvSpPr/>
            <p:nvPr userDrawn="1"/>
          </p:nvSpPr>
          <p:spPr>
            <a:xfrm>
              <a:off x="2019296" y="7022234"/>
              <a:ext cx="100584" cy="100584"/>
            </a:xfrm>
            <a:prstGeom prst="rect">
              <a:avLst/>
            </a:prstGeom>
            <a:solidFill>
              <a:srgbClr val="F36C35"/>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56" name="Rectangle 55"/>
            <p:cNvSpPr/>
            <p:nvPr userDrawn="1"/>
          </p:nvSpPr>
          <p:spPr>
            <a:xfrm>
              <a:off x="2132432" y="7022234"/>
              <a:ext cx="100584" cy="100584"/>
            </a:xfrm>
            <a:prstGeom prst="rect">
              <a:avLst/>
            </a:prstGeom>
            <a:solidFill>
              <a:srgbClr val="6A6AB1"/>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57" name="Rectangle 56"/>
            <p:cNvSpPr/>
            <p:nvPr userDrawn="1"/>
          </p:nvSpPr>
          <p:spPr>
            <a:xfrm>
              <a:off x="2244329" y="7022234"/>
              <a:ext cx="100584" cy="100584"/>
            </a:xfrm>
            <a:prstGeom prst="rect">
              <a:avLst/>
            </a:prstGeom>
            <a:solidFill>
              <a:srgbClr val="A4C032"/>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grpSp>
      <p:grpSp>
        <p:nvGrpSpPr>
          <p:cNvPr id="58" name="Group 57"/>
          <p:cNvGrpSpPr/>
          <p:nvPr userDrawn="1"/>
        </p:nvGrpSpPr>
        <p:grpSpPr>
          <a:xfrm>
            <a:off x="3475603" y="6905748"/>
            <a:ext cx="549776" cy="100584"/>
            <a:chOff x="3141899" y="6907927"/>
            <a:chExt cx="549776" cy="100584"/>
          </a:xfrm>
        </p:grpSpPr>
        <p:sp>
          <p:nvSpPr>
            <p:cNvPr id="59" name="Rectangle 58"/>
            <p:cNvSpPr/>
            <p:nvPr/>
          </p:nvSpPr>
          <p:spPr>
            <a:xfrm>
              <a:off x="3141899" y="6907927"/>
              <a:ext cx="100584" cy="100584"/>
            </a:xfrm>
            <a:prstGeom prst="rect">
              <a:avLst/>
            </a:prstGeom>
            <a:solidFill>
              <a:srgbClr val="000000"/>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60" name="Rectangle 59"/>
            <p:cNvSpPr/>
            <p:nvPr/>
          </p:nvSpPr>
          <p:spPr>
            <a:xfrm>
              <a:off x="3366495" y="6907927"/>
              <a:ext cx="100584" cy="100584"/>
            </a:xfrm>
            <a:prstGeom prst="rect">
              <a:avLst/>
            </a:prstGeom>
            <a:solidFill>
              <a:srgbClr val="666666"/>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chemeClr val="bg1"/>
                </a:solidFill>
                <a:effectLst/>
                <a:uLnTx/>
                <a:uFillTx/>
                <a:latin typeface="Akkurat Pro" pitchFamily="34" charset="0"/>
                <a:cs typeface="Arial"/>
              </a:endParaRPr>
            </a:p>
          </p:txBody>
        </p:sp>
        <p:sp>
          <p:nvSpPr>
            <p:cNvPr id="61" name="Rectangle 60"/>
            <p:cNvSpPr/>
            <p:nvPr/>
          </p:nvSpPr>
          <p:spPr>
            <a:xfrm>
              <a:off x="3254197" y="6907927"/>
              <a:ext cx="100584" cy="100584"/>
            </a:xfrm>
            <a:prstGeom prst="rect">
              <a:avLst/>
            </a:prstGeom>
            <a:solidFill>
              <a:srgbClr val="333333"/>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62" name="Rectangle 61"/>
            <p:cNvSpPr/>
            <p:nvPr/>
          </p:nvSpPr>
          <p:spPr>
            <a:xfrm>
              <a:off x="3478793" y="6907927"/>
              <a:ext cx="100584" cy="100584"/>
            </a:xfrm>
            <a:prstGeom prst="rect">
              <a:avLst/>
            </a:prstGeom>
            <a:solidFill>
              <a:srgbClr val="999999"/>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l-NL"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63" name="Rectangle 62"/>
            <p:cNvSpPr/>
            <p:nvPr/>
          </p:nvSpPr>
          <p:spPr>
            <a:xfrm>
              <a:off x="3591091" y="6907927"/>
              <a:ext cx="100584" cy="100584"/>
            </a:xfrm>
            <a:prstGeom prst="rect">
              <a:avLst/>
            </a:prstGeom>
            <a:solidFill>
              <a:srgbClr val="CCCCCC"/>
            </a:solidFill>
            <a:ln w="3175">
              <a:solidFill>
                <a:srgbClr val="A7A9AC"/>
              </a:solid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grpSp>
      <p:grpSp>
        <p:nvGrpSpPr>
          <p:cNvPr id="64" name="Group 63"/>
          <p:cNvGrpSpPr/>
          <p:nvPr userDrawn="1"/>
        </p:nvGrpSpPr>
        <p:grpSpPr>
          <a:xfrm>
            <a:off x="4110314" y="6905748"/>
            <a:ext cx="549777" cy="100584"/>
            <a:chOff x="2057435" y="7026985"/>
            <a:chExt cx="549777" cy="100584"/>
          </a:xfrm>
        </p:grpSpPr>
        <p:sp>
          <p:nvSpPr>
            <p:cNvPr id="65" name="Rectangle 64"/>
            <p:cNvSpPr/>
            <p:nvPr/>
          </p:nvSpPr>
          <p:spPr>
            <a:xfrm>
              <a:off x="2057435" y="7026985"/>
              <a:ext cx="100584" cy="100584"/>
            </a:xfrm>
            <a:prstGeom prst="rect">
              <a:avLst/>
            </a:prstGeom>
            <a:solidFill>
              <a:srgbClr val="473729"/>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66" name="Rectangle 65"/>
            <p:cNvSpPr/>
            <p:nvPr/>
          </p:nvSpPr>
          <p:spPr>
            <a:xfrm>
              <a:off x="2282031" y="7026985"/>
              <a:ext cx="100584" cy="100584"/>
            </a:xfrm>
            <a:prstGeom prst="rect">
              <a:avLst/>
            </a:prstGeom>
            <a:solidFill>
              <a:srgbClr val="A39382"/>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chemeClr val="bg1"/>
                </a:solidFill>
                <a:effectLst/>
                <a:uLnTx/>
                <a:uFillTx/>
                <a:latin typeface="Akkurat Pro" pitchFamily="34" charset="0"/>
                <a:cs typeface="Arial"/>
              </a:endParaRPr>
            </a:p>
          </p:txBody>
        </p:sp>
        <p:sp>
          <p:nvSpPr>
            <p:cNvPr id="67" name="Rectangle 66"/>
            <p:cNvSpPr/>
            <p:nvPr/>
          </p:nvSpPr>
          <p:spPr>
            <a:xfrm>
              <a:off x="2169733" y="7026985"/>
              <a:ext cx="100584" cy="100584"/>
            </a:xfrm>
            <a:prstGeom prst="rect">
              <a:avLst/>
            </a:prstGeom>
            <a:solidFill>
              <a:srgbClr val="7A6855"/>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68" name="Rectangle 67"/>
            <p:cNvSpPr/>
            <p:nvPr/>
          </p:nvSpPr>
          <p:spPr>
            <a:xfrm>
              <a:off x="2394329" y="7026985"/>
              <a:ext cx="100584" cy="100584"/>
            </a:xfrm>
            <a:prstGeom prst="rect">
              <a:avLst/>
            </a:prstGeom>
            <a:solidFill>
              <a:srgbClr val="B7A99A"/>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l-NL"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69" name="Rectangle 68"/>
            <p:cNvSpPr/>
            <p:nvPr/>
          </p:nvSpPr>
          <p:spPr>
            <a:xfrm>
              <a:off x="2506628" y="7026985"/>
              <a:ext cx="100584" cy="100584"/>
            </a:xfrm>
            <a:prstGeom prst="rect">
              <a:avLst/>
            </a:prstGeom>
            <a:solidFill>
              <a:srgbClr val="CEC2B4"/>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grpSp>
      <p:grpSp>
        <p:nvGrpSpPr>
          <p:cNvPr id="70" name="Group 69"/>
          <p:cNvGrpSpPr/>
          <p:nvPr userDrawn="1"/>
        </p:nvGrpSpPr>
        <p:grpSpPr>
          <a:xfrm>
            <a:off x="12229770" y="6237765"/>
            <a:ext cx="739028" cy="978343"/>
            <a:chOff x="9173426" y="6237765"/>
            <a:chExt cx="739028" cy="978343"/>
          </a:xfrm>
        </p:grpSpPr>
        <p:sp>
          <p:nvSpPr>
            <p:cNvPr id="71" name="Rectangle 70"/>
            <p:cNvSpPr/>
            <p:nvPr userDrawn="1"/>
          </p:nvSpPr>
          <p:spPr>
            <a:xfrm>
              <a:off x="9173426" y="6237765"/>
              <a:ext cx="739028" cy="97834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tx1"/>
                </a:solidFill>
              </a:endParaRPr>
            </a:p>
          </p:txBody>
        </p:sp>
        <p:grpSp>
          <p:nvGrpSpPr>
            <p:cNvPr id="72" name="Group 71"/>
            <p:cNvGrpSpPr/>
            <p:nvPr userDrawn="1"/>
          </p:nvGrpSpPr>
          <p:grpSpPr>
            <a:xfrm>
              <a:off x="9218311" y="6565676"/>
              <a:ext cx="609784" cy="615127"/>
              <a:chOff x="9218311" y="6565676"/>
              <a:chExt cx="609784" cy="615127"/>
            </a:xfrm>
          </p:grpSpPr>
          <p:sp>
            <p:nvSpPr>
              <p:cNvPr id="74" name="Rectangle 73"/>
              <p:cNvSpPr/>
              <p:nvPr/>
            </p:nvSpPr>
            <p:spPr>
              <a:xfrm>
                <a:off x="9218311" y="6565676"/>
                <a:ext cx="100584" cy="100584"/>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75" name="Rectangle 74"/>
              <p:cNvSpPr/>
              <p:nvPr/>
            </p:nvSpPr>
            <p:spPr>
              <a:xfrm>
                <a:off x="9493231" y="6565676"/>
                <a:ext cx="100584" cy="100584"/>
              </a:xfrm>
              <a:prstGeom prst="rect">
                <a:avLst/>
              </a:prstGeom>
              <a:solidFill>
                <a:srgbClr val="7B9133"/>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chemeClr val="bg1"/>
                  </a:solidFill>
                  <a:effectLst/>
                  <a:uLnTx/>
                  <a:uFillTx/>
                  <a:latin typeface="Akkurat Pro" pitchFamily="34" charset="0"/>
                  <a:cs typeface="Arial"/>
                </a:endParaRPr>
              </a:p>
            </p:txBody>
          </p:sp>
          <p:sp>
            <p:nvSpPr>
              <p:cNvPr id="76" name="Rectangle 75"/>
              <p:cNvSpPr/>
              <p:nvPr/>
            </p:nvSpPr>
            <p:spPr>
              <a:xfrm>
                <a:off x="9376091" y="6565676"/>
                <a:ext cx="100584" cy="100584"/>
              </a:xfrm>
              <a:prstGeom prst="rect">
                <a:avLst/>
              </a:prstGeom>
              <a:solidFill>
                <a:srgbClr val="2B3B0D"/>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77" name="Rectangle 76"/>
              <p:cNvSpPr/>
              <p:nvPr/>
            </p:nvSpPr>
            <p:spPr>
              <a:xfrm>
                <a:off x="9610371" y="6565676"/>
                <a:ext cx="100584" cy="100584"/>
              </a:xfrm>
              <a:prstGeom prst="rect">
                <a:avLst/>
              </a:prstGeom>
              <a:solidFill>
                <a:srgbClr val="7B9133"/>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l-NL"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78" name="Rectangle 77"/>
              <p:cNvSpPr/>
              <p:nvPr/>
            </p:nvSpPr>
            <p:spPr>
              <a:xfrm>
                <a:off x="9727511" y="6565676"/>
                <a:ext cx="100584" cy="100584"/>
              </a:xfrm>
              <a:prstGeom prst="rect">
                <a:avLst/>
              </a:prstGeom>
              <a:solidFill>
                <a:srgbClr val="C5D582"/>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79" name="Rectangle 78"/>
              <p:cNvSpPr/>
              <p:nvPr userDrawn="1"/>
            </p:nvSpPr>
            <p:spPr>
              <a:xfrm>
                <a:off x="9218311" y="6694312"/>
                <a:ext cx="100584" cy="100584"/>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80" name="Rectangle 79"/>
              <p:cNvSpPr/>
              <p:nvPr userDrawn="1"/>
            </p:nvSpPr>
            <p:spPr>
              <a:xfrm>
                <a:off x="9493231" y="6694312"/>
                <a:ext cx="100584" cy="100584"/>
              </a:xfrm>
              <a:prstGeom prst="rect">
                <a:avLst/>
              </a:prstGeom>
              <a:solidFill>
                <a:srgbClr val="D05883"/>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chemeClr val="bg1"/>
                  </a:solidFill>
                  <a:effectLst/>
                  <a:uLnTx/>
                  <a:uFillTx/>
                  <a:latin typeface="Akkurat Pro" pitchFamily="34" charset="0"/>
                  <a:cs typeface="Arial"/>
                </a:endParaRPr>
              </a:p>
            </p:txBody>
          </p:sp>
          <p:sp>
            <p:nvSpPr>
              <p:cNvPr id="81" name="Rectangle 80"/>
              <p:cNvSpPr/>
              <p:nvPr userDrawn="1"/>
            </p:nvSpPr>
            <p:spPr>
              <a:xfrm>
                <a:off x="9376091" y="6694312"/>
                <a:ext cx="100584" cy="100584"/>
              </a:xfrm>
              <a:prstGeom prst="rect">
                <a:avLst/>
              </a:prstGeom>
              <a:solidFill>
                <a:srgbClr val="69025C"/>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82" name="Rectangle 81"/>
              <p:cNvSpPr/>
              <p:nvPr userDrawn="1"/>
            </p:nvSpPr>
            <p:spPr>
              <a:xfrm>
                <a:off x="9610371" y="6694312"/>
                <a:ext cx="100584" cy="100584"/>
              </a:xfrm>
              <a:prstGeom prst="rect">
                <a:avLst/>
              </a:prstGeom>
              <a:solidFill>
                <a:srgbClr val="DD8BA4"/>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l-NL"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83" name="Rectangle 82"/>
              <p:cNvSpPr/>
              <p:nvPr userDrawn="1"/>
            </p:nvSpPr>
            <p:spPr>
              <a:xfrm>
                <a:off x="9727511" y="6694312"/>
                <a:ext cx="100584" cy="100584"/>
              </a:xfrm>
              <a:prstGeom prst="rect">
                <a:avLst/>
              </a:prstGeom>
              <a:solidFill>
                <a:srgbClr val="ECC0CB"/>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84" name="Rectangle 83"/>
              <p:cNvSpPr/>
              <p:nvPr userDrawn="1"/>
            </p:nvSpPr>
            <p:spPr>
              <a:xfrm>
                <a:off x="9218311" y="6822948"/>
                <a:ext cx="100584" cy="10058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85" name="Rectangle 84"/>
              <p:cNvSpPr/>
              <p:nvPr userDrawn="1"/>
            </p:nvSpPr>
            <p:spPr>
              <a:xfrm>
                <a:off x="9493231" y="6822948"/>
                <a:ext cx="100584" cy="100584"/>
              </a:xfrm>
              <a:prstGeom prst="rect">
                <a:avLst/>
              </a:prstGeom>
              <a:solidFill>
                <a:srgbClr val="BD4618"/>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chemeClr val="bg1"/>
                  </a:solidFill>
                  <a:effectLst/>
                  <a:uLnTx/>
                  <a:uFillTx/>
                  <a:latin typeface="Akkurat Pro" pitchFamily="34" charset="0"/>
                  <a:cs typeface="Arial"/>
                </a:endParaRPr>
              </a:p>
            </p:txBody>
          </p:sp>
          <p:sp>
            <p:nvSpPr>
              <p:cNvPr id="86" name="Rectangle 85"/>
              <p:cNvSpPr/>
              <p:nvPr userDrawn="1"/>
            </p:nvSpPr>
            <p:spPr>
              <a:xfrm>
                <a:off x="9376091" y="6822948"/>
                <a:ext cx="100584" cy="100584"/>
              </a:xfrm>
              <a:prstGeom prst="rect">
                <a:avLst/>
              </a:prstGeom>
              <a:solidFill>
                <a:srgbClr val="712200"/>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87" name="Rectangle 86"/>
              <p:cNvSpPr/>
              <p:nvPr userDrawn="1"/>
            </p:nvSpPr>
            <p:spPr>
              <a:xfrm>
                <a:off x="9610371" y="6822948"/>
                <a:ext cx="100584" cy="100584"/>
              </a:xfrm>
              <a:prstGeom prst="rect">
                <a:avLst/>
              </a:prstGeom>
              <a:solidFill>
                <a:srgbClr val="F69567"/>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l-NL"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88" name="Rectangle 87"/>
              <p:cNvSpPr/>
              <p:nvPr userDrawn="1"/>
            </p:nvSpPr>
            <p:spPr>
              <a:xfrm>
                <a:off x="9727511" y="6822948"/>
                <a:ext cx="100584" cy="100584"/>
              </a:xfrm>
              <a:prstGeom prst="rect">
                <a:avLst/>
              </a:prstGeom>
              <a:solidFill>
                <a:srgbClr val="FABD9B"/>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89" name="Rectangle 88"/>
              <p:cNvSpPr/>
              <p:nvPr userDrawn="1"/>
            </p:nvSpPr>
            <p:spPr>
              <a:xfrm>
                <a:off x="9218311" y="6951584"/>
                <a:ext cx="100584" cy="100584"/>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90" name="Rectangle 89"/>
              <p:cNvSpPr/>
              <p:nvPr userDrawn="1"/>
            </p:nvSpPr>
            <p:spPr>
              <a:xfrm>
                <a:off x="9493231" y="6951584"/>
                <a:ext cx="100584" cy="100584"/>
              </a:xfrm>
              <a:prstGeom prst="rect">
                <a:avLst/>
              </a:prstGeom>
              <a:solidFill>
                <a:srgbClr val="4F99C0"/>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chemeClr val="bg1"/>
                  </a:solidFill>
                  <a:effectLst/>
                  <a:uLnTx/>
                  <a:uFillTx/>
                  <a:latin typeface="Akkurat Pro" pitchFamily="34" charset="0"/>
                  <a:cs typeface="Arial"/>
                </a:endParaRPr>
              </a:p>
            </p:txBody>
          </p:sp>
          <p:sp>
            <p:nvSpPr>
              <p:cNvPr id="91" name="Rectangle 90"/>
              <p:cNvSpPr/>
              <p:nvPr userDrawn="1"/>
            </p:nvSpPr>
            <p:spPr>
              <a:xfrm>
                <a:off x="9376091" y="6951584"/>
                <a:ext cx="100584" cy="100584"/>
              </a:xfrm>
              <a:prstGeom prst="rect">
                <a:avLst/>
              </a:prstGeom>
              <a:solidFill>
                <a:srgbClr val="002B5E"/>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92" name="Rectangle 91"/>
              <p:cNvSpPr/>
              <p:nvPr userDrawn="1"/>
            </p:nvSpPr>
            <p:spPr>
              <a:xfrm>
                <a:off x="9610371" y="6951584"/>
                <a:ext cx="100584" cy="100584"/>
              </a:xfrm>
              <a:prstGeom prst="rect">
                <a:avLst/>
              </a:prstGeom>
              <a:solidFill>
                <a:srgbClr val="4F99C0"/>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l-NL"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93" name="Rectangle 92"/>
              <p:cNvSpPr/>
              <p:nvPr userDrawn="1"/>
            </p:nvSpPr>
            <p:spPr>
              <a:xfrm>
                <a:off x="9727511" y="6951584"/>
                <a:ext cx="100584" cy="100584"/>
              </a:xfrm>
              <a:prstGeom prst="rect">
                <a:avLst/>
              </a:prstGeom>
              <a:solidFill>
                <a:srgbClr val="A0C3DA"/>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94" name="Rectangle 93"/>
              <p:cNvSpPr/>
              <p:nvPr userDrawn="1"/>
            </p:nvSpPr>
            <p:spPr>
              <a:xfrm>
                <a:off x="9218311" y="7080219"/>
                <a:ext cx="100584" cy="100584"/>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95" name="Rectangle 94"/>
              <p:cNvSpPr/>
              <p:nvPr userDrawn="1"/>
            </p:nvSpPr>
            <p:spPr>
              <a:xfrm>
                <a:off x="9493231" y="7080219"/>
                <a:ext cx="100584" cy="100584"/>
              </a:xfrm>
              <a:prstGeom prst="rect">
                <a:avLst/>
              </a:prstGeom>
              <a:solidFill>
                <a:srgbClr val="534F9E"/>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chemeClr val="bg1"/>
                  </a:solidFill>
                  <a:effectLst/>
                  <a:uLnTx/>
                  <a:uFillTx/>
                  <a:latin typeface="Akkurat Pro" pitchFamily="34" charset="0"/>
                  <a:cs typeface="Arial"/>
                </a:endParaRPr>
              </a:p>
            </p:txBody>
          </p:sp>
          <p:sp>
            <p:nvSpPr>
              <p:cNvPr id="96" name="Rectangle 95"/>
              <p:cNvSpPr/>
              <p:nvPr userDrawn="1"/>
            </p:nvSpPr>
            <p:spPr>
              <a:xfrm>
                <a:off x="9376091" y="7080219"/>
                <a:ext cx="100584" cy="100584"/>
              </a:xfrm>
              <a:prstGeom prst="rect">
                <a:avLst/>
              </a:prstGeom>
              <a:solidFill>
                <a:srgbClr val="37227A"/>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97" name="Rectangle 96"/>
              <p:cNvSpPr/>
              <p:nvPr userDrawn="1"/>
            </p:nvSpPr>
            <p:spPr>
              <a:xfrm>
                <a:off x="9610371" y="7080219"/>
                <a:ext cx="100584" cy="100584"/>
              </a:xfrm>
              <a:prstGeom prst="rect">
                <a:avLst/>
              </a:prstGeom>
              <a:solidFill>
                <a:srgbClr val="908DC5"/>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l-NL"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98" name="Rectangle 97"/>
              <p:cNvSpPr/>
              <p:nvPr userDrawn="1"/>
            </p:nvSpPr>
            <p:spPr>
              <a:xfrm>
                <a:off x="9727511" y="7080219"/>
                <a:ext cx="100584" cy="100584"/>
              </a:xfrm>
              <a:prstGeom prst="rect">
                <a:avLst/>
              </a:prstGeom>
              <a:solidFill>
                <a:srgbClr val="BBB9DC"/>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grpSp>
        <p:sp>
          <p:nvSpPr>
            <p:cNvPr id="73" name="TextBox 72"/>
            <p:cNvSpPr txBox="1"/>
            <p:nvPr userDrawn="1"/>
          </p:nvSpPr>
          <p:spPr>
            <a:xfrm>
              <a:off x="9203119" y="6283237"/>
              <a:ext cx="677372" cy="142555"/>
            </a:xfrm>
            <a:prstGeom prst="rect">
              <a:avLst/>
            </a:prstGeom>
            <a:noFill/>
          </p:spPr>
          <p:txBody>
            <a:bodyPr wrap="square" lIns="0" tIns="0" rIns="0" bIns="0" rtlCol="0">
              <a:noAutofit/>
            </a:bodyPr>
            <a:lstStyle/>
            <a:p>
              <a:pPr algn="l"/>
              <a:r>
                <a:rPr lang="en-US" sz="800" dirty="0" err="1">
                  <a:solidFill>
                    <a:schemeClr val="bg1"/>
                  </a:solidFill>
                  <a:latin typeface="Arial Narrow" panose="020B0606020202030204" pitchFamily="34" charset="0"/>
                </a:rPr>
                <a:t>Platts</a:t>
              </a:r>
              <a:r>
                <a:rPr lang="en-US" sz="800" dirty="0">
                  <a:solidFill>
                    <a:schemeClr val="bg1"/>
                  </a:solidFill>
                  <a:latin typeface="Arial Narrow" panose="020B0606020202030204" pitchFamily="34" charset="0"/>
                </a:rPr>
                <a:t> Commodity Colors: </a:t>
              </a:r>
            </a:p>
          </p:txBody>
        </p:sp>
      </p:grpSp>
    </p:spTree>
    <p:extLst>
      <p:ext uri="{BB962C8B-B14F-4D97-AF65-F5344CB8AC3E}">
        <p14:creationId xmlns:p14="http://schemas.microsoft.com/office/powerpoint/2010/main" val="531129862"/>
      </p:ext>
    </p:extLst>
  </p:cSld>
  <p:clrMapOvr>
    <a:overrideClrMapping bg1="dk1" tx1="lt1" bg2="dk2" tx2="lt2" accent1="accent1" accent2="accent2" accent3="accent3" accent4="accent4" accent5="accent5" accent6="accent6" hlink="hlink" folHlink="folHlink"/>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Divider Image Big title">
    <p:spTree>
      <p:nvGrpSpPr>
        <p:cNvPr id="1" name=""/>
        <p:cNvGrpSpPr/>
        <p:nvPr/>
      </p:nvGrpSpPr>
      <p:grpSpPr>
        <a:xfrm>
          <a:off x="0" y="0"/>
          <a:ext cx="0" cy="0"/>
          <a:chOff x="0" y="0"/>
          <a:chExt cx="0" cy="0"/>
        </a:xfrm>
      </p:grpSpPr>
      <p:sp>
        <p:nvSpPr>
          <p:cNvPr id="2" name="Title 1"/>
          <p:cNvSpPr>
            <a:spLocks noGrp="1"/>
          </p:cNvSpPr>
          <p:nvPr>
            <p:ph type="title"/>
          </p:nvPr>
        </p:nvSpPr>
        <p:spPr>
          <a:xfrm>
            <a:off x="411480" y="206376"/>
            <a:ext cx="9490635" cy="2115484"/>
          </a:xfrm>
        </p:spPr>
        <p:txBody>
          <a:bodyPr tIns="0" anchor="t"/>
          <a:lstStyle>
            <a:lvl1pPr>
              <a:defRPr sz="4400" b="1"/>
            </a:lvl1pPr>
          </a:lstStyle>
          <a:p>
            <a:r>
              <a:rPr lang="en-US"/>
              <a:t>Click to edit Master title style</a:t>
            </a:r>
            <a:endParaRPr lang="en-US" dirty="0"/>
          </a:p>
        </p:txBody>
      </p:sp>
      <p:sp>
        <p:nvSpPr>
          <p:cNvPr id="5" name="Picture Placeholder 4"/>
          <p:cNvSpPr>
            <a:spLocks noGrp="1"/>
          </p:cNvSpPr>
          <p:nvPr>
            <p:ph type="pic" sz="quarter" idx="10" hasCustomPrompt="1"/>
          </p:nvPr>
        </p:nvSpPr>
        <p:spPr>
          <a:xfrm>
            <a:off x="411480" y="2411508"/>
            <a:ext cx="11379200" cy="3390900"/>
          </a:xfrm>
        </p:spPr>
        <p:txBody>
          <a:bodyPr anchor="ctr"/>
          <a:lstStyle>
            <a:lvl1pPr marL="0" indent="0" algn="ctr">
              <a:buNone/>
              <a:defRPr b="1"/>
            </a:lvl1pPr>
          </a:lstStyle>
          <a:p>
            <a:r>
              <a:rPr lang="en-US" dirty="0"/>
              <a:t>Click to add image</a:t>
            </a:r>
            <a:br>
              <a:rPr lang="en-US" dirty="0"/>
            </a:br>
            <a:r>
              <a:rPr lang="en-US" dirty="0"/>
              <a:t>– only use S&amp;P Global approved images for divider slides</a:t>
            </a:r>
          </a:p>
        </p:txBody>
      </p:sp>
      <p:sp>
        <p:nvSpPr>
          <p:cNvPr id="4" name="Rectangle 3"/>
          <p:cNvSpPr/>
          <p:nvPr userDrawn="1"/>
        </p:nvSpPr>
        <p:spPr>
          <a:xfrm>
            <a:off x="12287025" y="-4043"/>
            <a:ext cx="1386247" cy="243104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lstStyle/>
          <a:p>
            <a:pPr algn="l"/>
            <a:r>
              <a:rPr lang="en-US" sz="1000" b="1" dirty="0">
                <a:solidFill>
                  <a:schemeClr val="tx1"/>
                </a:solidFill>
              </a:rPr>
              <a:t>Divider + Image</a:t>
            </a:r>
            <a:endParaRPr lang="en-US" sz="1000" b="1" baseline="0" dirty="0">
              <a:solidFill>
                <a:schemeClr val="tx1"/>
              </a:solidFill>
            </a:endParaRPr>
          </a:p>
          <a:p>
            <a:pPr algn="l"/>
            <a:r>
              <a:rPr lang="en-US" sz="1000" baseline="0" dirty="0">
                <a:solidFill>
                  <a:schemeClr val="tx1"/>
                </a:solidFill>
              </a:rPr>
              <a:t>Click image icon to insert rectangular image. </a:t>
            </a:r>
            <a:endParaRPr lang="en-US" sz="1000" dirty="0">
              <a:solidFill>
                <a:schemeClr val="tx1"/>
              </a:solidFill>
            </a:endParaRPr>
          </a:p>
        </p:txBody>
      </p:sp>
      <p:grpSp>
        <p:nvGrpSpPr>
          <p:cNvPr id="7" name="Group 6"/>
          <p:cNvGrpSpPr/>
          <p:nvPr userDrawn="1"/>
        </p:nvGrpSpPr>
        <p:grpSpPr>
          <a:xfrm>
            <a:off x="12284310" y="2497574"/>
            <a:ext cx="1389888" cy="1233768"/>
            <a:chOff x="9215268" y="3023356"/>
            <a:chExt cx="1389888" cy="1233768"/>
          </a:xfrm>
        </p:grpSpPr>
        <p:sp>
          <p:nvSpPr>
            <p:cNvPr id="8" name="Rectangle 7"/>
            <p:cNvSpPr/>
            <p:nvPr userDrawn="1"/>
          </p:nvSpPr>
          <p:spPr>
            <a:xfrm>
              <a:off x="9215268" y="3023356"/>
              <a:ext cx="1389888" cy="123376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0" rtlCol="0" anchor="t"/>
            <a:lstStyle/>
            <a:p>
              <a:pPr algn="l"/>
              <a:r>
                <a:rPr lang="en-US" sz="1000" b="0" baseline="0" dirty="0">
                  <a:solidFill>
                    <a:schemeClr val="tx1"/>
                  </a:solidFill>
                </a:rPr>
                <a:t>Only use </a:t>
              </a:r>
              <a:r>
                <a:rPr lang="en-US" sz="1000" b="0" baseline="0" dirty="0">
                  <a:solidFill>
                    <a:srgbClr val="D6002A"/>
                  </a:solidFill>
                </a:rPr>
                <a:t>S&amp;P Global Red </a:t>
              </a:r>
              <a:r>
                <a:rPr lang="en-US" sz="1000" b="0" baseline="0" dirty="0">
                  <a:solidFill>
                    <a:schemeClr val="tx1"/>
                  </a:solidFill>
                </a:rPr>
                <a:t>for key text high-lights, not shapes or charts. </a:t>
              </a:r>
              <a:br>
                <a:rPr lang="en-US" sz="1000" b="0" baseline="0" dirty="0">
                  <a:solidFill>
                    <a:schemeClr val="tx1"/>
                  </a:solidFill>
                </a:rPr>
              </a:br>
              <a:r>
                <a:rPr lang="en-US" sz="1000" b="0" baseline="0" dirty="0">
                  <a:solidFill>
                    <a:schemeClr val="tx1"/>
                  </a:solidFill>
                </a:rPr>
                <a:t>It’s available in the custom color palette. </a:t>
              </a:r>
            </a:p>
          </p:txBody>
        </p:sp>
        <p:sp>
          <p:nvSpPr>
            <p:cNvPr id="9" name="Rectangle 8"/>
            <p:cNvSpPr/>
            <p:nvPr userDrawn="1"/>
          </p:nvSpPr>
          <p:spPr>
            <a:xfrm>
              <a:off x="9264542" y="4042368"/>
              <a:ext cx="126397" cy="126397"/>
            </a:xfrm>
            <a:prstGeom prst="rect">
              <a:avLst/>
            </a:prstGeom>
            <a:solidFill>
              <a:srgbClr val="D60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tx1"/>
                </a:solidFill>
              </a:endParaRPr>
            </a:p>
          </p:txBody>
        </p:sp>
      </p:grpSp>
    </p:spTree>
    <p:extLst>
      <p:ext uri="{BB962C8B-B14F-4D97-AF65-F5344CB8AC3E}">
        <p14:creationId xmlns:p14="http://schemas.microsoft.com/office/powerpoint/2010/main" val="418892184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Divider Black Image Small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11480" y="206376"/>
            <a:ext cx="9490635" cy="2115484"/>
          </a:xfrm>
        </p:spPr>
        <p:txBody>
          <a:bodyPr tIns="0" anchor="t"/>
          <a:lstStyle>
            <a:lvl1pPr>
              <a:defRPr sz="4400" b="1"/>
            </a:lvl1pPr>
          </a:lstStyle>
          <a:p>
            <a:r>
              <a:rPr lang="en-US"/>
              <a:t>Click to edit Master title style</a:t>
            </a:r>
            <a:endParaRPr lang="en-US" dirty="0"/>
          </a:p>
        </p:txBody>
      </p:sp>
      <p:sp>
        <p:nvSpPr>
          <p:cNvPr id="5" name="Picture Placeholder 4"/>
          <p:cNvSpPr>
            <a:spLocks noGrp="1"/>
          </p:cNvSpPr>
          <p:nvPr>
            <p:ph type="pic" sz="quarter" idx="10" hasCustomPrompt="1"/>
          </p:nvPr>
        </p:nvSpPr>
        <p:spPr>
          <a:xfrm>
            <a:off x="411480" y="2411508"/>
            <a:ext cx="11379200" cy="3390900"/>
          </a:xfrm>
        </p:spPr>
        <p:txBody>
          <a:bodyPr anchor="ctr"/>
          <a:lstStyle>
            <a:lvl1pPr marL="0" indent="0" algn="ctr">
              <a:buNone/>
              <a:defRPr b="1"/>
            </a:lvl1pPr>
          </a:lstStyle>
          <a:p>
            <a:r>
              <a:rPr lang="en-US" dirty="0"/>
              <a:t>Click to add image</a:t>
            </a:r>
            <a:br>
              <a:rPr lang="en-US" dirty="0"/>
            </a:br>
            <a:r>
              <a:rPr lang="en-US" dirty="0"/>
              <a:t>– only use S&amp;P Global approved images for divider slides</a:t>
            </a:r>
          </a:p>
        </p:txBody>
      </p:sp>
      <p:sp>
        <p:nvSpPr>
          <p:cNvPr id="8" name="Rectangle 7"/>
          <p:cNvSpPr/>
          <p:nvPr userDrawn="1"/>
        </p:nvSpPr>
        <p:spPr>
          <a:xfrm>
            <a:off x="12287025" y="-4043"/>
            <a:ext cx="1386247" cy="243104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lstStyle/>
          <a:p>
            <a:pPr algn="l"/>
            <a:r>
              <a:rPr lang="en-US" sz="1000" b="1" dirty="0">
                <a:solidFill>
                  <a:schemeClr val="bg1"/>
                </a:solidFill>
              </a:rPr>
              <a:t>Divider + Image</a:t>
            </a:r>
            <a:endParaRPr lang="en-US" sz="1000" b="1" baseline="0" dirty="0">
              <a:solidFill>
                <a:schemeClr val="bg1"/>
              </a:solidFill>
            </a:endParaRPr>
          </a:p>
          <a:p>
            <a:pPr algn="l"/>
            <a:r>
              <a:rPr lang="en-US" sz="1000" baseline="0" dirty="0">
                <a:solidFill>
                  <a:schemeClr val="bg1"/>
                </a:solidFill>
              </a:rPr>
              <a:t>Click image icon to insert rectangular image. </a:t>
            </a:r>
            <a:endParaRPr lang="en-US" sz="1000" dirty="0">
              <a:solidFill>
                <a:schemeClr val="bg1"/>
              </a:solidFill>
            </a:endParaRPr>
          </a:p>
        </p:txBody>
      </p:sp>
      <p:sp>
        <p:nvSpPr>
          <p:cNvPr id="10" name="Rectangle 9"/>
          <p:cNvSpPr/>
          <p:nvPr userDrawn="1"/>
        </p:nvSpPr>
        <p:spPr>
          <a:xfrm>
            <a:off x="-13251" y="6889455"/>
            <a:ext cx="12205252" cy="36774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dirty="0" err="1">
              <a:solidFill>
                <a:schemeClr val="tx1"/>
              </a:solidFill>
            </a:endParaRPr>
          </a:p>
        </p:txBody>
      </p:sp>
      <p:sp>
        <p:nvSpPr>
          <p:cNvPr id="21" name="TextBox 20"/>
          <p:cNvSpPr txBox="1"/>
          <p:nvPr userDrawn="1"/>
        </p:nvSpPr>
        <p:spPr>
          <a:xfrm>
            <a:off x="12287024" y="5975774"/>
            <a:ext cx="1706880" cy="142555"/>
          </a:xfrm>
          <a:prstGeom prst="rect">
            <a:avLst/>
          </a:prstGeom>
          <a:noFill/>
        </p:spPr>
        <p:txBody>
          <a:bodyPr wrap="square" lIns="0" tIns="0" rIns="0" bIns="0" rtlCol="0">
            <a:noAutofit/>
          </a:bodyPr>
          <a:lstStyle/>
          <a:p>
            <a:pPr algn="l"/>
            <a:r>
              <a:rPr lang="en-US" sz="800" dirty="0">
                <a:solidFill>
                  <a:schemeClr val="tx1">
                    <a:lumMod val="65000"/>
                  </a:schemeClr>
                </a:solidFill>
                <a:latin typeface="Arial Narrow" panose="020B0606020202030204" pitchFamily="34" charset="0"/>
              </a:rPr>
              <a:t>No content below the line</a:t>
            </a:r>
          </a:p>
        </p:txBody>
      </p:sp>
      <p:sp>
        <p:nvSpPr>
          <p:cNvPr id="22" name="TextBox 21"/>
          <p:cNvSpPr txBox="1"/>
          <p:nvPr userDrawn="1"/>
        </p:nvSpPr>
        <p:spPr>
          <a:xfrm>
            <a:off x="-1786823" y="5987532"/>
            <a:ext cx="1706880" cy="142555"/>
          </a:xfrm>
          <a:prstGeom prst="rect">
            <a:avLst/>
          </a:prstGeom>
          <a:noFill/>
        </p:spPr>
        <p:txBody>
          <a:bodyPr wrap="square" lIns="0" tIns="0" rIns="0" bIns="0" rtlCol="0">
            <a:noAutofit/>
          </a:bodyPr>
          <a:lstStyle/>
          <a:p>
            <a:pPr algn="r"/>
            <a:r>
              <a:rPr lang="en-US" sz="800" dirty="0">
                <a:solidFill>
                  <a:schemeClr val="tx1">
                    <a:lumMod val="65000"/>
                  </a:schemeClr>
                </a:solidFill>
                <a:latin typeface="Arial Narrow" panose="020B0606020202030204" pitchFamily="34" charset="0"/>
              </a:rPr>
              <a:t>No content below the line</a:t>
            </a:r>
          </a:p>
        </p:txBody>
      </p:sp>
      <p:cxnSp>
        <p:nvCxnSpPr>
          <p:cNvPr id="23" name="Straight Connector 22"/>
          <p:cNvCxnSpPr/>
          <p:nvPr userDrawn="1"/>
        </p:nvCxnSpPr>
        <p:spPr>
          <a:xfrm>
            <a:off x="-395621" y="6090880"/>
            <a:ext cx="395621" cy="0"/>
          </a:xfrm>
          <a:prstGeom prst="line">
            <a:avLst/>
          </a:prstGeom>
          <a:ln w="3175">
            <a:solidFill>
              <a:schemeClr val="tx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userDrawn="1"/>
        </p:nvCxnSpPr>
        <p:spPr>
          <a:xfrm>
            <a:off x="12192000" y="6091822"/>
            <a:ext cx="395621" cy="0"/>
          </a:xfrm>
          <a:prstGeom prst="line">
            <a:avLst/>
          </a:prstGeom>
          <a:ln w="3175">
            <a:solidFill>
              <a:schemeClr val="tx1">
                <a:lumMod val="65000"/>
              </a:schemeClr>
            </a:solidFill>
          </a:ln>
        </p:spPr>
        <p:style>
          <a:lnRef idx="1">
            <a:schemeClr val="accent1"/>
          </a:lnRef>
          <a:fillRef idx="0">
            <a:schemeClr val="accent1"/>
          </a:fillRef>
          <a:effectRef idx="0">
            <a:schemeClr val="accent1"/>
          </a:effectRef>
          <a:fontRef idx="minor">
            <a:schemeClr val="tx1"/>
          </a:fontRef>
        </p:style>
      </p:cxnSp>
      <p:grpSp>
        <p:nvGrpSpPr>
          <p:cNvPr id="25" name="Group 24"/>
          <p:cNvGrpSpPr/>
          <p:nvPr userDrawn="1"/>
        </p:nvGrpSpPr>
        <p:grpSpPr>
          <a:xfrm>
            <a:off x="12284310" y="2497574"/>
            <a:ext cx="1389888" cy="1233768"/>
            <a:chOff x="9215268" y="3023356"/>
            <a:chExt cx="1389888" cy="1233768"/>
          </a:xfrm>
        </p:grpSpPr>
        <p:sp>
          <p:nvSpPr>
            <p:cNvPr id="26" name="Rectangle 25"/>
            <p:cNvSpPr/>
            <p:nvPr userDrawn="1"/>
          </p:nvSpPr>
          <p:spPr>
            <a:xfrm>
              <a:off x="9215268" y="3023356"/>
              <a:ext cx="1389888" cy="123376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0" rtlCol="0" anchor="t"/>
            <a:lstStyle/>
            <a:p>
              <a:pPr algn="l"/>
              <a:r>
                <a:rPr lang="en-US" sz="1000" b="0" baseline="0" dirty="0">
                  <a:solidFill>
                    <a:schemeClr val="bg1"/>
                  </a:solidFill>
                </a:rPr>
                <a:t>Only use </a:t>
              </a:r>
              <a:r>
                <a:rPr lang="en-US" sz="1000" b="0" baseline="0" dirty="0">
                  <a:solidFill>
                    <a:srgbClr val="D6002A"/>
                  </a:solidFill>
                </a:rPr>
                <a:t>S&amp;P Global Red </a:t>
              </a:r>
              <a:r>
                <a:rPr lang="en-US" sz="1000" b="0" baseline="0" dirty="0">
                  <a:solidFill>
                    <a:schemeClr val="bg1"/>
                  </a:solidFill>
                </a:rPr>
                <a:t>for key text high-lights, not shapes or charts. </a:t>
              </a:r>
              <a:br>
                <a:rPr lang="en-US" sz="1000" b="0" baseline="0" dirty="0">
                  <a:solidFill>
                    <a:schemeClr val="bg1"/>
                  </a:solidFill>
                </a:rPr>
              </a:br>
              <a:r>
                <a:rPr lang="en-US" sz="1000" b="0" baseline="0" dirty="0">
                  <a:solidFill>
                    <a:schemeClr val="bg1"/>
                  </a:solidFill>
                </a:rPr>
                <a:t>It’s available in the custom color palette</a:t>
              </a:r>
              <a:r>
                <a:rPr lang="en-US" sz="1000" b="0" baseline="0" dirty="0">
                  <a:solidFill>
                    <a:schemeClr val="tx1"/>
                  </a:solidFill>
                </a:rPr>
                <a:t>. </a:t>
              </a:r>
            </a:p>
          </p:txBody>
        </p:sp>
        <p:sp>
          <p:nvSpPr>
            <p:cNvPr id="27" name="Rectangle 26"/>
            <p:cNvSpPr/>
            <p:nvPr userDrawn="1"/>
          </p:nvSpPr>
          <p:spPr>
            <a:xfrm>
              <a:off x="9264542" y="4042368"/>
              <a:ext cx="126397" cy="126397"/>
            </a:xfrm>
            <a:prstGeom prst="rect">
              <a:avLst/>
            </a:prstGeom>
            <a:solidFill>
              <a:srgbClr val="D60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tx1"/>
                </a:solidFill>
              </a:endParaRPr>
            </a:p>
          </p:txBody>
        </p:sp>
      </p:grpSp>
      <p:pic>
        <p:nvPicPr>
          <p:cNvPr id="17" name="Platts"/>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67575" y="6081748"/>
            <a:ext cx="1255954" cy="713232"/>
          </a:xfrm>
          <a:prstGeom prst="rect">
            <a:avLst/>
          </a:prstGeom>
        </p:spPr>
      </p:pic>
      <p:sp>
        <p:nvSpPr>
          <p:cNvPr id="19" name="Rectangle 18"/>
          <p:cNvSpPr/>
          <p:nvPr userDrawn="1"/>
        </p:nvSpPr>
        <p:spPr>
          <a:xfrm>
            <a:off x="-13251" y="6878697"/>
            <a:ext cx="12205252" cy="36774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dirty="0" err="1">
              <a:solidFill>
                <a:schemeClr val="tx1"/>
              </a:solidFill>
            </a:endParaRPr>
          </a:p>
        </p:txBody>
      </p:sp>
      <p:sp>
        <p:nvSpPr>
          <p:cNvPr id="28" name="Rectangle 27"/>
          <p:cNvSpPr/>
          <p:nvPr userDrawn="1"/>
        </p:nvSpPr>
        <p:spPr>
          <a:xfrm>
            <a:off x="0" y="6874278"/>
            <a:ext cx="12192000" cy="34286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tx1"/>
              </a:solidFill>
            </a:endParaRPr>
          </a:p>
        </p:txBody>
      </p:sp>
      <p:cxnSp>
        <p:nvCxnSpPr>
          <p:cNvPr id="29" name="Straight Connector 28"/>
          <p:cNvCxnSpPr/>
          <p:nvPr userDrawn="1"/>
        </p:nvCxnSpPr>
        <p:spPr>
          <a:xfrm rot="5400000" flipH="1" flipV="1">
            <a:off x="5947642" y="7006358"/>
            <a:ext cx="296716" cy="0"/>
          </a:xfrm>
          <a:prstGeom prst="line">
            <a:avLst/>
          </a:prstGeom>
          <a:ln w="31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userDrawn="1"/>
        </p:nvCxnSpPr>
        <p:spPr>
          <a:xfrm rot="5400000" flipH="1" flipV="1">
            <a:off x="11637249" y="7006358"/>
            <a:ext cx="296716" cy="0"/>
          </a:xfrm>
          <a:prstGeom prst="line">
            <a:avLst/>
          </a:prstGeom>
          <a:ln w="31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31" name="Rectangle 30"/>
          <p:cNvSpPr/>
          <p:nvPr userDrawn="1"/>
        </p:nvSpPr>
        <p:spPr>
          <a:xfrm>
            <a:off x="6311590" y="6892980"/>
            <a:ext cx="5880409" cy="2866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45720" tIns="0" rIns="45720" bIns="0" rtlCol="0" anchor="ctr"/>
          <a:lstStyle/>
          <a:p>
            <a:pPr algn="l"/>
            <a:r>
              <a:rPr lang="en-US" sz="1000" b="1" baseline="0" dirty="0">
                <a:solidFill>
                  <a:schemeClr val="bg1"/>
                </a:solidFill>
              </a:rPr>
              <a:t>Footer :  </a:t>
            </a:r>
            <a:r>
              <a:rPr lang="en-US" sz="1000" baseline="0" dirty="0">
                <a:solidFill>
                  <a:schemeClr val="bg1"/>
                </a:solidFill>
                <a:sym typeface="Wingdings 3" panose="05040102010807070707" pitchFamily="18" charset="2"/>
              </a:rPr>
              <a:t>Never change the footer text on individual slides. Change, t</a:t>
            </a:r>
            <a:r>
              <a:rPr lang="en-US" sz="1000" baseline="0" dirty="0">
                <a:solidFill>
                  <a:schemeClr val="bg1"/>
                </a:solidFill>
              </a:rPr>
              <a:t>urn on or off footer by using </a:t>
            </a:r>
            <a:br>
              <a:rPr lang="en-US" sz="1000" baseline="0" dirty="0">
                <a:solidFill>
                  <a:schemeClr val="bg1"/>
                </a:solidFill>
              </a:rPr>
            </a:br>
            <a:r>
              <a:rPr lang="en-US" sz="1000" baseline="0" dirty="0">
                <a:solidFill>
                  <a:schemeClr val="bg1"/>
                </a:solidFill>
              </a:rPr>
              <a:t>Insert </a:t>
            </a:r>
            <a:r>
              <a:rPr lang="en-US" sz="1000" baseline="0" dirty="0">
                <a:solidFill>
                  <a:schemeClr val="bg1"/>
                </a:solidFill>
                <a:sym typeface="Wingdings 3" panose="05040102010807070707" pitchFamily="18" charset="2"/>
              </a:rPr>
              <a:t> Header &amp; Footer Enter / change text  Click Apply All. </a:t>
            </a:r>
            <a:endParaRPr lang="en-US" sz="1000" baseline="0" dirty="0">
              <a:solidFill>
                <a:schemeClr val="bg1"/>
              </a:solidFill>
            </a:endParaRPr>
          </a:p>
        </p:txBody>
      </p:sp>
      <p:sp>
        <p:nvSpPr>
          <p:cNvPr id="32" name="TextBox 31"/>
          <p:cNvSpPr txBox="1"/>
          <p:nvPr userDrawn="1"/>
        </p:nvSpPr>
        <p:spPr>
          <a:xfrm>
            <a:off x="55813" y="6883559"/>
            <a:ext cx="903163" cy="142555"/>
          </a:xfrm>
          <a:prstGeom prst="rect">
            <a:avLst/>
          </a:prstGeom>
          <a:noFill/>
        </p:spPr>
        <p:txBody>
          <a:bodyPr wrap="square" lIns="0" tIns="0" rIns="0" bIns="0" rtlCol="0">
            <a:noAutofit/>
          </a:bodyPr>
          <a:lstStyle/>
          <a:p>
            <a:pPr algn="l"/>
            <a:r>
              <a:rPr lang="en-US" sz="800" dirty="0">
                <a:solidFill>
                  <a:schemeClr val="bg1"/>
                </a:solidFill>
                <a:latin typeface="Arial Narrow" panose="020B0606020202030204" pitchFamily="34" charset="0"/>
              </a:rPr>
              <a:t>Data color order</a:t>
            </a:r>
            <a:r>
              <a:rPr lang="en-US" sz="800" baseline="0" dirty="0">
                <a:solidFill>
                  <a:schemeClr val="bg1"/>
                </a:solidFill>
                <a:latin typeface="Arial Narrow" panose="020B0606020202030204" pitchFamily="34" charset="0"/>
              </a:rPr>
              <a:t>:</a:t>
            </a:r>
            <a:endParaRPr lang="en-US" sz="800" dirty="0">
              <a:solidFill>
                <a:schemeClr val="bg1"/>
              </a:solidFill>
              <a:latin typeface="Arial Narrow" panose="020B0606020202030204" pitchFamily="34" charset="0"/>
            </a:endParaRPr>
          </a:p>
        </p:txBody>
      </p:sp>
      <p:sp>
        <p:nvSpPr>
          <p:cNvPr id="33" name="TextBox 32"/>
          <p:cNvSpPr txBox="1"/>
          <p:nvPr userDrawn="1"/>
        </p:nvSpPr>
        <p:spPr>
          <a:xfrm>
            <a:off x="2804797" y="7042641"/>
            <a:ext cx="1320629" cy="136444"/>
          </a:xfrm>
          <a:prstGeom prst="rect">
            <a:avLst/>
          </a:prstGeom>
          <a:noFill/>
        </p:spPr>
        <p:txBody>
          <a:bodyPr wrap="square" lIns="0" tIns="0" rIns="0" bIns="0" rtlCol="0">
            <a:noAutofit/>
          </a:bodyPr>
          <a:lstStyle/>
          <a:p>
            <a:pPr algn="l"/>
            <a:r>
              <a:rPr lang="en-US" sz="800" dirty="0">
                <a:solidFill>
                  <a:schemeClr val="bg1"/>
                </a:solidFill>
                <a:latin typeface="Arial Narrow" panose="020B0606020202030204" pitchFamily="34" charset="0"/>
              </a:rPr>
              <a:t>Used with accent colors: </a:t>
            </a:r>
          </a:p>
        </p:txBody>
      </p:sp>
      <p:grpSp>
        <p:nvGrpSpPr>
          <p:cNvPr id="34" name="Group 33"/>
          <p:cNvGrpSpPr/>
          <p:nvPr userDrawn="1"/>
        </p:nvGrpSpPr>
        <p:grpSpPr>
          <a:xfrm>
            <a:off x="731575" y="6907927"/>
            <a:ext cx="1601607" cy="100584"/>
            <a:chOff x="914339" y="6913770"/>
            <a:chExt cx="1558450" cy="100584"/>
          </a:xfrm>
        </p:grpSpPr>
        <p:sp>
          <p:nvSpPr>
            <p:cNvPr id="35" name="Rectangle 34"/>
            <p:cNvSpPr/>
            <p:nvPr/>
          </p:nvSpPr>
          <p:spPr>
            <a:xfrm>
              <a:off x="914339" y="6913770"/>
              <a:ext cx="100584" cy="100584"/>
            </a:xfrm>
            <a:prstGeom prst="rect">
              <a:avLst/>
            </a:prstGeom>
            <a:solidFill>
              <a:srgbClr val="4F99C1"/>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36" name="Rectangle 35"/>
            <p:cNvSpPr/>
            <p:nvPr/>
          </p:nvSpPr>
          <p:spPr>
            <a:xfrm>
              <a:off x="1138627" y="6913770"/>
              <a:ext cx="100584" cy="100584"/>
            </a:xfrm>
            <a:prstGeom prst="rect">
              <a:avLst/>
            </a:prstGeom>
            <a:solidFill>
              <a:srgbClr val="FCB316"/>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chemeClr val="bg1"/>
                </a:solidFill>
                <a:effectLst/>
                <a:uLnTx/>
                <a:uFillTx/>
                <a:latin typeface="Akkurat Pro" pitchFamily="34" charset="0"/>
                <a:cs typeface="Arial"/>
              </a:endParaRPr>
            </a:p>
          </p:txBody>
        </p:sp>
        <p:sp>
          <p:nvSpPr>
            <p:cNvPr id="37" name="Rectangle 36"/>
            <p:cNvSpPr/>
            <p:nvPr/>
          </p:nvSpPr>
          <p:spPr>
            <a:xfrm>
              <a:off x="1026483" y="6913770"/>
              <a:ext cx="100584" cy="100584"/>
            </a:xfrm>
            <a:prstGeom prst="rect">
              <a:avLst/>
            </a:prstGeom>
            <a:solidFill>
              <a:srgbClr val="002B5F"/>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38" name="Rectangle 37"/>
            <p:cNvSpPr/>
            <p:nvPr/>
          </p:nvSpPr>
          <p:spPr>
            <a:xfrm>
              <a:off x="1250771" y="6913770"/>
              <a:ext cx="100584" cy="100584"/>
            </a:xfrm>
            <a:prstGeom prst="rect">
              <a:avLst/>
            </a:prstGeom>
            <a:solidFill>
              <a:srgbClr val="50280A"/>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l-NL"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39" name="Rectangle 38"/>
            <p:cNvSpPr/>
            <p:nvPr/>
          </p:nvSpPr>
          <p:spPr>
            <a:xfrm>
              <a:off x="1362915" y="6913770"/>
              <a:ext cx="100584" cy="100584"/>
            </a:xfrm>
            <a:prstGeom prst="rect">
              <a:avLst/>
            </a:prstGeom>
            <a:solidFill>
              <a:srgbClr val="DE8BA4"/>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40" name="Rectangle 39"/>
            <p:cNvSpPr/>
            <p:nvPr/>
          </p:nvSpPr>
          <p:spPr>
            <a:xfrm>
              <a:off x="1475059" y="6913770"/>
              <a:ext cx="100584" cy="100584"/>
            </a:xfrm>
            <a:prstGeom prst="rect">
              <a:avLst/>
            </a:prstGeom>
            <a:solidFill>
              <a:srgbClr val="6A035C"/>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41" name="Rectangle 40"/>
            <p:cNvSpPr/>
            <p:nvPr/>
          </p:nvSpPr>
          <p:spPr>
            <a:xfrm>
              <a:off x="1587203" y="6913770"/>
              <a:ext cx="100584" cy="100584"/>
            </a:xfrm>
            <a:prstGeom prst="rect">
              <a:avLst/>
            </a:prstGeom>
            <a:solidFill>
              <a:srgbClr val="00B3A0"/>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42" name="Rectangle 41"/>
            <p:cNvSpPr/>
            <p:nvPr/>
          </p:nvSpPr>
          <p:spPr>
            <a:xfrm>
              <a:off x="1699347" y="6913770"/>
              <a:ext cx="100584" cy="100584"/>
            </a:xfrm>
            <a:prstGeom prst="rect">
              <a:avLst/>
            </a:prstGeom>
            <a:solidFill>
              <a:srgbClr val="004D47"/>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rgbClr val="712300"/>
                </a:solidFill>
                <a:effectLst/>
                <a:uLnTx/>
                <a:uFillTx/>
                <a:latin typeface="Akkurat Pro" pitchFamily="34" charset="0"/>
                <a:cs typeface="Arial"/>
              </a:endParaRPr>
            </a:p>
          </p:txBody>
        </p:sp>
        <p:sp>
          <p:nvSpPr>
            <p:cNvPr id="43" name="Rectangle 42"/>
            <p:cNvSpPr/>
            <p:nvPr/>
          </p:nvSpPr>
          <p:spPr>
            <a:xfrm>
              <a:off x="1811491" y="6913770"/>
              <a:ext cx="100584" cy="100584"/>
            </a:xfrm>
            <a:prstGeom prst="rect">
              <a:avLst/>
            </a:prstGeom>
            <a:solidFill>
              <a:srgbClr val="F79668"/>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pt-BR" sz="200" b="0" i="0" u="none" strike="noStrike" kern="0" cap="none" spc="0" normalizeH="0" baseline="0" noProof="0" dirty="0">
                <a:ln>
                  <a:noFill/>
                </a:ln>
                <a:solidFill>
                  <a:schemeClr val="bg1"/>
                </a:solidFill>
                <a:effectLst/>
                <a:uLnTx/>
                <a:uFillTx/>
                <a:latin typeface="Akkurat Pro" pitchFamily="34" charset="0"/>
                <a:cs typeface="Arial"/>
              </a:endParaRPr>
            </a:p>
          </p:txBody>
        </p:sp>
        <p:sp>
          <p:nvSpPr>
            <p:cNvPr id="44" name="Rectangle 43"/>
            <p:cNvSpPr/>
            <p:nvPr/>
          </p:nvSpPr>
          <p:spPr>
            <a:xfrm>
              <a:off x="1923635" y="6913770"/>
              <a:ext cx="100584" cy="100584"/>
            </a:xfrm>
            <a:prstGeom prst="rect">
              <a:avLst/>
            </a:prstGeom>
            <a:solidFill>
              <a:srgbClr val="712300"/>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rgbClr val="6A035C"/>
                </a:solidFill>
                <a:effectLst/>
                <a:uLnTx/>
                <a:uFillTx/>
                <a:latin typeface="Akkurat Pro" pitchFamily="34" charset="0"/>
                <a:cs typeface="Arial"/>
              </a:endParaRPr>
            </a:p>
          </p:txBody>
        </p:sp>
        <p:sp>
          <p:nvSpPr>
            <p:cNvPr id="45" name="Rectangle 44"/>
            <p:cNvSpPr/>
            <p:nvPr/>
          </p:nvSpPr>
          <p:spPr>
            <a:xfrm>
              <a:off x="2035779" y="6913770"/>
              <a:ext cx="100584" cy="100584"/>
            </a:xfrm>
            <a:prstGeom prst="rect">
              <a:avLst/>
            </a:prstGeom>
            <a:solidFill>
              <a:srgbClr val="908EC5"/>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46" name="Rectangle 45"/>
            <p:cNvSpPr/>
            <p:nvPr/>
          </p:nvSpPr>
          <p:spPr>
            <a:xfrm>
              <a:off x="2147923" y="6913770"/>
              <a:ext cx="100584" cy="100584"/>
            </a:xfrm>
            <a:prstGeom prst="rect">
              <a:avLst/>
            </a:prstGeom>
            <a:solidFill>
              <a:srgbClr val="37237B"/>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rgbClr val="712300"/>
                </a:solidFill>
                <a:effectLst/>
                <a:uLnTx/>
                <a:uFillTx/>
                <a:latin typeface="Akkurat Pro" pitchFamily="34" charset="0"/>
                <a:cs typeface="Arial"/>
              </a:endParaRPr>
            </a:p>
          </p:txBody>
        </p:sp>
        <p:sp>
          <p:nvSpPr>
            <p:cNvPr id="47" name="Rectangle 46"/>
            <p:cNvSpPr/>
            <p:nvPr/>
          </p:nvSpPr>
          <p:spPr>
            <a:xfrm>
              <a:off x="2260067" y="6913770"/>
              <a:ext cx="100584" cy="100584"/>
            </a:xfrm>
            <a:prstGeom prst="rect">
              <a:avLst/>
            </a:prstGeom>
            <a:solidFill>
              <a:srgbClr val="A4C032"/>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pt-BR" sz="200" b="0" i="0" u="none" strike="noStrike" kern="0" cap="none" spc="0" normalizeH="0" baseline="0" noProof="0" dirty="0">
                <a:ln>
                  <a:noFill/>
                </a:ln>
                <a:solidFill>
                  <a:schemeClr val="bg1"/>
                </a:solidFill>
                <a:effectLst/>
                <a:uLnTx/>
                <a:uFillTx/>
                <a:latin typeface="Akkurat Pro" pitchFamily="34" charset="0"/>
                <a:cs typeface="Arial"/>
              </a:endParaRPr>
            </a:p>
          </p:txBody>
        </p:sp>
        <p:sp>
          <p:nvSpPr>
            <p:cNvPr id="48" name="Rectangle 47"/>
            <p:cNvSpPr/>
            <p:nvPr/>
          </p:nvSpPr>
          <p:spPr>
            <a:xfrm>
              <a:off x="2372205" y="6913770"/>
              <a:ext cx="100584" cy="100584"/>
            </a:xfrm>
            <a:prstGeom prst="rect">
              <a:avLst/>
            </a:prstGeom>
            <a:solidFill>
              <a:srgbClr val="2C3B0D"/>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rgbClr val="6A035C"/>
                </a:solidFill>
                <a:effectLst/>
                <a:uLnTx/>
                <a:uFillTx/>
                <a:latin typeface="Akkurat Pro" pitchFamily="34" charset="0"/>
                <a:cs typeface="Arial"/>
              </a:endParaRPr>
            </a:p>
          </p:txBody>
        </p:sp>
      </p:grpSp>
      <p:sp>
        <p:nvSpPr>
          <p:cNvPr id="49" name="TextBox 48"/>
          <p:cNvSpPr txBox="1"/>
          <p:nvPr userDrawn="1"/>
        </p:nvSpPr>
        <p:spPr>
          <a:xfrm>
            <a:off x="2535078" y="6883559"/>
            <a:ext cx="907901" cy="142555"/>
          </a:xfrm>
          <a:prstGeom prst="rect">
            <a:avLst/>
          </a:prstGeom>
          <a:noFill/>
        </p:spPr>
        <p:txBody>
          <a:bodyPr wrap="square" lIns="0" tIns="0" rIns="0" bIns="0" rtlCol="0">
            <a:noAutofit/>
          </a:bodyPr>
          <a:lstStyle/>
          <a:p>
            <a:pPr algn="l"/>
            <a:r>
              <a:rPr lang="en-US" sz="800" dirty="0">
                <a:solidFill>
                  <a:schemeClr val="bg1"/>
                </a:solidFill>
                <a:latin typeface="Arial Narrow" panose="020B0606020202030204" pitchFamily="34" charset="0"/>
              </a:rPr>
              <a:t>Complimentary colors:</a:t>
            </a:r>
          </a:p>
        </p:txBody>
      </p:sp>
      <p:grpSp>
        <p:nvGrpSpPr>
          <p:cNvPr id="50" name="Group 49"/>
          <p:cNvGrpSpPr/>
          <p:nvPr userDrawn="1"/>
        </p:nvGrpSpPr>
        <p:grpSpPr>
          <a:xfrm>
            <a:off x="2551546" y="7022893"/>
            <a:ext cx="218964" cy="91440"/>
            <a:chOff x="2279174" y="7027888"/>
            <a:chExt cx="164223" cy="91440"/>
          </a:xfrm>
        </p:grpSpPr>
        <p:cxnSp>
          <p:nvCxnSpPr>
            <p:cNvPr id="51" name="Straight Arrow Connector 50"/>
            <p:cNvCxnSpPr>
              <a:cxnSpLocks/>
            </p:cNvCxnSpPr>
            <p:nvPr userDrawn="1"/>
          </p:nvCxnSpPr>
          <p:spPr>
            <a:xfrm>
              <a:off x="2279174" y="7114593"/>
              <a:ext cx="164223" cy="0"/>
            </a:xfrm>
            <a:prstGeom prst="straightConnector1">
              <a:avLst/>
            </a:prstGeom>
            <a:ln w="9525">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a:cxnSpLocks/>
            </p:cNvCxnSpPr>
            <p:nvPr userDrawn="1"/>
          </p:nvCxnSpPr>
          <p:spPr>
            <a:xfrm flipV="1">
              <a:off x="2281672" y="7027888"/>
              <a:ext cx="0" cy="9144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grpSp>
      <p:grpSp>
        <p:nvGrpSpPr>
          <p:cNvPr id="53" name="Group 52"/>
          <p:cNvGrpSpPr/>
          <p:nvPr userDrawn="1"/>
        </p:nvGrpSpPr>
        <p:grpSpPr>
          <a:xfrm>
            <a:off x="3760820" y="7063094"/>
            <a:ext cx="778165" cy="100584"/>
            <a:chOff x="1566748" y="7022234"/>
            <a:chExt cx="778165" cy="100584"/>
          </a:xfrm>
        </p:grpSpPr>
        <p:sp>
          <p:nvSpPr>
            <p:cNvPr id="54" name="Rectangle 53"/>
            <p:cNvSpPr/>
            <p:nvPr userDrawn="1"/>
          </p:nvSpPr>
          <p:spPr>
            <a:xfrm>
              <a:off x="1566748" y="7022234"/>
              <a:ext cx="100584" cy="100584"/>
            </a:xfrm>
            <a:prstGeom prst="rect">
              <a:avLst/>
            </a:prstGeom>
            <a:solidFill>
              <a:srgbClr val="007EAE"/>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55" name="Rectangle 54"/>
            <p:cNvSpPr/>
            <p:nvPr userDrawn="1"/>
          </p:nvSpPr>
          <p:spPr>
            <a:xfrm>
              <a:off x="1793022" y="7022234"/>
              <a:ext cx="100584" cy="100584"/>
            </a:xfrm>
            <a:prstGeom prst="rect">
              <a:avLst/>
            </a:prstGeom>
            <a:solidFill>
              <a:srgbClr val="C40067"/>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chemeClr val="bg1"/>
                </a:solidFill>
                <a:effectLst/>
                <a:uLnTx/>
                <a:uFillTx/>
                <a:latin typeface="Akkurat Pro" pitchFamily="34" charset="0"/>
                <a:cs typeface="Arial"/>
              </a:endParaRPr>
            </a:p>
          </p:txBody>
        </p:sp>
        <p:sp>
          <p:nvSpPr>
            <p:cNvPr id="56" name="Rectangle 55"/>
            <p:cNvSpPr/>
            <p:nvPr userDrawn="1"/>
          </p:nvSpPr>
          <p:spPr>
            <a:xfrm>
              <a:off x="1679885" y="7022234"/>
              <a:ext cx="100584" cy="100584"/>
            </a:xfrm>
            <a:prstGeom prst="rect">
              <a:avLst/>
            </a:prstGeom>
            <a:solidFill>
              <a:srgbClr val="FFAC17"/>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57" name="Rectangle 56"/>
            <p:cNvSpPr/>
            <p:nvPr userDrawn="1"/>
          </p:nvSpPr>
          <p:spPr>
            <a:xfrm>
              <a:off x="1906159" y="7022234"/>
              <a:ext cx="100584" cy="100584"/>
            </a:xfrm>
            <a:prstGeom prst="rect">
              <a:avLst/>
            </a:prstGeom>
            <a:solidFill>
              <a:srgbClr val="08C3A5"/>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l-NL"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58" name="Rectangle 57"/>
            <p:cNvSpPr/>
            <p:nvPr userDrawn="1"/>
          </p:nvSpPr>
          <p:spPr>
            <a:xfrm>
              <a:off x="2019296" y="7022234"/>
              <a:ext cx="100584" cy="100584"/>
            </a:xfrm>
            <a:prstGeom prst="rect">
              <a:avLst/>
            </a:prstGeom>
            <a:solidFill>
              <a:srgbClr val="F36C35"/>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59" name="Rectangle 58"/>
            <p:cNvSpPr/>
            <p:nvPr userDrawn="1"/>
          </p:nvSpPr>
          <p:spPr>
            <a:xfrm>
              <a:off x="2132432" y="7022234"/>
              <a:ext cx="100584" cy="100584"/>
            </a:xfrm>
            <a:prstGeom prst="rect">
              <a:avLst/>
            </a:prstGeom>
            <a:solidFill>
              <a:srgbClr val="6A6AB1"/>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60" name="Rectangle 59"/>
            <p:cNvSpPr/>
            <p:nvPr userDrawn="1"/>
          </p:nvSpPr>
          <p:spPr>
            <a:xfrm>
              <a:off x="2244329" y="7022234"/>
              <a:ext cx="100584" cy="100584"/>
            </a:xfrm>
            <a:prstGeom prst="rect">
              <a:avLst/>
            </a:prstGeom>
            <a:solidFill>
              <a:srgbClr val="A4C032"/>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grpSp>
      <p:grpSp>
        <p:nvGrpSpPr>
          <p:cNvPr id="61" name="Group 60"/>
          <p:cNvGrpSpPr/>
          <p:nvPr userDrawn="1"/>
        </p:nvGrpSpPr>
        <p:grpSpPr>
          <a:xfrm>
            <a:off x="3475603" y="6905748"/>
            <a:ext cx="549776" cy="100584"/>
            <a:chOff x="3141899" y="6907927"/>
            <a:chExt cx="549776" cy="100584"/>
          </a:xfrm>
        </p:grpSpPr>
        <p:sp>
          <p:nvSpPr>
            <p:cNvPr id="62" name="Rectangle 61"/>
            <p:cNvSpPr/>
            <p:nvPr/>
          </p:nvSpPr>
          <p:spPr>
            <a:xfrm>
              <a:off x="3141899" y="6907927"/>
              <a:ext cx="100584" cy="100584"/>
            </a:xfrm>
            <a:prstGeom prst="rect">
              <a:avLst/>
            </a:prstGeom>
            <a:solidFill>
              <a:srgbClr val="000000"/>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63" name="Rectangle 62"/>
            <p:cNvSpPr/>
            <p:nvPr/>
          </p:nvSpPr>
          <p:spPr>
            <a:xfrm>
              <a:off x="3366495" y="6907927"/>
              <a:ext cx="100584" cy="100584"/>
            </a:xfrm>
            <a:prstGeom prst="rect">
              <a:avLst/>
            </a:prstGeom>
            <a:solidFill>
              <a:srgbClr val="666666"/>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chemeClr val="bg1"/>
                </a:solidFill>
                <a:effectLst/>
                <a:uLnTx/>
                <a:uFillTx/>
                <a:latin typeface="Akkurat Pro" pitchFamily="34" charset="0"/>
                <a:cs typeface="Arial"/>
              </a:endParaRPr>
            </a:p>
          </p:txBody>
        </p:sp>
        <p:sp>
          <p:nvSpPr>
            <p:cNvPr id="64" name="Rectangle 63"/>
            <p:cNvSpPr/>
            <p:nvPr/>
          </p:nvSpPr>
          <p:spPr>
            <a:xfrm>
              <a:off x="3254197" y="6907927"/>
              <a:ext cx="100584" cy="100584"/>
            </a:xfrm>
            <a:prstGeom prst="rect">
              <a:avLst/>
            </a:prstGeom>
            <a:solidFill>
              <a:srgbClr val="333333"/>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65" name="Rectangle 64"/>
            <p:cNvSpPr/>
            <p:nvPr/>
          </p:nvSpPr>
          <p:spPr>
            <a:xfrm>
              <a:off x="3478793" y="6907927"/>
              <a:ext cx="100584" cy="100584"/>
            </a:xfrm>
            <a:prstGeom prst="rect">
              <a:avLst/>
            </a:prstGeom>
            <a:solidFill>
              <a:srgbClr val="999999"/>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l-NL"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66" name="Rectangle 65"/>
            <p:cNvSpPr/>
            <p:nvPr/>
          </p:nvSpPr>
          <p:spPr>
            <a:xfrm>
              <a:off x="3591091" y="6907927"/>
              <a:ext cx="100584" cy="100584"/>
            </a:xfrm>
            <a:prstGeom prst="rect">
              <a:avLst/>
            </a:prstGeom>
            <a:solidFill>
              <a:srgbClr val="CCCCCC"/>
            </a:solidFill>
            <a:ln w="3175">
              <a:solidFill>
                <a:srgbClr val="A7A9AC"/>
              </a:solid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grpSp>
      <p:grpSp>
        <p:nvGrpSpPr>
          <p:cNvPr id="67" name="Group 66"/>
          <p:cNvGrpSpPr/>
          <p:nvPr userDrawn="1"/>
        </p:nvGrpSpPr>
        <p:grpSpPr>
          <a:xfrm>
            <a:off x="4110314" y="6905748"/>
            <a:ext cx="549777" cy="100584"/>
            <a:chOff x="2057435" y="7026985"/>
            <a:chExt cx="549777" cy="100584"/>
          </a:xfrm>
        </p:grpSpPr>
        <p:sp>
          <p:nvSpPr>
            <p:cNvPr id="68" name="Rectangle 67"/>
            <p:cNvSpPr/>
            <p:nvPr/>
          </p:nvSpPr>
          <p:spPr>
            <a:xfrm>
              <a:off x="2057435" y="7026985"/>
              <a:ext cx="100584" cy="100584"/>
            </a:xfrm>
            <a:prstGeom prst="rect">
              <a:avLst/>
            </a:prstGeom>
            <a:solidFill>
              <a:srgbClr val="473729"/>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69" name="Rectangle 68"/>
            <p:cNvSpPr/>
            <p:nvPr/>
          </p:nvSpPr>
          <p:spPr>
            <a:xfrm>
              <a:off x="2282031" y="7026985"/>
              <a:ext cx="100584" cy="100584"/>
            </a:xfrm>
            <a:prstGeom prst="rect">
              <a:avLst/>
            </a:prstGeom>
            <a:solidFill>
              <a:srgbClr val="A39382"/>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chemeClr val="bg1"/>
                </a:solidFill>
                <a:effectLst/>
                <a:uLnTx/>
                <a:uFillTx/>
                <a:latin typeface="Akkurat Pro" pitchFamily="34" charset="0"/>
                <a:cs typeface="Arial"/>
              </a:endParaRPr>
            </a:p>
          </p:txBody>
        </p:sp>
        <p:sp>
          <p:nvSpPr>
            <p:cNvPr id="70" name="Rectangle 69"/>
            <p:cNvSpPr/>
            <p:nvPr/>
          </p:nvSpPr>
          <p:spPr>
            <a:xfrm>
              <a:off x="2169733" y="7026985"/>
              <a:ext cx="100584" cy="100584"/>
            </a:xfrm>
            <a:prstGeom prst="rect">
              <a:avLst/>
            </a:prstGeom>
            <a:solidFill>
              <a:srgbClr val="7A6855"/>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71" name="Rectangle 70"/>
            <p:cNvSpPr/>
            <p:nvPr/>
          </p:nvSpPr>
          <p:spPr>
            <a:xfrm>
              <a:off x="2394329" y="7026985"/>
              <a:ext cx="100584" cy="100584"/>
            </a:xfrm>
            <a:prstGeom prst="rect">
              <a:avLst/>
            </a:prstGeom>
            <a:solidFill>
              <a:srgbClr val="B7A99A"/>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l-NL"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72" name="Rectangle 71"/>
            <p:cNvSpPr/>
            <p:nvPr/>
          </p:nvSpPr>
          <p:spPr>
            <a:xfrm>
              <a:off x="2506628" y="7026985"/>
              <a:ext cx="100584" cy="100584"/>
            </a:xfrm>
            <a:prstGeom prst="rect">
              <a:avLst/>
            </a:prstGeom>
            <a:solidFill>
              <a:srgbClr val="CEC2B4"/>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grpSp>
      <p:grpSp>
        <p:nvGrpSpPr>
          <p:cNvPr id="73" name="Group 72"/>
          <p:cNvGrpSpPr/>
          <p:nvPr userDrawn="1"/>
        </p:nvGrpSpPr>
        <p:grpSpPr>
          <a:xfrm>
            <a:off x="12229770" y="6237765"/>
            <a:ext cx="739028" cy="978343"/>
            <a:chOff x="9173426" y="6237765"/>
            <a:chExt cx="739028" cy="978343"/>
          </a:xfrm>
        </p:grpSpPr>
        <p:sp>
          <p:nvSpPr>
            <p:cNvPr id="74" name="Rectangle 73"/>
            <p:cNvSpPr/>
            <p:nvPr userDrawn="1"/>
          </p:nvSpPr>
          <p:spPr>
            <a:xfrm>
              <a:off x="9173426" y="6237765"/>
              <a:ext cx="739028" cy="97834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tx1"/>
                </a:solidFill>
              </a:endParaRPr>
            </a:p>
          </p:txBody>
        </p:sp>
        <p:grpSp>
          <p:nvGrpSpPr>
            <p:cNvPr id="75" name="Group 74"/>
            <p:cNvGrpSpPr/>
            <p:nvPr userDrawn="1"/>
          </p:nvGrpSpPr>
          <p:grpSpPr>
            <a:xfrm>
              <a:off x="9218311" y="6565676"/>
              <a:ext cx="609784" cy="615127"/>
              <a:chOff x="9218311" y="6565676"/>
              <a:chExt cx="609784" cy="615127"/>
            </a:xfrm>
          </p:grpSpPr>
          <p:sp>
            <p:nvSpPr>
              <p:cNvPr id="77" name="Rectangle 76"/>
              <p:cNvSpPr/>
              <p:nvPr/>
            </p:nvSpPr>
            <p:spPr>
              <a:xfrm>
                <a:off x="9218311" y="6565676"/>
                <a:ext cx="100584" cy="100584"/>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78" name="Rectangle 77"/>
              <p:cNvSpPr/>
              <p:nvPr/>
            </p:nvSpPr>
            <p:spPr>
              <a:xfrm>
                <a:off x="9493231" y="6565676"/>
                <a:ext cx="100584" cy="100584"/>
              </a:xfrm>
              <a:prstGeom prst="rect">
                <a:avLst/>
              </a:prstGeom>
              <a:solidFill>
                <a:srgbClr val="7B9133"/>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chemeClr val="bg1"/>
                  </a:solidFill>
                  <a:effectLst/>
                  <a:uLnTx/>
                  <a:uFillTx/>
                  <a:latin typeface="Akkurat Pro" pitchFamily="34" charset="0"/>
                  <a:cs typeface="Arial"/>
                </a:endParaRPr>
              </a:p>
            </p:txBody>
          </p:sp>
          <p:sp>
            <p:nvSpPr>
              <p:cNvPr id="79" name="Rectangle 78"/>
              <p:cNvSpPr/>
              <p:nvPr/>
            </p:nvSpPr>
            <p:spPr>
              <a:xfrm>
                <a:off x="9376091" y="6565676"/>
                <a:ext cx="100584" cy="100584"/>
              </a:xfrm>
              <a:prstGeom prst="rect">
                <a:avLst/>
              </a:prstGeom>
              <a:solidFill>
                <a:srgbClr val="2B3B0D"/>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80" name="Rectangle 79"/>
              <p:cNvSpPr/>
              <p:nvPr/>
            </p:nvSpPr>
            <p:spPr>
              <a:xfrm>
                <a:off x="9610371" y="6565676"/>
                <a:ext cx="100584" cy="100584"/>
              </a:xfrm>
              <a:prstGeom prst="rect">
                <a:avLst/>
              </a:prstGeom>
              <a:solidFill>
                <a:srgbClr val="7B9133"/>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l-NL"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81" name="Rectangle 80"/>
              <p:cNvSpPr/>
              <p:nvPr/>
            </p:nvSpPr>
            <p:spPr>
              <a:xfrm>
                <a:off x="9727511" y="6565676"/>
                <a:ext cx="100584" cy="100584"/>
              </a:xfrm>
              <a:prstGeom prst="rect">
                <a:avLst/>
              </a:prstGeom>
              <a:solidFill>
                <a:srgbClr val="C5D582"/>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82" name="Rectangle 81"/>
              <p:cNvSpPr/>
              <p:nvPr userDrawn="1"/>
            </p:nvSpPr>
            <p:spPr>
              <a:xfrm>
                <a:off x="9218311" y="6694312"/>
                <a:ext cx="100584" cy="100584"/>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83" name="Rectangle 82"/>
              <p:cNvSpPr/>
              <p:nvPr userDrawn="1"/>
            </p:nvSpPr>
            <p:spPr>
              <a:xfrm>
                <a:off x="9493231" y="6694312"/>
                <a:ext cx="100584" cy="100584"/>
              </a:xfrm>
              <a:prstGeom prst="rect">
                <a:avLst/>
              </a:prstGeom>
              <a:solidFill>
                <a:srgbClr val="D05883"/>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chemeClr val="bg1"/>
                  </a:solidFill>
                  <a:effectLst/>
                  <a:uLnTx/>
                  <a:uFillTx/>
                  <a:latin typeface="Akkurat Pro" pitchFamily="34" charset="0"/>
                  <a:cs typeface="Arial"/>
                </a:endParaRPr>
              </a:p>
            </p:txBody>
          </p:sp>
          <p:sp>
            <p:nvSpPr>
              <p:cNvPr id="84" name="Rectangle 83"/>
              <p:cNvSpPr/>
              <p:nvPr userDrawn="1"/>
            </p:nvSpPr>
            <p:spPr>
              <a:xfrm>
                <a:off x="9376091" y="6694312"/>
                <a:ext cx="100584" cy="100584"/>
              </a:xfrm>
              <a:prstGeom prst="rect">
                <a:avLst/>
              </a:prstGeom>
              <a:solidFill>
                <a:srgbClr val="69025C"/>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85" name="Rectangle 84"/>
              <p:cNvSpPr/>
              <p:nvPr userDrawn="1"/>
            </p:nvSpPr>
            <p:spPr>
              <a:xfrm>
                <a:off x="9610371" y="6694312"/>
                <a:ext cx="100584" cy="100584"/>
              </a:xfrm>
              <a:prstGeom prst="rect">
                <a:avLst/>
              </a:prstGeom>
              <a:solidFill>
                <a:srgbClr val="DD8BA4"/>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l-NL"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86" name="Rectangle 85"/>
              <p:cNvSpPr/>
              <p:nvPr userDrawn="1"/>
            </p:nvSpPr>
            <p:spPr>
              <a:xfrm>
                <a:off x="9727511" y="6694312"/>
                <a:ext cx="100584" cy="100584"/>
              </a:xfrm>
              <a:prstGeom prst="rect">
                <a:avLst/>
              </a:prstGeom>
              <a:solidFill>
                <a:srgbClr val="ECC0CB"/>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87" name="Rectangle 86"/>
              <p:cNvSpPr/>
              <p:nvPr userDrawn="1"/>
            </p:nvSpPr>
            <p:spPr>
              <a:xfrm>
                <a:off x="9218311" y="6822948"/>
                <a:ext cx="100584" cy="10058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88" name="Rectangle 87"/>
              <p:cNvSpPr/>
              <p:nvPr userDrawn="1"/>
            </p:nvSpPr>
            <p:spPr>
              <a:xfrm>
                <a:off x="9493231" y="6822948"/>
                <a:ext cx="100584" cy="100584"/>
              </a:xfrm>
              <a:prstGeom prst="rect">
                <a:avLst/>
              </a:prstGeom>
              <a:solidFill>
                <a:srgbClr val="BD4618"/>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chemeClr val="bg1"/>
                  </a:solidFill>
                  <a:effectLst/>
                  <a:uLnTx/>
                  <a:uFillTx/>
                  <a:latin typeface="Akkurat Pro" pitchFamily="34" charset="0"/>
                  <a:cs typeface="Arial"/>
                </a:endParaRPr>
              </a:p>
            </p:txBody>
          </p:sp>
          <p:sp>
            <p:nvSpPr>
              <p:cNvPr id="89" name="Rectangle 88"/>
              <p:cNvSpPr/>
              <p:nvPr userDrawn="1"/>
            </p:nvSpPr>
            <p:spPr>
              <a:xfrm>
                <a:off x="9376091" y="6822948"/>
                <a:ext cx="100584" cy="100584"/>
              </a:xfrm>
              <a:prstGeom prst="rect">
                <a:avLst/>
              </a:prstGeom>
              <a:solidFill>
                <a:srgbClr val="712200"/>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90" name="Rectangle 89"/>
              <p:cNvSpPr/>
              <p:nvPr userDrawn="1"/>
            </p:nvSpPr>
            <p:spPr>
              <a:xfrm>
                <a:off x="9610371" y="6822948"/>
                <a:ext cx="100584" cy="100584"/>
              </a:xfrm>
              <a:prstGeom prst="rect">
                <a:avLst/>
              </a:prstGeom>
              <a:solidFill>
                <a:srgbClr val="F69567"/>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l-NL"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91" name="Rectangle 90"/>
              <p:cNvSpPr/>
              <p:nvPr userDrawn="1"/>
            </p:nvSpPr>
            <p:spPr>
              <a:xfrm>
                <a:off x="9727511" y="6822948"/>
                <a:ext cx="100584" cy="100584"/>
              </a:xfrm>
              <a:prstGeom prst="rect">
                <a:avLst/>
              </a:prstGeom>
              <a:solidFill>
                <a:srgbClr val="FABD9B"/>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92" name="Rectangle 91"/>
              <p:cNvSpPr/>
              <p:nvPr userDrawn="1"/>
            </p:nvSpPr>
            <p:spPr>
              <a:xfrm>
                <a:off x="9218311" y="6951584"/>
                <a:ext cx="100584" cy="100584"/>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93" name="Rectangle 92"/>
              <p:cNvSpPr/>
              <p:nvPr userDrawn="1"/>
            </p:nvSpPr>
            <p:spPr>
              <a:xfrm>
                <a:off x="9493231" y="6951584"/>
                <a:ext cx="100584" cy="100584"/>
              </a:xfrm>
              <a:prstGeom prst="rect">
                <a:avLst/>
              </a:prstGeom>
              <a:solidFill>
                <a:srgbClr val="4F99C0"/>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chemeClr val="bg1"/>
                  </a:solidFill>
                  <a:effectLst/>
                  <a:uLnTx/>
                  <a:uFillTx/>
                  <a:latin typeface="Akkurat Pro" pitchFamily="34" charset="0"/>
                  <a:cs typeface="Arial"/>
                </a:endParaRPr>
              </a:p>
            </p:txBody>
          </p:sp>
          <p:sp>
            <p:nvSpPr>
              <p:cNvPr id="94" name="Rectangle 93"/>
              <p:cNvSpPr/>
              <p:nvPr userDrawn="1"/>
            </p:nvSpPr>
            <p:spPr>
              <a:xfrm>
                <a:off x="9376091" y="6951584"/>
                <a:ext cx="100584" cy="100584"/>
              </a:xfrm>
              <a:prstGeom prst="rect">
                <a:avLst/>
              </a:prstGeom>
              <a:solidFill>
                <a:srgbClr val="002B5E"/>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95" name="Rectangle 94"/>
              <p:cNvSpPr/>
              <p:nvPr userDrawn="1"/>
            </p:nvSpPr>
            <p:spPr>
              <a:xfrm>
                <a:off x="9610371" y="6951584"/>
                <a:ext cx="100584" cy="100584"/>
              </a:xfrm>
              <a:prstGeom prst="rect">
                <a:avLst/>
              </a:prstGeom>
              <a:solidFill>
                <a:srgbClr val="4F99C0"/>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l-NL"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96" name="Rectangle 95"/>
              <p:cNvSpPr/>
              <p:nvPr userDrawn="1"/>
            </p:nvSpPr>
            <p:spPr>
              <a:xfrm>
                <a:off x="9727511" y="6951584"/>
                <a:ext cx="100584" cy="100584"/>
              </a:xfrm>
              <a:prstGeom prst="rect">
                <a:avLst/>
              </a:prstGeom>
              <a:solidFill>
                <a:srgbClr val="A0C3DA"/>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97" name="Rectangle 96"/>
              <p:cNvSpPr/>
              <p:nvPr userDrawn="1"/>
            </p:nvSpPr>
            <p:spPr>
              <a:xfrm>
                <a:off x="9218311" y="7080219"/>
                <a:ext cx="100584" cy="100584"/>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98" name="Rectangle 97"/>
              <p:cNvSpPr/>
              <p:nvPr userDrawn="1"/>
            </p:nvSpPr>
            <p:spPr>
              <a:xfrm>
                <a:off x="9493231" y="7080219"/>
                <a:ext cx="100584" cy="100584"/>
              </a:xfrm>
              <a:prstGeom prst="rect">
                <a:avLst/>
              </a:prstGeom>
              <a:solidFill>
                <a:srgbClr val="534F9E"/>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chemeClr val="bg1"/>
                  </a:solidFill>
                  <a:effectLst/>
                  <a:uLnTx/>
                  <a:uFillTx/>
                  <a:latin typeface="Akkurat Pro" pitchFamily="34" charset="0"/>
                  <a:cs typeface="Arial"/>
                </a:endParaRPr>
              </a:p>
            </p:txBody>
          </p:sp>
          <p:sp>
            <p:nvSpPr>
              <p:cNvPr id="99" name="Rectangle 98"/>
              <p:cNvSpPr/>
              <p:nvPr userDrawn="1"/>
            </p:nvSpPr>
            <p:spPr>
              <a:xfrm>
                <a:off x="9376091" y="7080219"/>
                <a:ext cx="100584" cy="100584"/>
              </a:xfrm>
              <a:prstGeom prst="rect">
                <a:avLst/>
              </a:prstGeom>
              <a:solidFill>
                <a:srgbClr val="37227A"/>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100" name="Rectangle 99"/>
              <p:cNvSpPr/>
              <p:nvPr userDrawn="1"/>
            </p:nvSpPr>
            <p:spPr>
              <a:xfrm>
                <a:off x="9610371" y="7080219"/>
                <a:ext cx="100584" cy="100584"/>
              </a:xfrm>
              <a:prstGeom prst="rect">
                <a:avLst/>
              </a:prstGeom>
              <a:solidFill>
                <a:srgbClr val="908DC5"/>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l-NL"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101" name="Rectangle 100"/>
              <p:cNvSpPr/>
              <p:nvPr userDrawn="1"/>
            </p:nvSpPr>
            <p:spPr>
              <a:xfrm>
                <a:off x="9727511" y="7080219"/>
                <a:ext cx="100584" cy="100584"/>
              </a:xfrm>
              <a:prstGeom prst="rect">
                <a:avLst/>
              </a:prstGeom>
              <a:solidFill>
                <a:srgbClr val="BBB9DC"/>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grpSp>
        <p:sp>
          <p:nvSpPr>
            <p:cNvPr id="76" name="TextBox 75"/>
            <p:cNvSpPr txBox="1"/>
            <p:nvPr userDrawn="1"/>
          </p:nvSpPr>
          <p:spPr>
            <a:xfrm>
              <a:off x="9203119" y="6283237"/>
              <a:ext cx="677372" cy="142555"/>
            </a:xfrm>
            <a:prstGeom prst="rect">
              <a:avLst/>
            </a:prstGeom>
            <a:noFill/>
          </p:spPr>
          <p:txBody>
            <a:bodyPr wrap="square" lIns="0" tIns="0" rIns="0" bIns="0" rtlCol="0">
              <a:noAutofit/>
            </a:bodyPr>
            <a:lstStyle/>
            <a:p>
              <a:pPr algn="l"/>
              <a:r>
                <a:rPr lang="en-US" sz="800" dirty="0" err="1">
                  <a:solidFill>
                    <a:schemeClr val="bg1"/>
                  </a:solidFill>
                  <a:latin typeface="Arial Narrow" panose="020B0606020202030204" pitchFamily="34" charset="0"/>
                </a:rPr>
                <a:t>Platts</a:t>
              </a:r>
              <a:r>
                <a:rPr lang="en-US" sz="800" dirty="0">
                  <a:solidFill>
                    <a:schemeClr val="bg1"/>
                  </a:solidFill>
                  <a:latin typeface="Arial Narrow" panose="020B0606020202030204" pitchFamily="34" charset="0"/>
                </a:rPr>
                <a:t> Commodity Colors: </a:t>
              </a:r>
            </a:p>
          </p:txBody>
        </p:sp>
      </p:grpSp>
    </p:spTree>
    <p:extLst>
      <p:ext uri="{BB962C8B-B14F-4D97-AF65-F5344CB8AC3E}">
        <p14:creationId xmlns:p14="http://schemas.microsoft.com/office/powerpoint/2010/main" val="3253522574"/>
      </p:ext>
    </p:extLst>
  </p:cSld>
  <p:clrMapOvr>
    <a:overrideClrMapping bg1="dk1" tx1="lt1" bg2="dk2" tx2="lt2" accent1="accent1" accent2="accent2" accent3="accent3" accent4="accent4" accent5="accent5" accent6="accent6" hlink="hlink" folHlink="folHlink"/>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Content - no sub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vl1pPr>
          </a:lstStyle>
          <a:p>
            <a:r>
              <a:rPr lang="en-US"/>
              <a:t>Click to edit Master title style</a:t>
            </a:r>
            <a:endParaRPr lang="en-US" dirty="0"/>
          </a:p>
        </p:txBody>
      </p:sp>
      <p:sp>
        <p:nvSpPr>
          <p:cNvPr id="3" name="Content Placeholder 2"/>
          <p:cNvSpPr>
            <a:spLocks noGrp="1"/>
          </p:cNvSpPr>
          <p:nvPr>
            <p:ph idx="1"/>
          </p:nvPr>
        </p:nvSpPr>
        <p:spPr>
          <a:xfrm>
            <a:off x="414528" y="1371600"/>
            <a:ext cx="11367253" cy="43005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a:t>#PlattsLOEF</a:t>
            </a:r>
          </a:p>
        </p:txBody>
      </p:sp>
      <p:sp>
        <p:nvSpPr>
          <p:cNvPr id="6" name="Slide Number Placeholder 5"/>
          <p:cNvSpPr>
            <a:spLocks noGrp="1"/>
          </p:cNvSpPr>
          <p:nvPr>
            <p:ph type="sldNum" sz="quarter" idx="12"/>
          </p:nvPr>
        </p:nvSpPr>
        <p:spPr/>
        <p:txBody>
          <a:bodyPr/>
          <a:lstStyle/>
          <a:p>
            <a:fld id="{5246FB18-5DF1-419A-B975-14AFDDD65B9F}" type="slidenum">
              <a:rPr lang="en-US" smtClean="0"/>
              <a:t>‹#›</a:t>
            </a:fld>
            <a:endParaRPr lang="en-US"/>
          </a:p>
        </p:txBody>
      </p:sp>
      <p:sp>
        <p:nvSpPr>
          <p:cNvPr id="8" name="Rectangle 7"/>
          <p:cNvSpPr/>
          <p:nvPr userDrawn="1"/>
        </p:nvSpPr>
        <p:spPr>
          <a:xfrm>
            <a:off x="12287025" y="-4042"/>
            <a:ext cx="1386247" cy="313517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lstStyle/>
          <a:p>
            <a:pPr algn="l"/>
            <a:r>
              <a:rPr lang="en-US" sz="1000" b="1" dirty="0">
                <a:solidFill>
                  <a:schemeClr val="tx1"/>
                </a:solidFill>
              </a:rPr>
              <a:t>Content – No subtitle</a:t>
            </a:r>
          </a:p>
          <a:p>
            <a:pPr algn="l"/>
            <a:r>
              <a:rPr lang="en-US" sz="1000" b="0" baseline="0" dirty="0">
                <a:solidFill>
                  <a:schemeClr val="tx1"/>
                </a:solidFill>
              </a:rPr>
              <a:t>Level 1 has a bullet turned on –you can turn bullets off by marking the Level 1 text and unclick the bullet icon on the Home Tab. </a:t>
            </a:r>
          </a:p>
          <a:p>
            <a:pPr algn="l"/>
            <a:endParaRPr lang="en-US" sz="1000" b="0" baseline="0" dirty="0">
              <a:solidFill>
                <a:schemeClr val="tx1"/>
              </a:solidFill>
            </a:endParaRPr>
          </a:p>
          <a:p>
            <a:pPr algn="l"/>
            <a:endParaRPr lang="en-US" sz="1000" b="0" baseline="0" dirty="0">
              <a:solidFill>
                <a:schemeClr val="tx1"/>
              </a:solidFill>
            </a:endParaRPr>
          </a:p>
          <a:p>
            <a:pPr algn="l"/>
            <a:r>
              <a:rPr lang="en-US" sz="1000" b="0" baseline="0" dirty="0">
                <a:solidFill>
                  <a:schemeClr val="tx1"/>
                </a:solidFill>
              </a:rPr>
              <a:t>To get to the next bullet level, use “Increase List level” on the Home Tab. </a:t>
            </a:r>
          </a:p>
        </p:txBody>
      </p:sp>
      <p:sp>
        <p:nvSpPr>
          <p:cNvPr id="9" name="Text Placeholder 11"/>
          <p:cNvSpPr>
            <a:spLocks noGrp="1"/>
          </p:cNvSpPr>
          <p:nvPr>
            <p:ph type="body" sz="quarter" idx="15"/>
          </p:nvPr>
        </p:nvSpPr>
        <p:spPr>
          <a:xfrm>
            <a:off x="414529" y="5672139"/>
            <a:ext cx="11358880" cy="418782"/>
          </a:xfrm>
        </p:spPr>
        <p:txBody>
          <a:bodyPr tIns="0" bIns="0" anchor="b"/>
          <a:lstStyle>
            <a:lvl1pPr marL="0" indent="0">
              <a:lnSpc>
                <a:spcPct val="70000"/>
              </a:lnSpc>
              <a:spcBef>
                <a:spcPts val="0"/>
              </a:spcBef>
              <a:spcAft>
                <a:spcPts val="200"/>
              </a:spcAft>
              <a:buSzPct val="25000"/>
              <a:buFont typeface="Arial" panose="020B0604020202020204" pitchFamily="34" charset="0"/>
              <a:buChar char=" "/>
              <a:defRPr sz="900">
                <a:latin typeface="Arial Narrow" panose="020B0606020202030204" pitchFamily="34" charset="0"/>
              </a:defRPr>
            </a:lvl1pPr>
            <a:lvl2pPr marL="169863" indent="-112713">
              <a:lnSpc>
                <a:spcPct val="70000"/>
              </a:lnSpc>
              <a:spcBef>
                <a:spcPts val="0"/>
              </a:spcBef>
              <a:buFont typeface="Arial" panose="020B0604020202020204" pitchFamily="34" charset="0"/>
              <a:buChar char="•"/>
              <a:defRPr sz="900">
                <a:latin typeface="Arial Narrow" panose="020B0606020202030204" pitchFamily="34" charset="0"/>
              </a:defRPr>
            </a:lvl2pPr>
            <a:lvl3pPr marL="341312" indent="0">
              <a:buNone/>
              <a:defRPr/>
            </a:lvl3pPr>
          </a:lstStyle>
          <a:p>
            <a:pPr lvl="0"/>
            <a:r>
              <a:rPr lang="en-US"/>
              <a:t>Edit Master text styles</a:t>
            </a:r>
          </a:p>
          <a:p>
            <a:pPr lvl="1"/>
            <a:r>
              <a:rPr lang="en-US"/>
              <a:t>Second level</a:t>
            </a:r>
          </a:p>
        </p:txBody>
      </p:sp>
      <p:pic>
        <p:nvPicPr>
          <p:cNvPr id="13" name="bullets"/>
          <p:cNvPicPr>
            <a:picLocks noChangeAspect="1"/>
          </p:cNvPicPr>
          <p:nvPr userDrawn="1"/>
        </p:nvPicPr>
        <p:blipFill rotWithShape="1">
          <a:blip r:embed="rId2" cstate="print">
            <a:extLst>
              <a:ext uri="{28A0092B-C50C-407E-A947-70E740481C1C}">
                <a14:useLocalDpi xmlns:a14="http://schemas.microsoft.com/office/drawing/2010/main"/>
              </a:ext>
            </a:extLst>
          </a:blip>
          <a:srcRect l="3717" t="5566" r="8072" b="8645"/>
          <a:stretch/>
        </p:blipFill>
        <p:spPr>
          <a:xfrm>
            <a:off x="12345151" y="1307765"/>
            <a:ext cx="277342" cy="241890"/>
          </a:xfrm>
          <a:prstGeom prst="rect">
            <a:avLst/>
          </a:prstGeom>
          <a:ln>
            <a:noFill/>
          </a:ln>
        </p:spPr>
      </p:pic>
      <p:pic>
        <p:nvPicPr>
          <p:cNvPr id="14" name="increase list level"/>
          <p:cNvPicPr>
            <a:picLocks noChangeAspect="1"/>
          </p:cNvPicPr>
          <p:nvPr userDrawn="1"/>
        </p:nvPicPr>
        <p:blipFill rotWithShape="1">
          <a:blip r:embed="rId3" cstate="print">
            <a:extLst>
              <a:ext uri="{28A0092B-C50C-407E-A947-70E740481C1C}">
                <a14:useLocalDpi xmlns:a14="http://schemas.microsoft.com/office/drawing/2010/main"/>
              </a:ext>
            </a:extLst>
          </a:blip>
          <a:srcRect l="3946" t="825" r="7728" b="5818"/>
          <a:stretch/>
        </p:blipFill>
        <p:spPr>
          <a:xfrm>
            <a:off x="12342987" y="2222893"/>
            <a:ext cx="391318" cy="241890"/>
          </a:xfrm>
          <a:prstGeom prst="rect">
            <a:avLst/>
          </a:prstGeom>
        </p:spPr>
      </p:pic>
      <p:grpSp>
        <p:nvGrpSpPr>
          <p:cNvPr id="15" name="Group 14"/>
          <p:cNvGrpSpPr/>
          <p:nvPr userDrawn="1"/>
        </p:nvGrpSpPr>
        <p:grpSpPr>
          <a:xfrm>
            <a:off x="12284310" y="3212874"/>
            <a:ext cx="1389888" cy="1233768"/>
            <a:chOff x="9215268" y="3023356"/>
            <a:chExt cx="1389888" cy="1233768"/>
          </a:xfrm>
        </p:grpSpPr>
        <p:sp>
          <p:nvSpPr>
            <p:cNvPr id="16" name="Rectangle 15"/>
            <p:cNvSpPr/>
            <p:nvPr userDrawn="1"/>
          </p:nvSpPr>
          <p:spPr>
            <a:xfrm>
              <a:off x="9215268" y="3023356"/>
              <a:ext cx="1389888" cy="123376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0" rtlCol="0" anchor="t"/>
            <a:lstStyle/>
            <a:p>
              <a:pPr algn="l"/>
              <a:r>
                <a:rPr lang="en-US" sz="1000" b="0" baseline="0" dirty="0">
                  <a:solidFill>
                    <a:schemeClr val="tx1"/>
                  </a:solidFill>
                </a:rPr>
                <a:t>Only use </a:t>
              </a:r>
              <a:r>
                <a:rPr lang="en-US" sz="1000" b="0" baseline="0" dirty="0">
                  <a:solidFill>
                    <a:srgbClr val="D6002A"/>
                  </a:solidFill>
                </a:rPr>
                <a:t>S&amp;P Global Red </a:t>
              </a:r>
              <a:r>
                <a:rPr lang="en-US" sz="1000" b="0" baseline="0" dirty="0">
                  <a:solidFill>
                    <a:schemeClr val="tx1"/>
                  </a:solidFill>
                </a:rPr>
                <a:t>for key text high-lights, not shapes or charts. </a:t>
              </a:r>
              <a:br>
                <a:rPr lang="en-US" sz="1000" b="0" baseline="0" dirty="0">
                  <a:solidFill>
                    <a:schemeClr val="tx1"/>
                  </a:solidFill>
                </a:rPr>
              </a:br>
              <a:r>
                <a:rPr lang="en-US" sz="1000" b="0" baseline="0" dirty="0">
                  <a:solidFill>
                    <a:schemeClr val="tx1"/>
                  </a:solidFill>
                </a:rPr>
                <a:t>It’s available in the custom color palette. </a:t>
              </a:r>
            </a:p>
          </p:txBody>
        </p:sp>
        <p:sp>
          <p:nvSpPr>
            <p:cNvPr id="17" name="Rectangle 16"/>
            <p:cNvSpPr/>
            <p:nvPr userDrawn="1"/>
          </p:nvSpPr>
          <p:spPr>
            <a:xfrm>
              <a:off x="9264542" y="4042368"/>
              <a:ext cx="126397" cy="126397"/>
            </a:xfrm>
            <a:prstGeom prst="rect">
              <a:avLst/>
            </a:prstGeom>
            <a:solidFill>
              <a:srgbClr val="D60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tx1"/>
                </a:solidFill>
              </a:endParaRPr>
            </a:p>
          </p:txBody>
        </p:sp>
      </p:grpSp>
    </p:spTree>
    <p:extLst>
      <p:ext uri="{BB962C8B-B14F-4D97-AF65-F5344CB8AC3E}">
        <p14:creationId xmlns:p14="http://schemas.microsoft.com/office/powerpoint/2010/main" val="81430398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Content 2 columns - no sub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411480" y="1371601"/>
            <a:ext cx="5491389" cy="4300539"/>
          </a:xfrm>
        </p:spPr>
        <p:txBody>
          <a:bodyPr>
            <a:normAutofit/>
          </a:bodyPr>
          <a:lstStyle>
            <a:lvl1pPr>
              <a:defRPr sz="2000"/>
            </a:lvl1pPr>
            <a:lvl2pPr>
              <a:defRPr sz="1800"/>
            </a:lvl2pPr>
            <a:lvl3pPr>
              <a:defRPr sz="16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99206" y="1371601"/>
            <a:ext cx="5491389" cy="4300539"/>
          </a:xfrm>
        </p:spPr>
        <p:txBody>
          <a:bodyPr>
            <a:normAutofit/>
          </a:bodyPr>
          <a:lstStyle>
            <a:lvl1pPr>
              <a:defRPr sz="2000"/>
            </a:lvl1pPr>
            <a:lvl2pPr>
              <a:defRPr sz="1800"/>
            </a:lvl2pPr>
            <a:lvl3pPr>
              <a:defRPr sz="16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r>
              <a:rPr lang="en-US"/>
              <a:t>#PlattsLOEF</a:t>
            </a:r>
          </a:p>
        </p:txBody>
      </p:sp>
      <p:sp>
        <p:nvSpPr>
          <p:cNvPr id="7" name="Slide Number Placeholder 6"/>
          <p:cNvSpPr>
            <a:spLocks noGrp="1"/>
          </p:cNvSpPr>
          <p:nvPr>
            <p:ph type="sldNum" sz="quarter" idx="12"/>
          </p:nvPr>
        </p:nvSpPr>
        <p:spPr/>
        <p:txBody>
          <a:bodyPr/>
          <a:lstStyle/>
          <a:p>
            <a:fld id="{5246FB18-5DF1-419A-B975-14AFDDD65B9F}" type="slidenum">
              <a:rPr lang="en-US" smtClean="0"/>
              <a:t>‹#›</a:t>
            </a:fld>
            <a:endParaRPr lang="en-US"/>
          </a:p>
        </p:txBody>
      </p:sp>
      <p:sp>
        <p:nvSpPr>
          <p:cNvPr id="10" name="Rectangle 9"/>
          <p:cNvSpPr/>
          <p:nvPr userDrawn="1"/>
        </p:nvSpPr>
        <p:spPr>
          <a:xfrm>
            <a:off x="12287025" y="-4042"/>
            <a:ext cx="1386247" cy="313517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lstStyle/>
          <a:p>
            <a:pPr algn="l"/>
            <a:r>
              <a:rPr lang="en-US" sz="1000" b="1" dirty="0">
                <a:solidFill>
                  <a:schemeClr val="tx1"/>
                </a:solidFill>
              </a:rPr>
              <a:t>Content 2</a:t>
            </a:r>
            <a:r>
              <a:rPr lang="en-US" sz="1000" b="1" baseline="0" dirty="0">
                <a:solidFill>
                  <a:schemeClr val="tx1"/>
                </a:solidFill>
              </a:rPr>
              <a:t> columns</a:t>
            </a:r>
            <a:endParaRPr lang="en-US" sz="1000" b="1" dirty="0">
              <a:solidFill>
                <a:schemeClr val="tx1"/>
              </a:solidFill>
            </a:endParaRPr>
          </a:p>
          <a:p>
            <a:pPr algn="l"/>
            <a:r>
              <a:rPr lang="en-US" sz="1000" b="0" baseline="0" dirty="0">
                <a:solidFill>
                  <a:schemeClr val="tx1"/>
                </a:solidFill>
              </a:rPr>
              <a:t>Level 1 has a bullet turned on –you can turn bullets off by marking the Level 1 text and unclick the bullet icon on the Home Tab. </a:t>
            </a:r>
          </a:p>
          <a:p>
            <a:pPr algn="l"/>
            <a:endParaRPr lang="en-US" sz="1000" b="0" baseline="0" dirty="0">
              <a:solidFill>
                <a:schemeClr val="tx1"/>
              </a:solidFill>
            </a:endParaRPr>
          </a:p>
          <a:p>
            <a:pPr algn="l"/>
            <a:endParaRPr lang="en-US" sz="1000" b="0" baseline="0" dirty="0">
              <a:solidFill>
                <a:schemeClr val="tx1"/>
              </a:solidFill>
            </a:endParaRPr>
          </a:p>
          <a:p>
            <a:pPr algn="l"/>
            <a:r>
              <a:rPr lang="en-US" sz="1000" b="0" baseline="0" dirty="0">
                <a:solidFill>
                  <a:schemeClr val="tx1"/>
                </a:solidFill>
              </a:rPr>
              <a:t>To get to the next bullet level, use “Increase List level” on the Home Tab. </a:t>
            </a:r>
          </a:p>
        </p:txBody>
      </p:sp>
      <p:sp>
        <p:nvSpPr>
          <p:cNvPr id="14" name="Text Placeholder 11"/>
          <p:cNvSpPr>
            <a:spLocks noGrp="1"/>
          </p:cNvSpPr>
          <p:nvPr>
            <p:ph type="body" sz="quarter" idx="15"/>
          </p:nvPr>
        </p:nvSpPr>
        <p:spPr>
          <a:xfrm>
            <a:off x="414529" y="5672139"/>
            <a:ext cx="11358880" cy="418782"/>
          </a:xfrm>
        </p:spPr>
        <p:txBody>
          <a:bodyPr tIns="0" bIns="0" anchor="b"/>
          <a:lstStyle>
            <a:lvl1pPr marL="0" indent="0">
              <a:lnSpc>
                <a:spcPct val="70000"/>
              </a:lnSpc>
              <a:spcBef>
                <a:spcPts val="0"/>
              </a:spcBef>
              <a:spcAft>
                <a:spcPts val="200"/>
              </a:spcAft>
              <a:buSzPct val="25000"/>
              <a:buFont typeface="Arial" panose="020B0604020202020204" pitchFamily="34" charset="0"/>
              <a:buChar char=" "/>
              <a:defRPr sz="900">
                <a:latin typeface="Arial Narrow" panose="020B0606020202030204" pitchFamily="34" charset="0"/>
              </a:defRPr>
            </a:lvl1pPr>
            <a:lvl2pPr marL="169863" indent="-112713">
              <a:lnSpc>
                <a:spcPct val="70000"/>
              </a:lnSpc>
              <a:spcBef>
                <a:spcPts val="0"/>
              </a:spcBef>
              <a:buFont typeface="Arial" panose="020B0604020202020204" pitchFamily="34" charset="0"/>
              <a:buChar char="•"/>
              <a:defRPr sz="900">
                <a:latin typeface="Arial Narrow" panose="020B0606020202030204" pitchFamily="34" charset="0"/>
              </a:defRPr>
            </a:lvl2pPr>
            <a:lvl3pPr marL="341312" indent="0">
              <a:buNone/>
              <a:defRPr/>
            </a:lvl3pPr>
          </a:lstStyle>
          <a:p>
            <a:pPr lvl="0"/>
            <a:r>
              <a:rPr lang="en-US"/>
              <a:t>Edit Master text styles</a:t>
            </a:r>
          </a:p>
          <a:p>
            <a:pPr lvl="1"/>
            <a:r>
              <a:rPr lang="en-US"/>
              <a:t>Second level</a:t>
            </a:r>
          </a:p>
        </p:txBody>
      </p:sp>
      <p:pic>
        <p:nvPicPr>
          <p:cNvPr id="15" name="bullets"/>
          <p:cNvPicPr>
            <a:picLocks noChangeAspect="1"/>
          </p:cNvPicPr>
          <p:nvPr userDrawn="1"/>
        </p:nvPicPr>
        <p:blipFill rotWithShape="1">
          <a:blip r:embed="rId2" cstate="print">
            <a:extLst>
              <a:ext uri="{28A0092B-C50C-407E-A947-70E740481C1C}">
                <a14:useLocalDpi xmlns:a14="http://schemas.microsoft.com/office/drawing/2010/main"/>
              </a:ext>
            </a:extLst>
          </a:blip>
          <a:srcRect l="3717" t="5566" r="8072" b="8645"/>
          <a:stretch/>
        </p:blipFill>
        <p:spPr>
          <a:xfrm>
            <a:off x="12345151" y="1307765"/>
            <a:ext cx="277342" cy="241890"/>
          </a:xfrm>
          <a:prstGeom prst="rect">
            <a:avLst/>
          </a:prstGeom>
          <a:ln>
            <a:noFill/>
          </a:ln>
        </p:spPr>
      </p:pic>
      <p:pic>
        <p:nvPicPr>
          <p:cNvPr id="16" name="increase list level"/>
          <p:cNvPicPr>
            <a:picLocks noChangeAspect="1"/>
          </p:cNvPicPr>
          <p:nvPr userDrawn="1"/>
        </p:nvPicPr>
        <p:blipFill rotWithShape="1">
          <a:blip r:embed="rId3" cstate="print">
            <a:extLst>
              <a:ext uri="{28A0092B-C50C-407E-A947-70E740481C1C}">
                <a14:useLocalDpi xmlns:a14="http://schemas.microsoft.com/office/drawing/2010/main"/>
              </a:ext>
            </a:extLst>
          </a:blip>
          <a:srcRect l="3946" t="825" r="7728" b="5818"/>
          <a:stretch/>
        </p:blipFill>
        <p:spPr>
          <a:xfrm>
            <a:off x="12342987" y="2222893"/>
            <a:ext cx="391318" cy="241890"/>
          </a:xfrm>
          <a:prstGeom prst="rect">
            <a:avLst/>
          </a:prstGeom>
        </p:spPr>
      </p:pic>
      <p:grpSp>
        <p:nvGrpSpPr>
          <p:cNvPr id="17" name="Group 16"/>
          <p:cNvGrpSpPr/>
          <p:nvPr userDrawn="1"/>
        </p:nvGrpSpPr>
        <p:grpSpPr>
          <a:xfrm>
            <a:off x="12284310" y="3212874"/>
            <a:ext cx="1389888" cy="1233768"/>
            <a:chOff x="9215268" y="3023356"/>
            <a:chExt cx="1389888" cy="1233768"/>
          </a:xfrm>
        </p:grpSpPr>
        <p:sp>
          <p:nvSpPr>
            <p:cNvPr id="18" name="Rectangle 17"/>
            <p:cNvSpPr/>
            <p:nvPr userDrawn="1"/>
          </p:nvSpPr>
          <p:spPr>
            <a:xfrm>
              <a:off x="9215268" y="3023356"/>
              <a:ext cx="1389888" cy="123376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0" rtlCol="0" anchor="t"/>
            <a:lstStyle/>
            <a:p>
              <a:pPr algn="l"/>
              <a:r>
                <a:rPr lang="en-US" sz="1000" b="0" baseline="0" dirty="0">
                  <a:solidFill>
                    <a:schemeClr val="tx1"/>
                  </a:solidFill>
                </a:rPr>
                <a:t>Only use </a:t>
              </a:r>
              <a:r>
                <a:rPr lang="en-US" sz="1000" b="0" baseline="0" dirty="0">
                  <a:solidFill>
                    <a:srgbClr val="D6002A"/>
                  </a:solidFill>
                </a:rPr>
                <a:t>S&amp;P Global Red </a:t>
              </a:r>
              <a:r>
                <a:rPr lang="en-US" sz="1000" b="0" baseline="0" dirty="0">
                  <a:solidFill>
                    <a:schemeClr val="tx1"/>
                  </a:solidFill>
                </a:rPr>
                <a:t>for key text high-lights, not shapes or charts. </a:t>
              </a:r>
              <a:br>
                <a:rPr lang="en-US" sz="1000" b="0" baseline="0" dirty="0">
                  <a:solidFill>
                    <a:schemeClr val="tx1"/>
                  </a:solidFill>
                </a:rPr>
              </a:br>
              <a:r>
                <a:rPr lang="en-US" sz="1000" b="0" baseline="0" dirty="0">
                  <a:solidFill>
                    <a:schemeClr val="tx1"/>
                  </a:solidFill>
                </a:rPr>
                <a:t>It’s available in the custom color palette. </a:t>
              </a:r>
            </a:p>
          </p:txBody>
        </p:sp>
        <p:sp>
          <p:nvSpPr>
            <p:cNvPr id="19" name="Rectangle 18"/>
            <p:cNvSpPr/>
            <p:nvPr userDrawn="1"/>
          </p:nvSpPr>
          <p:spPr>
            <a:xfrm>
              <a:off x="9264542" y="4042368"/>
              <a:ext cx="126397" cy="126397"/>
            </a:xfrm>
            <a:prstGeom prst="rect">
              <a:avLst/>
            </a:prstGeom>
            <a:solidFill>
              <a:srgbClr val="D60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tx1"/>
                </a:solidFill>
              </a:endParaRPr>
            </a:p>
          </p:txBody>
        </p:sp>
      </p:grpSp>
    </p:spTree>
    <p:extLst>
      <p:ext uri="{BB962C8B-B14F-4D97-AF65-F5344CB8AC3E}">
        <p14:creationId xmlns:p14="http://schemas.microsoft.com/office/powerpoint/2010/main" val="3816050721"/>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Agenda - Takeaway ">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r>
              <a:rPr lang="en-US"/>
              <a:t>#PlattsLOEF</a:t>
            </a:r>
          </a:p>
        </p:txBody>
      </p:sp>
      <p:sp>
        <p:nvSpPr>
          <p:cNvPr id="5" name="Slide Number Placeholder 4"/>
          <p:cNvSpPr>
            <a:spLocks noGrp="1"/>
          </p:cNvSpPr>
          <p:nvPr>
            <p:ph type="sldNum" sz="quarter" idx="12"/>
          </p:nvPr>
        </p:nvSpPr>
        <p:spPr/>
        <p:txBody>
          <a:bodyPr/>
          <a:lstStyle/>
          <a:p>
            <a:fld id="{5246FB18-5DF1-419A-B975-14AFDDD65B9F}" type="slidenum">
              <a:rPr lang="en-US" smtClean="0"/>
              <a:t>‹#›</a:t>
            </a:fld>
            <a:endParaRPr lang="en-US"/>
          </a:p>
        </p:txBody>
      </p:sp>
      <p:sp>
        <p:nvSpPr>
          <p:cNvPr id="9" name="Text Placeholder 8"/>
          <p:cNvSpPr>
            <a:spLocks noGrp="1"/>
          </p:cNvSpPr>
          <p:nvPr>
            <p:ph type="body" sz="quarter" idx="16" hasCustomPrompt="1"/>
          </p:nvPr>
        </p:nvSpPr>
        <p:spPr>
          <a:xfrm>
            <a:off x="1046787" y="1814929"/>
            <a:ext cx="10738812" cy="558010"/>
          </a:xfrm>
        </p:spPr>
        <p:txBody>
          <a:bodyPr tIns="0" rIns="0" bIns="0" anchor="ctr"/>
          <a:lstStyle>
            <a:lvl1pPr marL="0" indent="0">
              <a:spcBef>
                <a:spcPts val="200"/>
              </a:spcBef>
              <a:spcAft>
                <a:spcPts val="0"/>
              </a:spcAft>
              <a:buFont typeface="Arial" panose="020B0604020202020204" pitchFamily="34" charset="0"/>
              <a:buNone/>
              <a:defRPr sz="1800" b="1" baseline="0"/>
            </a:lvl1pPr>
            <a:lvl2pPr marL="0" indent="0">
              <a:spcBef>
                <a:spcPts val="0"/>
              </a:spcBef>
              <a:spcAft>
                <a:spcPts val="0"/>
              </a:spcAft>
              <a:buFont typeface="Arial" panose="020B0604020202020204" pitchFamily="34" charset="0"/>
              <a:buNone/>
              <a:defRPr sz="1800"/>
            </a:lvl2pPr>
          </a:lstStyle>
          <a:p>
            <a:pPr lvl="0"/>
            <a:r>
              <a:rPr lang="en-US" dirty="0"/>
              <a:t>Click to add agenda item/takeaway/text – max two rows</a:t>
            </a:r>
          </a:p>
          <a:p>
            <a:pPr lvl="1"/>
            <a:r>
              <a:rPr lang="en-US" dirty="0"/>
              <a:t>Second level</a:t>
            </a:r>
          </a:p>
        </p:txBody>
      </p:sp>
      <p:sp>
        <p:nvSpPr>
          <p:cNvPr id="11" name="Text Placeholder 10"/>
          <p:cNvSpPr>
            <a:spLocks noGrp="1"/>
          </p:cNvSpPr>
          <p:nvPr>
            <p:ph type="body" sz="quarter" idx="17" hasCustomPrompt="1"/>
          </p:nvPr>
        </p:nvSpPr>
        <p:spPr>
          <a:xfrm>
            <a:off x="406401" y="1814930"/>
            <a:ext cx="490071" cy="558009"/>
          </a:xfrm>
        </p:spPr>
        <p:txBody>
          <a:bodyPr tIns="0" rIns="0" bIns="0"/>
          <a:lstStyle>
            <a:lvl1pPr marL="0" indent="0">
              <a:buNone/>
              <a:defRPr sz="4400" b="1"/>
            </a:lvl1pPr>
            <a:lvl2pPr marL="169862" indent="0">
              <a:buNone/>
              <a:defRPr/>
            </a:lvl2pPr>
          </a:lstStyle>
          <a:p>
            <a:pPr lvl="0"/>
            <a:r>
              <a:rPr lang="en-US" dirty="0"/>
              <a:t>#</a:t>
            </a:r>
          </a:p>
        </p:txBody>
      </p:sp>
      <p:sp>
        <p:nvSpPr>
          <p:cNvPr id="12" name="Text Placeholder 10"/>
          <p:cNvSpPr>
            <a:spLocks noGrp="1"/>
          </p:cNvSpPr>
          <p:nvPr>
            <p:ph type="body" sz="quarter" idx="18" hasCustomPrompt="1"/>
          </p:nvPr>
        </p:nvSpPr>
        <p:spPr>
          <a:xfrm>
            <a:off x="406399" y="2558590"/>
            <a:ext cx="490071" cy="558009"/>
          </a:xfrm>
        </p:spPr>
        <p:txBody>
          <a:bodyPr tIns="0" rIns="0" bIns="0"/>
          <a:lstStyle>
            <a:lvl1pPr marL="0" indent="0">
              <a:buNone/>
              <a:defRPr sz="4400" b="1"/>
            </a:lvl1pPr>
            <a:lvl2pPr marL="169862" indent="0">
              <a:buNone/>
              <a:defRPr/>
            </a:lvl2pPr>
          </a:lstStyle>
          <a:p>
            <a:pPr lvl="0"/>
            <a:r>
              <a:rPr lang="en-US" dirty="0"/>
              <a:t>#</a:t>
            </a:r>
          </a:p>
        </p:txBody>
      </p:sp>
      <p:sp>
        <p:nvSpPr>
          <p:cNvPr id="13" name="Text Placeholder 10"/>
          <p:cNvSpPr>
            <a:spLocks noGrp="1"/>
          </p:cNvSpPr>
          <p:nvPr>
            <p:ph type="body" sz="quarter" idx="19" hasCustomPrompt="1"/>
          </p:nvPr>
        </p:nvSpPr>
        <p:spPr>
          <a:xfrm>
            <a:off x="406401" y="3302250"/>
            <a:ext cx="490071" cy="558009"/>
          </a:xfrm>
        </p:spPr>
        <p:txBody>
          <a:bodyPr tIns="0" rIns="0" bIns="0"/>
          <a:lstStyle>
            <a:lvl1pPr marL="0" indent="0">
              <a:buNone/>
              <a:defRPr sz="4400" b="1"/>
            </a:lvl1pPr>
            <a:lvl2pPr marL="169862" indent="0">
              <a:buNone/>
              <a:defRPr/>
            </a:lvl2pPr>
          </a:lstStyle>
          <a:p>
            <a:pPr lvl="0"/>
            <a:r>
              <a:rPr lang="en-US" dirty="0"/>
              <a:t>#</a:t>
            </a:r>
          </a:p>
        </p:txBody>
      </p:sp>
      <p:sp>
        <p:nvSpPr>
          <p:cNvPr id="14" name="Text Placeholder 10"/>
          <p:cNvSpPr>
            <a:spLocks noGrp="1"/>
          </p:cNvSpPr>
          <p:nvPr>
            <p:ph type="body" sz="quarter" idx="20" hasCustomPrompt="1"/>
          </p:nvPr>
        </p:nvSpPr>
        <p:spPr>
          <a:xfrm>
            <a:off x="406398" y="4045910"/>
            <a:ext cx="490071" cy="558009"/>
          </a:xfrm>
        </p:spPr>
        <p:txBody>
          <a:bodyPr tIns="0" rIns="0" bIns="0"/>
          <a:lstStyle>
            <a:lvl1pPr marL="0" indent="0">
              <a:buNone/>
              <a:defRPr sz="4400" b="1"/>
            </a:lvl1pPr>
            <a:lvl2pPr marL="169862" indent="0">
              <a:buNone/>
              <a:defRPr/>
            </a:lvl2pPr>
          </a:lstStyle>
          <a:p>
            <a:pPr lvl="0"/>
            <a:r>
              <a:rPr lang="en-US" dirty="0"/>
              <a:t>#</a:t>
            </a:r>
          </a:p>
        </p:txBody>
      </p:sp>
      <p:sp>
        <p:nvSpPr>
          <p:cNvPr id="15" name="Text Placeholder 8"/>
          <p:cNvSpPr>
            <a:spLocks noGrp="1"/>
          </p:cNvSpPr>
          <p:nvPr>
            <p:ph type="body" sz="quarter" idx="21" hasCustomPrompt="1"/>
          </p:nvPr>
        </p:nvSpPr>
        <p:spPr>
          <a:xfrm>
            <a:off x="1046787" y="2558589"/>
            <a:ext cx="10738812" cy="558010"/>
          </a:xfrm>
        </p:spPr>
        <p:txBody>
          <a:bodyPr tIns="0" rIns="0" bIns="0" anchor="ctr"/>
          <a:lstStyle>
            <a:lvl1pPr marL="0" indent="0">
              <a:spcBef>
                <a:spcPts val="200"/>
              </a:spcBef>
              <a:spcAft>
                <a:spcPts val="0"/>
              </a:spcAft>
              <a:buFont typeface="Arial" panose="020B0604020202020204" pitchFamily="34" charset="0"/>
              <a:buNone/>
              <a:defRPr sz="1800" b="1"/>
            </a:lvl1pPr>
            <a:lvl2pPr marL="0" indent="0">
              <a:spcBef>
                <a:spcPts val="0"/>
              </a:spcBef>
              <a:spcAft>
                <a:spcPts val="0"/>
              </a:spcAft>
              <a:buFont typeface="Arial" panose="020B0604020202020204" pitchFamily="34" charset="0"/>
              <a:buNone/>
              <a:defRPr sz="1800"/>
            </a:lvl2pPr>
          </a:lstStyle>
          <a:p>
            <a:pPr lvl="0"/>
            <a:r>
              <a:rPr lang="en-US" dirty="0"/>
              <a:t>Click to add agenda item/takeaway/text – max two rows</a:t>
            </a:r>
          </a:p>
          <a:p>
            <a:pPr lvl="1"/>
            <a:r>
              <a:rPr lang="en-US" dirty="0"/>
              <a:t>Second level</a:t>
            </a:r>
          </a:p>
        </p:txBody>
      </p:sp>
      <p:sp>
        <p:nvSpPr>
          <p:cNvPr id="16" name="Text Placeholder 8"/>
          <p:cNvSpPr>
            <a:spLocks noGrp="1"/>
          </p:cNvSpPr>
          <p:nvPr>
            <p:ph type="body" sz="quarter" idx="22" hasCustomPrompt="1"/>
          </p:nvPr>
        </p:nvSpPr>
        <p:spPr>
          <a:xfrm>
            <a:off x="1046787" y="3302249"/>
            <a:ext cx="10738812" cy="558010"/>
          </a:xfrm>
        </p:spPr>
        <p:txBody>
          <a:bodyPr tIns="0" rIns="0" bIns="0" anchor="ctr"/>
          <a:lstStyle>
            <a:lvl1pPr marL="0" indent="0">
              <a:spcBef>
                <a:spcPts val="200"/>
              </a:spcBef>
              <a:spcAft>
                <a:spcPts val="0"/>
              </a:spcAft>
              <a:buFont typeface="Arial" panose="020B0604020202020204" pitchFamily="34" charset="0"/>
              <a:buNone/>
              <a:defRPr sz="1800" b="1"/>
            </a:lvl1pPr>
            <a:lvl2pPr marL="0" indent="0">
              <a:spcBef>
                <a:spcPts val="0"/>
              </a:spcBef>
              <a:spcAft>
                <a:spcPts val="0"/>
              </a:spcAft>
              <a:buFont typeface="Arial" panose="020B0604020202020204" pitchFamily="34" charset="0"/>
              <a:buNone/>
              <a:defRPr sz="1800"/>
            </a:lvl2pPr>
          </a:lstStyle>
          <a:p>
            <a:pPr lvl="0"/>
            <a:r>
              <a:rPr lang="en-US" dirty="0"/>
              <a:t>Click to add agenda item/takeaway/text – max two rows</a:t>
            </a:r>
          </a:p>
          <a:p>
            <a:pPr lvl="1"/>
            <a:r>
              <a:rPr lang="en-US" dirty="0"/>
              <a:t>Second level</a:t>
            </a:r>
          </a:p>
        </p:txBody>
      </p:sp>
      <p:sp>
        <p:nvSpPr>
          <p:cNvPr id="17" name="Text Placeholder 8"/>
          <p:cNvSpPr>
            <a:spLocks noGrp="1"/>
          </p:cNvSpPr>
          <p:nvPr>
            <p:ph type="body" sz="quarter" idx="23" hasCustomPrompt="1"/>
          </p:nvPr>
        </p:nvSpPr>
        <p:spPr>
          <a:xfrm>
            <a:off x="1046787" y="4045909"/>
            <a:ext cx="10738812" cy="558010"/>
          </a:xfrm>
        </p:spPr>
        <p:txBody>
          <a:bodyPr tIns="0" rIns="0" bIns="0" anchor="ctr"/>
          <a:lstStyle>
            <a:lvl1pPr marL="0" indent="0">
              <a:spcBef>
                <a:spcPts val="200"/>
              </a:spcBef>
              <a:spcAft>
                <a:spcPts val="0"/>
              </a:spcAft>
              <a:buFont typeface="Arial" panose="020B0604020202020204" pitchFamily="34" charset="0"/>
              <a:buNone/>
              <a:defRPr sz="1800" b="1"/>
            </a:lvl1pPr>
            <a:lvl2pPr marL="0" indent="0">
              <a:spcBef>
                <a:spcPts val="0"/>
              </a:spcBef>
              <a:spcAft>
                <a:spcPts val="0"/>
              </a:spcAft>
              <a:buFont typeface="Arial" panose="020B0604020202020204" pitchFamily="34" charset="0"/>
              <a:buNone/>
              <a:defRPr sz="1800"/>
            </a:lvl2pPr>
          </a:lstStyle>
          <a:p>
            <a:pPr lvl="0"/>
            <a:r>
              <a:rPr lang="en-US" dirty="0"/>
              <a:t>Click to add agenda item/takeaway/text – max two rows</a:t>
            </a:r>
          </a:p>
          <a:p>
            <a:pPr lvl="1"/>
            <a:r>
              <a:rPr lang="en-US" dirty="0"/>
              <a:t>Second level</a:t>
            </a:r>
          </a:p>
        </p:txBody>
      </p:sp>
      <p:sp>
        <p:nvSpPr>
          <p:cNvPr id="18" name="Text Placeholder 8"/>
          <p:cNvSpPr>
            <a:spLocks noGrp="1"/>
          </p:cNvSpPr>
          <p:nvPr>
            <p:ph type="body" sz="quarter" idx="24" hasCustomPrompt="1"/>
          </p:nvPr>
        </p:nvSpPr>
        <p:spPr>
          <a:xfrm>
            <a:off x="1046787" y="4789569"/>
            <a:ext cx="10738812" cy="558010"/>
          </a:xfrm>
        </p:spPr>
        <p:txBody>
          <a:bodyPr tIns="0" rIns="0" bIns="0" anchor="ctr"/>
          <a:lstStyle>
            <a:lvl1pPr marL="0" indent="0">
              <a:spcBef>
                <a:spcPts val="200"/>
              </a:spcBef>
              <a:spcAft>
                <a:spcPts val="0"/>
              </a:spcAft>
              <a:buFont typeface="Arial" panose="020B0604020202020204" pitchFamily="34" charset="0"/>
              <a:buNone/>
              <a:defRPr sz="1800" b="1"/>
            </a:lvl1pPr>
            <a:lvl2pPr marL="0" indent="0">
              <a:spcBef>
                <a:spcPts val="0"/>
              </a:spcBef>
              <a:spcAft>
                <a:spcPts val="0"/>
              </a:spcAft>
              <a:buFont typeface="Arial" panose="020B0604020202020204" pitchFamily="34" charset="0"/>
              <a:buNone/>
              <a:defRPr sz="1800"/>
            </a:lvl2pPr>
          </a:lstStyle>
          <a:p>
            <a:pPr lvl="0"/>
            <a:r>
              <a:rPr lang="en-US" dirty="0"/>
              <a:t>Click to add agenda item/takeaway/text – max two rows</a:t>
            </a:r>
          </a:p>
          <a:p>
            <a:pPr lvl="1"/>
            <a:r>
              <a:rPr lang="en-US" dirty="0"/>
              <a:t>Second level</a:t>
            </a:r>
          </a:p>
        </p:txBody>
      </p:sp>
      <p:sp>
        <p:nvSpPr>
          <p:cNvPr id="20" name="Text Placeholder 10"/>
          <p:cNvSpPr>
            <a:spLocks noGrp="1"/>
          </p:cNvSpPr>
          <p:nvPr>
            <p:ph type="body" sz="quarter" idx="25" hasCustomPrompt="1"/>
          </p:nvPr>
        </p:nvSpPr>
        <p:spPr>
          <a:xfrm>
            <a:off x="408762" y="4789570"/>
            <a:ext cx="490071" cy="558009"/>
          </a:xfrm>
        </p:spPr>
        <p:txBody>
          <a:bodyPr tIns="0" rIns="0" bIns="0"/>
          <a:lstStyle>
            <a:lvl1pPr marL="0" indent="0">
              <a:buNone/>
              <a:defRPr sz="4400" b="1"/>
            </a:lvl1pPr>
            <a:lvl2pPr marL="169862" indent="0">
              <a:buNone/>
              <a:defRPr/>
            </a:lvl2pPr>
          </a:lstStyle>
          <a:p>
            <a:pPr lvl="0"/>
            <a:r>
              <a:rPr lang="en-US" dirty="0"/>
              <a:t>#</a:t>
            </a:r>
          </a:p>
        </p:txBody>
      </p:sp>
      <p:sp>
        <p:nvSpPr>
          <p:cNvPr id="21" name="Text Placeholder 8"/>
          <p:cNvSpPr>
            <a:spLocks noGrp="1"/>
          </p:cNvSpPr>
          <p:nvPr>
            <p:ph type="body" sz="quarter" idx="26" hasCustomPrompt="1"/>
          </p:nvPr>
        </p:nvSpPr>
        <p:spPr>
          <a:xfrm>
            <a:off x="1046787" y="5533229"/>
            <a:ext cx="10738812" cy="558010"/>
          </a:xfrm>
        </p:spPr>
        <p:txBody>
          <a:bodyPr tIns="0" rIns="0" bIns="0" anchor="ctr"/>
          <a:lstStyle>
            <a:lvl1pPr marL="0" indent="0">
              <a:spcBef>
                <a:spcPts val="200"/>
              </a:spcBef>
              <a:spcAft>
                <a:spcPts val="0"/>
              </a:spcAft>
              <a:buFont typeface="Arial" panose="020B0604020202020204" pitchFamily="34" charset="0"/>
              <a:buNone/>
              <a:defRPr sz="1800" b="1"/>
            </a:lvl1pPr>
            <a:lvl2pPr marL="0" indent="0">
              <a:spcBef>
                <a:spcPts val="0"/>
              </a:spcBef>
              <a:spcAft>
                <a:spcPts val="0"/>
              </a:spcAft>
              <a:buFont typeface="Arial" panose="020B0604020202020204" pitchFamily="34" charset="0"/>
              <a:buNone/>
              <a:defRPr sz="1800" baseline="0"/>
            </a:lvl2pPr>
          </a:lstStyle>
          <a:p>
            <a:pPr lvl="0"/>
            <a:r>
              <a:rPr lang="en-US" dirty="0"/>
              <a:t>Click to add agenda item/takeaway/text – max two rows</a:t>
            </a:r>
          </a:p>
          <a:p>
            <a:pPr lvl="1"/>
            <a:r>
              <a:rPr lang="en-US" dirty="0"/>
              <a:t>Second level</a:t>
            </a:r>
          </a:p>
        </p:txBody>
      </p:sp>
      <p:sp>
        <p:nvSpPr>
          <p:cNvPr id="22" name="Text Placeholder 10"/>
          <p:cNvSpPr>
            <a:spLocks noGrp="1"/>
          </p:cNvSpPr>
          <p:nvPr>
            <p:ph type="body" sz="quarter" idx="27" hasCustomPrompt="1"/>
          </p:nvPr>
        </p:nvSpPr>
        <p:spPr>
          <a:xfrm>
            <a:off x="408762" y="5533230"/>
            <a:ext cx="490071" cy="558009"/>
          </a:xfrm>
        </p:spPr>
        <p:txBody>
          <a:bodyPr tIns="0" rIns="0" bIns="0"/>
          <a:lstStyle>
            <a:lvl1pPr marL="0" indent="0">
              <a:buNone/>
              <a:defRPr sz="4400" b="1"/>
            </a:lvl1pPr>
            <a:lvl2pPr marL="169862" indent="0">
              <a:buNone/>
              <a:defRPr/>
            </a:lvl2pPr>
          </a:lstStyle>
          <a:p>
            <a:pPr lvl="0"/>
            <a:r>
              <a:rPr lang="en-US" dirty="0"/>
              <a:t>#</a:t>
            </a:r>
          </a:p>
        </p:txBody>
      </p:sp>
      <p:sp>
        <p:nvSpPr>
          <p:cNvPr id="23" name="Text Placeholder 7"/>
          <p:cNvSpPr>
            <a:spLocks noGrp="1"/>
          </p:cNvSpPr>
          <p:nvPr>
            <p:ph type="body" sz="quarter" idx="13" hasCustomPrompt="1"/>
          </p:nvPr>
        </p:nvSpPr>
        <p:spPr>
          <a:xfrm>
            <a:off x="411480" y="1084264"/>
            <a:ext cx="11379200" cy="706437"/>
          </a:xfrm>
        </p:spPr>
        <p:txBody>
          <a:bodyPr/>
          <a:lstStyle>
            <a:lvl1pPr marL="0" indent="0">
              <a:buNone/>
              <a:defRPr sz="1800" b="0" baseline="0"/>
            </a:lvl1pPr>
            <a:lvl2pPr marL="169863" indent="0">
              <a:buNone/>
              <a:defRPr/>
            </a:lvl2pPr>
          </a:lstStyle>
          <a:p>
            <a:pPr lvl="0"/>
            <a:r>
              <a:rPr lang="en-US" dirty="0"/>
              <a:t>Click to edit date, place or introduction / summary</a:t>
            </a:r>
          </a:p>
        </p:txBody>
      </p:sp>
      <p:sp>
        <p:nvSpPr>
          <p:cNvPr id="19" name="Rectangle 18"/>
          <p:cNvSpPr/>
          <p:nvPr userDrawn="1"/>
        </p:nvSpPr>
        <p:spPr>
          <a:xfrm>
            <a:off x="12287025" y="-4043"/>
            <a:ext cx="1386247" cy="243104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lstStyle/>
          <a:p>
            <a:pPr algn="l"/>
            <a:r>
              <a:rPr lang="en-US" sz="1000" b="1" dirty="0">
                <a:solidFill>
                  <a:schemeClr val="tx1"/>
                </a:solidFill>
              </a:rPr>
              <a:t>Agenda &amp; Takeaways</a:t>
            </a:r>
          </a:p>
          <a:p>
            <a:pPr algn="l"/>
            <a:r>
              <a:rPr lang="en-US" sz="1000" b="0" baseline="0" dirty="0">
                <a:solidFill>
                  <a:schemeClr val="tx1"/>
                </a:solidFill>
              </a:rPr>
              <a:t>Replace # with number or letter in left placeholders and explanatory text in right placeholders. Max one row of text.  Remove placeholders not in use. </a:t>
            </a:r>
          </a:p>
        </p:txBody>
      </p:sp>
      <p:grpSp>
        <p:nvGrpSpPr>
          <p:cNvPr id="25" name="Group 24"/>
          <p:cNvGrpSpPr/>
          <p:nvPr userDrawn="1"/>
        </p:nvGrpSpPr>
        <p:grpSpPr>
          <a:xfrm>
            <a:off x="12284310" y="2497574"/>
            <a:ext cx="1389888" cy="1233768"/>
            <a:chOff x="9215268" y="3023356"/>
            <a:chExt cx="1389888" cy="1233768"/>
          </a:xfrm>
        </p:grpSpPr>
        <p:sp>
          <p:nvSpPr>
            <p:cNvPr id="26" name="Rectangle 25"/>
            <p:cNvSpPr/>
            <p:nvPr userDrawn="1"/>
          </p:nvSpPr>
          <p:spPr>
            <a:xfrm>
              <a:off x="9215268" y="3023356"/>
              <a:ext cx="1389888" cy="123376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0" rtlCol="0" anchor="t"/>
            <a:lstStyle/>
            <a:p>
              <a:pPr algn="l"/>
              <a:r>
                <a:rPr lang="en-US" sz="1000" b="0" baseline="0" dirty="0">
                  <a:solidFill>
                    <a:schemeClr val="tx1"/>
                  </a:solidFill>
                </a:rPr>
                <a:t>Only use </a:t>
              </a:r>
              <a:r>
                <a:rPr lang="en-US" sz="1000" b="0" baseline="0" dirty="0">
                  <a:solidFill>
                    <a:srgbClr val="D6002A"/>
                  </a:solidFill>
                </a:rPr>
                <a:t>S&amp;P Global Red </a:t>
              </a:r>
              <a:r>
                <a:rPr lang="en-US" sz="1000" b="0" baseline="0" dirty="0">
                  <a:solidFill>
                    <a:schemeClr val="tx1"/>
                  </a:solidFill>
                </a:rPr>
                <a:t>for key text high-lights, not shapes or charts. </a:t>
              </a:r>
              <a:br>
                <a:rPr lang="en-US" sz="1000" b="0" baseline="0" dirty="0">
                  <a:solidFill>
                    <a:schemeClr val="tx1"/>
                  </a:solidFill>
                </a:rPr>
              </a:br>
              <a:r>
                <a:rPr lang="en-US" sz="1000" b="0" baseline="0" dirty="0">
                  <a:solidFill>
                    <a:schemeClr val="tx1"/>
                  </a:solidFill>
                </a:rPr>
                <a:t>It’s available in the custom color palette. </a:t>
              </a:r>
            </a:p>
          </p:txBody>
        </p:sp>
        <p:sp>
          <p:nvSpPr>
            <p:cNvPr id="32" name="Rectangle 31"/>
            <p:cNvSpPr/>
            <p:nvPr userDrawn="1"/>
          </p:nvSpPr>
          <p:spPr>
            <a:xfrm>
              <a:off x="9264542" y="4042368"/>
              <a:ext cx="126397" cy="126397"/>
            </a:xfrm>
            <a:prstGeom prst="rect">
              <a:avLst/>
            </a:prstGeom>
            <a:solidFill>
              <a:srgbClr val="D60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tx1"/>
                </a:solidFill>
              </a:endParaRPr>
            </a:p>
          </p:txBody>
        </p:sp>
      </p:grpSp>
      <p:grpSp>
        <p:nvGrpSpPr>
          <p:cNvPr id="33" name="Group 32"/>
          <p:cNvGrpSpPr/>
          <p:nvPr userDrawn="1"/>
        </p:nvGrpSpPr>
        <p:grpSpPr>
          <a:xfrm>
            <a:off x="12287025" y="3841031"/>
            <a:ext cx="1388611" cy="1588569"/>
            <a:chOff x="13673268" y="2618012"/>
            <a:chExt cx="3060457" cy="3501159"/>
          </a:xfrm>
        </p:grpSpPr>
        <p:pic>
          <p:nvPicPr>
            <p:cNvPr id="34" name="Picture 33"/>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673268" y="4393853"/>
              <a:ext cx="3060457" cy="1725318"/>
            </a:xfrm>
            <a:prstGeom prst="rect">
              <a:avLst/>
            </a:prstGeom>
          </p:spPr>
        </p:pic>
        <p:pic>
          <p:nvPicPr>
            <p:cNvPr id="35" name="Picture 34"/>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3673268" y="2618012"/>
              <a:ext cx="3060457" cy="1725318"/>
            </a:xfrm>
            <a:prstGeom prst="rect">
              <a:avLst/>
            </a:prstGeom>
          </p:spPr>
        </p:pic>
      </p:grpSp>
    </p:spTree>
    <p:extLst>
      <p:ext uri="{BB962C8B-B14F-4D97-AF65-F5344CB8AC3E}">
        <p14:creationId xmlns:p14="http://schemas.microsoft.com/office/powerpoint/2010/main" val="2553882783"/>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Contact / Auth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r>
              <a:rPr lang="en-US"/>
              <a:t>#PlattsLOEF</a:t>
            </a:r>
          </a:p>
        </p:txBody>
      </p:sp>
      <p:sp>
        <p:nvSpPr>
          <p:cNvPr id="5" name="Slide Number Placeholder 4"/>
          <p:cNvSpPr>
            <a:spLocks noGrp="1"/>
          </p:cNvSpPr>
          <p:nvPr>
            <p:ph type="sldNum" sz="quarter" idx="12"/>
          </p:nvPr>
        </p:nvSpPr>
        <p:spPr/>
        <p:txBody>
          <a:bodyPr/>
          <a:lstStyle/>
          <a:p>
            <a:fld id="{5246FB18-5DF1-419A-B975-14AFDDD65B9F}" type="slidenum">
              <a:rPr lang="en-US" smtClean="0"/>
              <a:t>‹#›</a:t>
            </a:fld>
            <a:endParaRPr lang="en-US"/>
          </a:p>
        </p:txBody>
      </p:sp>
      <p:sp>
        <p:nvSpPr>
          <p:cNvPr id="6" name="Text Placeholder 7"/>
          <p:cNvSpPr>
            <a:spLocks noGrp="1"/>
          </p:cNvSpPr>
          <p:nvPr>
            <p:ph type="body" sz="quarter" idx="13" hasCustomPrompt="1"/>
          </p:nvPr>
        </p:nvSpPr>
        <p:spPr>
          <a:xfrm>
            <a:off x="411480" y="4249619"/>
            <a:ext cx="5512296" cy="332160"/>
          </a:xfrm>
        </p:spPr>
        <p:txBody>
          <a:bodyPr anchor="ctr">
            <a:noAutofit/>
          </a:bodyPr>
          <a:lstStyle>
            <a:lvl1pPr marL="0" indent="0">
              <a:spcBef>
                <a:spcPts val="0"/>
              </a:spcBef>
              <a:spcAft>
                <a:spcPts val="0"/>
              </a:spcAft>
              <a:buNone/>
              <a:defRPr sz="1800" b="1"/>
            </a:lvl1pPr>
            <a:lvl2pPr marL="169863" indent="0">
              <a:buNone/>
              <a:defRPr/>
            </a:lvl2pPr>
          </a:lstStyle>
          <a:p>
            <a:pPr lvl="0"/>
            <a:r>
              <a:rPr lang="en-US" dirty="0"/>
              <a:t>Click to add name</a:t>
            </a:r>
          </a:p>
        </p:txBody>
      </p:sp>
      <p:sp>
        <p:nvSpPr>
          <p:cNvPr id="8" name="Text Placeholder 7"/>
          <p:cNvSpPr>
            <a:spLocks noGrp="1"/>
          </p:cNvSpPr>
          <p:nvPr>
            <p:ph type="body" sz="quarter" idx="14" hasCustomPrompt="1"/>
          </p:nvPr>
        </p:nvSpPr>
        <p:spPr>
          <a:xfrm>
            <a:off x="414528" y="4506881"/>
            <a:ext cx="5512296" cy="640744"/>
          </a:xfrm>
        </p:spPr>
        <p:txBody>
          <a:bodyPr anchor="t">
            <a:noAutofit/>
          </a:bodyPr>
          <a:lstStyle>
            <a:lvl1pPr marL="0" indent="0">
              <a:spcBef>
                <a:spcPts val="0"/>
              </a:spcBef>
              <a:spcAft>
                <a:spcPts val="0"/>
              </a:spcAft>
              <a:buNone/>
              <a:defRPr sz="1400" b="0" i="0"/>
            </a:lvl1pPr>
            <a:lvl2pPr marL="169863" indent="0">
              <a:buNone/>
              <a:defRPr/>
            </a:lvl2pPr>
          </a:lstStyle>
          <a:p>
            <a:pPr lvl="0"/>
            <a:r>
              <a:rPr lang="en-US" dirty="0"/>
              <a:t>Click to add title</a:t>
            </a:r>
          </a:p>
        </p:txBody>
      </p:sp>
      <p:sp>
        <p:nvSpPr>
          <p:cNvPr id="9" name="Text Placeholder 7"/>
          <p:cNvSpPr>
            <a:spLocks noGrp="1"/>
          </p:cNvSpPr>
          <p:nvPr>
            <p:ph type="body" sz="quarter" idx="15" hasCustomPrompt="1"/>
          </p:nvPr>
        </p:nvSpPr>
        <p:spPr>
          <a:xfrm>
            <a:off x="411480" y="5244905"/>
            <a:ext cx="5512296" cy="332160"/>
          </a:xfrm>
        </p:spPr>
        <p:txBody>
          <a:bodyPr anchor="ctr">
            <a:noAutofit/>
          </a:bodyPr>
          <a:lstStyle>
            <a:lvl1pPr marL="0" indent="0">
              <a:buNone/>
              <a:defRPr sz="1400" b="0"/>
            </a:lvl1pPr>
            <a:lvl2pPr marL="169863" indent="0">
              <a:buNone/>
              <a:defRPr/>
            </a:lvl2pPr>
          </a:lstStyle>
          <a:p>
            <a:r>
              <a:rPr lang="en-US" dirty="0"/>
              <a:t>Click to add contact info (email/phone/fax)</a:t>
            </a:r>
          </a:p>
        </p:txBody>
      </p:sp>
      <p:sp>
        <p:nvSpPr>
          <p:cNvPr id="10" name="Text Placeholder 7"/>
          <p:cNvSpPr>
            <a:spLocks noGrp="1"/>
          </p:cNvSpPr>
          <p:nvPr>
            <p:ph type="body" sz="quarter" idx="16" hasCustomPrompt="1"/>
          </p:nvPr>
        </p:nvSpPr>
        <p:spPr>
          <a:xfrm>
            <a:off x="411480" y="5545454"/>
            <a:ext cx="5512297" cy="332160"/>
          </a:xfrm>
        </p:spPr>
        <p:txBody>
          <a:bodyPr anchor="ctr">
            <a:noAutofit/>
          </a:bodyPr>
          <a:lstStyle>
            <a:lvl1pPr marL="0" indent="0">
              <a:buNone/>
              <a:defRPr sz="1400" b="0"/>
            </a:lvl1pPr>
            <a:lvl2pPr marL="169863" indent="0">
              <a:buNone/>
              <a:defRPr/>
            </a:lvl2pPr>
          </a:lstStyle>
          <a:p>
            <a:r>
              <a:rPr lang="en-US" dirty="0"/>
              <a:t>Click to add contact info (email/phone/fax)</a:t>
            </a:r>
          </a:p>
        </p:txBody>
      </p:sp>
      <p:sp>
        <p:nvSpPr>
          <p:cNvPr id="11" name="Text Placeholder 7"/>
          <p:cNvSpPr>
            <a:spLocks noGrp="1"/>
          </p:cNvSpPr>
          <p:nvPr>
            <p:ph type="body" sz="quarter" idx="17" hasCustomPrompt="1"/>
          </p:nvPr>
        </p:nvSpPr>
        <p:spPr>
          <a:xfrm>
            <a:off x="6105961" y="4249619"/>
            <a:ext cx="5512296" cy="332160"/>
          </a:xfrm>
        </p:spPr>
        <p:txBody>
          <a:bodyPr anchor="ctr">
            <a:noAutofit/>
          </a:bodyPr>
          <a:lstStyle>
            <a:lvl1pPr marL="0" indent="0">
              <a:spcBef>
                <a:spcPts val="0"/>
              </a:spcBef>
              <a:spcAft>
                <a:spcPts val="0"/>
              </a:spcAft>
              <a:buNone/>
              <a:defRPr sz="1800" b="1"/>
            </a:lvl1pPr>
            <a:lvl2pPr marL="169863" indent="0">
              <a:buNone/>
              <a:defRPr/>
            </a:lvl2pPr>
          </a:lstStyle>
          <a:p>
            <a:pPr lvl="0"/>
            <a:r>
              <a:rPr lang="en-US" dirty="0"/>
              <a:t>Click to add name</a:t>
            </a:r>
          </a:p>
        </p:txBody>
      </p:sp>
      <p:sp>
        <p:nvSpPr>
          <p:cNvPr id="12" name="Text Placeholder 7"/>
          <p:cNvSpPr>
            <a:spLocks noGrp="1"/>
          </p:cNvSpPr>
          <p:nvPr>
            <p:ph type="body" sz="quarter" idx="18" hasCustomPrompt="1"/>
          </p:nvPr>
        </p:nvSpPr>
        <p:spPr>
          <a:xfrm>
            <a:off x="6105961" y="4506881"/>
            <a:ext cx="5512296" cy="640744"/>
          </a:xfrm>
        </p:spPr>
        <p:txBody>
          <a:bodyPr anchor="t">
            <a:noAutofit/>
          </a:bodyPr>
          <a:lstStyle>
            <a:lvl1pPr marL="0" indent="0">
              <a:spcBef>
                <a:spcPts val="0"/>
              </a:spcBef>
              <a:spcAft>
                <a:spcPts val="0"/>
              </a:spcAft>
              <a:buNone/>
              <a:defRPr sz="1400" b="0" i="0"/>
            </a:lvl1pPr>
            <a:lvl2pPr marL="169863" indent="0">
              <a:buNone/>
              <a:defRPr/>
            </a:lvl2pPr>
          </a:lstStyle>
          <a:p>
            <a:pPr lvl="0"/>
            <a:r>
              <a:rPr lang="en-US" dirty="0"/>
              <a:t>Click to add title</a:t>
            </a:r>
          </a:p>
        </p:txBody>
      </p:sp>
      <p:sp>
        <p:nvSpPr>
          <p:cNvPr id="13" name="Text Placeholder 7"/>
          <p:cNvSpPr>
            <a:spLocks noGrp="1"/>
          </p:cNvSpPr>
          <p:nvPr>
            <p:ph type="body" sz="quarter" idx="19" hasCustomPrompt="1"/>
          </p:nvPr>
        </p:nvSpPr>
        <p:spPr>
          <a:xfrm>
            <a:off x="6105961" y="5244905"/>
            <a:ext cx="5512296" cy="332160"/>
          </a:xfrm>
        </p:spPr>
        <p:txBody>
          <a:bodyPr anchor="ctr">
            <a:noAutofit/>
          </a:bodyPr>
          <a:lstStyle>
            <a:lvl1pPr marL="0" indent="0">
              <a:buNone/>
              <a:defRPr sz="1400" b="0"/>
            </a:lvl1pPr>
            <a:lvl2pPr marL="169863" indent="0">
              <a:buNone/>
              <a:defRPr/>
            </a:lvl2pPr>
          </a:lstStyle>
          <a:p>
            <a:r>
              <a:rPr lang="en-US" dirty="0"/>
              <a:t>Click to add contact info (email/phone/fax)</a:t>
            </a:r>
          </a:p>
        </p:txBody>
      </p:sp>
      <p:sp>
        <p:nvSpPr>
          <p:cNvPr id="14" name="Text Placeholder 7"/>
          <p:cNvSpPr>
            <a:spLocks noGrp="1"/>
          </p:cNvSpPr>
          <p:nvPr>
            <p:ph type="body" sz="quarter" idx="20" hasCustomPrompt="1"/>
          </p:nvPr>
        </p:nvSpPr>
        <p:spPr>
          <a:xfrm>
            <a:off x="6105962" y="5545454"/>
            <a:ext cx="5512297" cy="332160"/>
          </a:xfrm>
        </p:spPr>
        <p:txBody>
          <a:bodyPr anchor="ctr">
            <a:noAutofit/>
          </a:bodyPr>
          <a:lstStyle>
            <a:lvl1pPr marL="0" indent="0">
              <a:buNone/>
              <a:defRPr sz="1400" b="0"/>
            </a:lvl1pPr>
            <a:lvl2pPr marL="169863" indent="0">
              <a:buNone/>
              <a:defRPr/>
            </a:lvl2pPr>
          </a:lstStyle>
          <a:p>
            <a:r>
              <a:rPr lang="en-US" dirty="0"/>
              <a:t>Click to add contact info (email/phone/fax)</a:t>
            </a:r>
          </a:p>
        </p:txBody>
      </p:sp>
      <p:sp>
        <p:nvSpPr>
          <p:cNvPr id="15" name="Text Placeholder 7"/>
          <p:cNvSpPr>
            <a:spLocks noGrp="1"/>
          </p:cNvSpPr>
          <p:nvPr>
            <p:ph type="body" sz="quarter" idx="21" hasCustomPrompt="1"/>
          </p:nvPr>
        </p:nvSpPr>
        <p:spPr>
          <a:xfrm>
            <a:off x="411480" y="5846003"/>
            <a:ext cx="5512297" cy="332160"/>
          </a:xfrm>
        </p:spPr>
        <p:txBody>
          <a:bodyPr anchor="ctr">
            <a:noAutofit/>
          </a:bodyPr>
          <a:lstStyle>
            <a:lvl1pPr marL="0" indent="0">
              <a:buNone/>
              <a:defRPr sz="1400" b="0"/>
            </a:lvl1pPr>
            <a:lvl2pPr marL="169863" indent="0">
              <a:buNone/>
              <a:defRPr/>
            </a:lvl2pPr>
          </a:lstStyle>
          <a:p>
            <a:r>
              <a:rPr lang="en-US" dirty="0"/>
              <a:t>Click to add contact info (email/phone/fax)</a:t>
            </a:r>
          </a:p>
        </p:txBody>
      </p:sp>
      <p:sp>
        <p:nvSpPr>
          <p:cNvPr id="16" name="Text Placeholder 7"/>
          <p:cNvSpPr>
            <a:spLocks noGrp="1"/>
          </p:cNvSpPr>
          <p:nvPr>
            <p:ph type="body" sz="quarter" idx="22" hasCustomPrompt="1"/>
          </p:nvPr>
        </p:nvSpPr>
        <p:spPr>
          <a:xfrm>
            <a:off x="6105962" y="5846003"/>
            <a:ext cx="5512297" cy="332160"/>
          </a:xfrm>
        </p:spPr>
        <p:txBody>
          <a:bodyPr anchor="ctr">
            <a:noAutofit/>
          </a:bodyPr>
          <a:lstStyle>
            <a:lvl1pPr marL="0" indent="0">
              <a:buNone/>
              <a:defRPr sz="1400" b="0"/>
            </a:lvl1pPr>
            <a:lvl2pPr marL="169863" indent="0">
              <a:buNone/>
              <a:defRPr/>
            </a:lvl2pPr>
          </a:lstStyle>
          <a:p>
            <a:r>
              <a:rPr lang="en-US" dirty="0"/>
              <a:t>Click to add contact info (email/phone/fax)</a:t>
            </a:r>
          </a:p>
        </p:txBody>
      </p:sp>
      <p:sp>
        <p:nvSpPr>
          <p:cNvPr id="18" name="Picture Placeholder 17"/>
          <p:cNvSpPr>
            <a:spLocks noGrp="1"/>
          </p:cNvSpPr>
          <p:nvPr>
            <p:ph type="pic" sz="quarter" idx="23" hasCustomPrompt="1"/>
          </p:nvPr>
        </p:nvSpPr>
        <p:spPr>
          <a:xfrm>
            <a:off x="411480" y="1903422"/>
            <a:ext cx="2233084" cy="2187575"/>
          </a:xfrm>
          <a:pattFill prst="pct5">
            <a:fgClr>
              <a:schemeClr val="accent1"/>
            </a:fgClr>
            <a:bgClr>
              <a:schemeClr val="bg1"/>
            </a:bgClr>
          </a:pattFill>
        </p:spPr>
        <p:txBody>
          <a:bodyPr anchor="ctr"/>
          <a:lstStyle>
            <a:lvl1pPr marL="0" indent="0" algn="ctr">
              <a:buNone/>
              <a:defRPr b="1"/>
            </a:lvl1pPr>
          </a:lstStyle>
          <a:p>
            <a:r>
              <a:rPr lang="en-US" dirty="0"/>
              <a:t>Click to add portrait photo or remove</a:t>
            </a:r>
          </a:p>
        </p:txBody>
      </p:sp>
      <p:sp>
        <p:nvSpPr>
          <p:cNvPr id="19" name="Picture Placeholder 17"/>
          <p:cNvSpPr>
            <a:spLocks noGrp="1"/>
          </p:cNvSpPr>
          <p:nvPr>
            <p:ph type="pic" sz="quarter" idx="24" hasCustomPrompt="1"/>
          </p:nvPr>
        </p:nvSpPr>
        <p:spPr>
          <a:xfrm>
            <a:off x="6093969" y="1901254"/>
            <a:ext cx="2233084" cy="2187575"/>
          </a:xfrm>
          <a:pattFill prst="pct5">
            <a:fgClr>
              <a:schemeClr val="accent1"/>
            </a:fgClr>
            <a:bgClr>
              <a:schemeClr val="bg1"/>
            </a:bgClr>
          </a:pattFill>
        </p:spPr>
        <p:txBody>
          <a:bodyPr anchor="ctr"/>
          <a:lstStyle>
            <a:lvl1pPr marL="0" indent="0" algn="ctr">
              <a:buNone/>
              <a:defRPr b="1" baseline="0"/>
            </a:lvl1pPr>
          </a:lstStyle>
          <a:p>
            <a:r>
              <a:rPr lang="en-US" dirty="0"/>
              <a:t>Click to add portrait photo or remove</a:t>
            </a:r>
          </a:p>
        </p:txBody>
      </p:sp>
      <p:sp>
        <p:nvSpPr>
          <p:cNvPr id="20" name="Rectangle 19"/>
          <p:cNvSpPr/>
          <p:nvPr userDrawn="1"/>
        </p:nvSpPr>
        <p:spPr>
          <a:xfrm>
            <a:off x="12287025" y="-4043"/>
            <a:ext cx="1386247" cy="243104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lstStyle/>
          <a:p>
            <a:pPr algn="l"/>
            <a:r>
              <a:rPr lang="en-US" sz="1000" b="1" dirty="0">
                <a:solidFill>
                  <a:schemeClr val="tx1"/>
                </a:solidFill>
              </a:rPr>
              <a:t>Contact</a:t>
            </a:r>
          </a:p>
          <a:p>
            <a:pPr algn="l"/>
            <a:r>
              <a:rPr lang="en-US" sz="1000" b="0" baseline="0" dirty="0">
                <a:solidFill>
                  <a:schemeClr val="tx1"/>
                </a:solidFill>
              </a:rPr>
              <a:t>Use for contact or author information. </a:t>
            </a:r>
          </a:p>
          <a:p>
            <a:pPr algn="l"/>
            <a:r>
              <a:rPr lang="en-US" sz="1000" b="0" baseline="0" dirty="0">
                <a:solidFill>
                  <a:schemeClr val="tx1"/>
                </a:solidFill>
              </a:rPr>
              <a:t>Remove placeholders not used. </a:t>
            </a:r>
          </a:p>
        </p:txBody>
      </p:sp>
      <p:grpSp>
        <p:nvGrpSpPr>
          <p:cNvPr id="21" name="Group 20"/>
          <p:cNvGrpSpPr/>
          <p:nvPr userDrawn="1"/>
        </p:nvGrpSpPr>
        <p:grpSpPr>
          <a:xfrm>
            <a:off x="12284310" y="2497574"/>
            <a:ext cx="1389888" cy="1233768"/>
            <a:chOff x="9215268" y="3023356"/>
            <a:chExt cx="1389888" cy="1233768"/>
          </a:xfrm>
        </p:grpSpPr>
        <p:sp>
          <p:nvSpPr>
            <p:cNvPr id="23" name="Rectangle 22"/>
            <p:cNvSpPr/>
            <p:nvPr userDrawn="1"/>
          </p:nvSpPr>
          <p:spPr>
            <a:xfrm>
              <a:off x="9215268" y="3023356"/>
              <a:ext cx="1389888" cy="123376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0" rtlCol="0" anchor="t"/>
            <a:lstStyle/>
            <a:p>
              <a:pPr algn="l"/>
              <a:r>
                <a:rPr lang="en-US" sz="1000" b="0" baseline="0" dirty="0">
                  <a:solidFill>
                    <a:schemeClr val="tx1"/>
                  </a:solidFill>
                </a:rPr>
                <a:t>Only use </a:t>
              </a:r>
              <a:r>
                <a:rPr lang="en-US" sz="1000" b="0" baseline="0" dirty="0">
                  <a:solidFill>
                    <a:srgbClr val="D6002A"/>
                  </a:solidFill>
                </a:rPr>
                <a:t>S&amp;P Global Red </a:t>
              </a:r>
              <a:r>
                <a:rPr lang="en-US" sz="1000" b="0" baseline="0" dirty="0">
                  <a:solidFill>
                    <a:schemeClr val="tx1"/>
                  </a:solidFill>
                </a:rPr>
                <a:t>for key text high-lights, not shapes or charts. </a:t>
              </a:r>
              <a:br>
                <a:rPr lang="en-US" sz="1000" b="0" baseline="0" dirty="0">
                  <a:solidFill>
                    <a:schemeClr val="tx1"/>
                  </a:solidFill>
                </a:rPr>
              </a:br>
              <a:r>
                <a:rPr lang="en-US" sz="1000" b="0" baseline="0" dirty="0">
                  <a:solidFill>
                    <a:schemeClr val="tx1"/>
                  </a:solidFill>
                </a:rPr>
                <a:t>It’s available in the custom color palette. </a:t>
              </a:r>
            </a:p>
          </p:txBody>
        </p:sp>
        <p:sp>
          <p:nvSpPr>
            <p:cNvPr id="24" name="Rectangle 23"/>
            <p:cNvSpPr/>
            <p:nvPr userDrawn="1"/>
          </p:nvSpPr>
          <p:spPr>
            <a:xfrm>
              <a:off x="9264542" y="4042368"/>
              <a:ext cx="126397" cy="126397"/>
            </a:xfrm>
            <a:prstGeom prst="rect">
              <a:avLst/>
            </a:prstGeom>
            <a:solidFill>
              <a:srgbClr val="D60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tx1"/>
                </a:solidFill>
              </a:endParaRPr>
            </a:p>
          </p:txBody>
        </p:sp>
      </p:grpSp>
    </p:spTree>
    <p:extLst>
      <p:ext uri="{BB962C8B-B14F-4D97-AF65-F5344CB8AC3E}">
        <p14:creationId xmlns:p14="http://schemas.microsoft.com/office/powerpoint/2010/main" val="21307420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and Table">
    <p:spTree>
      <p:nvGrpSpPr>
        <p:cNvPr id="1" name=""/>
        <p:cNvGrpSpPr/>
        <p:nvPr/>
      </p:nvGrpSpPr>
      <p:grpSpPr>
        <a:xfrm>
          <a:off x="0" y="0"/>
          <a:ext cx="0" cy="0"/>
          <a:chOff x="0" y="0"/>
          <a:chExt cx="0" cy="0"/>
        </a:xfrm>
      </p:grpSpPr>
      <p:sp>
        <p:nvSpPr>
          <p:cNvPr id="3" name="Table Placeholder 2"/>
          <p:cNvSpPr>
            <a:spLocks noGrp="1"/>
          </p:cNvSpPr>
          <p:nvPr>
            <p:ph type="tbl" idx="1"/>
          </p:nvPr>
        </p:nvSpPr>
        <p:spPr>
          <a:xfrm>
            <a:off x="304801" y="1979613"/>
            <a:ext cx="11584516" cy="4227512"/>
          </a:xfrm>
        </p:spPr>
        <p:txBody>
          <a:bodyPr/>
          <a:lstStyle>
            <a:lvl1pPr>
              <a:buClrTx/>
              <a:defRPr/>
            </a:lvl1pPr>
          </a:lstStyle>
          <a:p>
            <a:pPr lvl="0"/>
            <a:r>
              <a:rPr lang="en-US" noProof="0"/>
              <a:t>Click icon to add table</a:t>
            </a:r>
            <a:endParaRPr lang="en-US" noProof="0" dirty="0"/>
          </a:p>
        </p:txBody>
      </p:sp>
      <p:sp>
        <p:nvSpPr>
          <p:cNvPr id="4" name="Title 4"/>
          <p:cNvSpPr>
            <a:spLocks noGrp="1" noChangeArrowheads="1"/>
          </p:cNvSpPr>
          <p:nvPr>
            <p:ph type="title"/>
          </p:nvPr>
        </p:nvSpPr>
        <p:spPr bwMode="auto">
          <a:xfrm>
            <a:off x="304800" y="152401"/>
            <a:ext cx="11582400" cy="723519"/>
          </a:xfrm>
          <a:prstGeom prst="rect">
            <a:avLst/>
          </a:prstGeom>
          <a:noFill/>
          <a:ln w="12700">
            <a:noFill/>
            <a:miter lim="800000"/>
            <a:headEnd/>
            <a:tailEnd/>
          </a:ln>
          <a:effectLst/>
        </p:spPr>
        <p:txBody>
          <a:bodyPr vert="horz" wrap="square" lIns="90000" tIns="43200" rIns="90000" bIns="43200" numCol="1" anchor="t" anchorCtr="0" compatLnSpc="1">
            <a:prstTxWarp prst="textNoShape">
              <a:avLst/>
            </a:prstTxWarp>
          </a:bodyPr>
          <a:lstStyle>
            <a:lvl1pPr>
              <a:defRPr>
                <a:latin typeface="Arial" panose="020B0604020202020204" pitchFamily="34" charset="0"/>
              </a:defRPr>
            </a:lvl1pPr>
          </a:lstStyle>
          <a:p>
            <a:pPr lvl="0"/>
            <a:r>
              <a:rPr lang="en-US" dirty="0"/>
              <a:t>Click to edit Master title style</a:t>
            </a:r>
          </a:p>
        </p:txBody>
      </p:sp>
    </p:spTree>
    <p:extLst>
      <p:ext uri="{BB962C8B-B14F-4D97-AF65-F5344CB8AC3E}">
        <p14:creationId xmlns:p14="http://schemas.microsoft.com/office/powerpoint/2010/main" val="283990424"/>
      </p:ext>
    </p:extLst>
  </p:cSld>
  <p:clrMapOvr>
    <a:masterClrMapping/>
  </p:clrMapOvr>
  <p:transition spd="slow">
    <p:random/>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ontent Big point">
    <p:spTree>
      <p:nvGrpSpPr>
        <p:cNvPr id="1" name=""/>
        <p:cNvGrpSpPr/>
        <p:nvPr/>
      </p:nvGrpSpPr>
      <p:grpSpPr>
        <a:xfrm>
          <a:off x="0" y="0"/>
          <a:ext cx="0" cy="0"/>
          <a:chOff x="0" y="0"/>
          <a:chExt cx="0" cy="0"/>
        </a:xfrm>
      </p:grpSpPr>
      <p:sp>
        <p:nvSpPr>
          <p:cNvPr id="2" name="Title 1"/>
          <p:cNvSpPr>
            <a:spLocks noGrp="1"/>
          </p:cNvSpPr>
          <p:nvPr>
            <p:ph type="title"/>
          </p:nvPr>
        </p:nvSpPr>
        <p:spPr>
          <a:xfrm>
            <a:off x="414528" y="219456"/>
            <a:ext cx="11371072" cy="868680"/>
          </a:xfrm>
        </p:spPr>
        <p:txBody>
          <a:bodyPr anchor="t"/>
          <a:lstStyle>
            <a:lvl1pPr>
              <a:defRPr sz="2800"/>
            </a:lvl1pPr>
          </a:lstStyle>
          <a:p>
            <a:r>
              <a:rPr lang="en-US"/>
              <a:t>Click to edit Master title style</a:t>
            </a:r>
            <a:endParaRPr lang="en-US" dirty="0"/>
          </a:p>
        </p:txBody>
      </p:sp>
      <p:sp>
        <p:nvSpPr>
          <p:cNvPr id="3" name="Content Placeholder 2"/>
          <p:cNvSpPr>
            <a:spLocks noGrp="1"/>
          </p:cNvSpPr>
          <p:nvPr>
            <p:ph idx="1"/>
          </p:nvPr>
        </p:nvSpPr>
        <p:spPr>
          <a:xfrm>
            <a:off x="6789033" y="1290638"/>
            <a:ext cx="4984377" cy="4381500"/>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11480" y="1290638"/>
            <a:ext cx="6012329" cy="4381500"/>
          </a:xfrm>
        </p:spPr>
        <p:txBody>
          <a:bodyPr>
            <a:normAutofit/>
          </a:bodyPr>
          <a:lstStyle>
            <a:lvl1pPr marL="0" indent="0">
              <a:buNone/>
              <a:defRPr sz="4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r>
              <a:rPr lang="en-US"/>
              <a:t>#PlattsLOEF</a:t>
            </a:r>
          </a:p>
        </p:txBody>
      </p:sp>
      <p:sp>
        <p:nvSpPr>
          <p:cNvPr id="7" name="Slide Number Placeholder 6"/>
          <p:cNvSpPr>
            <a:spLocks noGrp="1"/>
          </p:cNvSpPr>
          <p:nvPr>
            <p:ph type="sldNum" sz="quarter" idx="12"/>
          </p:nvPr>
        </p:nvSpPr>
        <p:spPr/>
        <p:txBody>
          <a:bodyPr/>
          <a:lstStyle/>
          <a:p>
            <a:fld id="{5246FB18-5DF1-419A-B975-14AFDDD65B9F}" type="slidenum">
              <a:rPr lang="en-US" smtClean="0"/>
              <a:t>‹#›</a:t>
            </a:fld>
            <a:endParaRPr lang="en-US"/>
          </a:p>
        </p:txBody>
      </p:sp>
      <p:sp>
        <p:nvSpPr>
          <p:cNvPr id="14" name="Text Placeholder 11"/>
          <p:cNvSpPr>
            <a:spLocks noGrp="1"/>
          </p:cNvSpPr>
          <p:nvPr>
            <p:ph type="body" sz="quarter" idx="15"/>
          </p:nvPr>
        </p:nvSpPr>
        <p:spPr>
          <a:xfrm>
            <a:off x="414529" y="5672139"/>
            <a:ext cx="11358880" cy="418782"/>
          </a:xfrm>
        </p:spPr>
        <p:txBody>
          <a:bodyPr tIns="0" bIns="0" anchor="b"/>
          <a:lstStyle>
            <a:lvl1pPr marL="0" indent="0">
              <a:lnSpc>
                <a:spcPct val="70000"/>
              </a:lnSpc>
              <a:spcBef>
                <a:spcPts val="0"/>
              </a:spcBef>
              <a:spcAft>
                <a:spcPts val="200"/>
              </a:spcAft>
              <a:buSzPct val="25000"/>
              <a:buFont typeface="Arial" panose="020B0604020202020204" pitchFamily="34" charset="0"/>
              <a:buChar char=" "/>
              <a:defRPr sz="900">
                <a:latin typeface="Arial Narrow" panose="020B0606020202030204" pitchFamily="34" charset="0"/>
              </a:defRPr>
            </a:lvl1pPr>
            <a:lvl2pPr marL="169863" indent="-112713">
              <a:lnSpc>
                <a:spcPct val="70000"/>
              </a:lnSpc>
              <a:spcBef>
                <a:spcPts val="0"/>
              </a:spcBef>
              <a:buFont typeface="Arial" panose="020B0604020202020204" pitchFamily="34" charset="0"/>
              <a:buChar char="•"/>
              <a:defRPr sz="900">
                <a:latin typeface="Arial Narrow" panose="020B0606020202030204" pitchFamily="34" charset="0"/>
              </a:defRPr>
            </a:lvl2pPr>
            <a:lvl3pPr marL="341312" indent="0">
              <a:buNone/>
              <a:defRPr/>
            </a:lvl3pPr>
          </a:lstStyle>
          <a:p>
            <a:pPr lvl="0"/>
            <a:r>
              <a:rPr lang="en-US"/>
              <a:t>Edit Master text styles</a:t>
            </a:r>
          </a:p>
          <a:p>
            <a:pPr lvl="1"/>
            <a:r>
              <a:rPr lang="en-US"/>
              <a:t>Second level</a:t>
            </a:r>
          </a:p>
        </p:txBody>
      </p:sp>
      <p:sp>
        <p:nvSpPr>
          <p:cNvPr id="12" name="Rectangle 11"/>
          <p:cNvSpPr/>
          <p:nvPr userDrawn="1"/>
        </p:nvSpPr>
        <p:spPr>
          <a:xfrm>
            <a:off x="12287025" y="-4042"/>
            <a:ext cx="1386247" cy="362477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lstStyle/>
          <a:p>
            <a:pPr algn="l"/>
            <a:r>
              <a:rPr lang="en-US" sz="1000" b="1" dirty="0">
                <a:solidFill>
                  <a:schemeClr val="tx1"/>
                </a:solidFill>
              </a:rPr>
              <a:t>Content Big Point</a:t>
            </a:r>
          </a:p>
          <a:p>
            <a:pPr algn="l"/>
            <a:r>
              <a:rPr lang="en-US" sz="1000" b="0" baseline="0" dirty="0">
                <a:solidFill>
                  <a:schemeClr val="tx1"/>
                </a:solidFill>
              </a:rPr>
              <a:t>Level 1 has a bullet turned on –you can turn bullets off by marking the Level 1 text and unclick the bullet icon on the Home Tab. </a:t>
            </a:r>
          </a:p>
          <a:p>
            <a:pPr algn="l"/>
            <a:endParaRPr lang="en-US" sz="1000" b="0" baseline="0" dirty="0">
              <a:solidFill>
                <a:schemeClr val="tx1"/>
              </a:solidFill>
            </a:endParaRPr>
          </a:p>
          <a:p>
            <a:pPr algn="l"/>
            <a:endParaRPr lang="en-US" sz="1000" b="0" baseline="0" dirty="0">
              <a:solidFill>
                <a:schemeClr val="tx1"/>
              </a:solidFill>
            </a:endParaRPr>
          </a:p>
          <a:p>
            <a:pPr algn="l"/>
            <a:r>
              <a:rPr lang="en-US" sz="1000" b="0" baseline="0" dirty="0">
                <a:solidFill>
                  <a:schemeClr val="tx1"/>
                </a:solidFill>
              </a:rPr>
              <a:t>To get to the next bullet level, use “Increase List level” on the Home Tab. </a:t>
            </a:r>
          </a:p>
          <a:p>
            <a:pPr algn="l"/>
            <a:endParaRPr lang="sv-SE" sz="1000" b="0" baseline="0" dirty="0">
              <a:solidFill>
                <a:schemeClr val="tx1"/>
              </a:solidFill>
            </a:endParaRPr>
          </a:p>
          <a:p>
            <a:pPr algn="l"/>
            <a:endParaRPr lang="sv-SE" sz="1000" b="0" baseline="0" dirty="0">
              <a:solidFill>
                <a:schemeClr val="tx1"/>
              </a:solidFill>
            </a:endParaRPr>
          </a:p>
          <a:p>
            <a:pPr algn="l"/>
            <a:endParaRPr lang="sv-SE" sz="1000" b="0" baseline="0" dirty="0">
              <a:solidFill>
                <a:schemeClr val="tx1"/>
              </a:solidFill>
            </a:endParaRPr>
          </a:p>
          <a:p>
            <a:pPr algn="l"/>
            <a:r>
              <a:rPr lang="sv-SE" sz="1000" b="0" baseline="0" dirty="0">
                <a:solidFill>
                  <a:schemeClr val="tx1"/>
                </a:solidFill>
              </a:rPr>
              <a:t>U</a:t>
            </a:r>
            <a:r>
              <a:rPr lang="en-US" sz="1000" b="0" baseline="0" dirty="0">
                <a:solidFill>
                  <a:schemeClr val="tx1"/>
                </a:solidFill>
              </a:rPr>
              <a:t>se </a:t>
            </a:r>
            <a:r>
              <a:rPr lang="en-US" sz="1000" b="0" baseline="0" dirty="0">
                <a:solidFill>
                  <a:srgbClr val="D6002A"/>
                </a:solidFill>
              </a:rPr>
              <a:t>S&amp;P Global Red </a:t>
            </a:r>
            <a:r>
              <a:rPr lang="en-US" sz="1000" b="0" baseline="0" dirty="0">
                <a:solidFill>
                  <a:schemeClr val="tx1"/>
                </a:solidFill>
              </a:rPr>
              <a:t>to highlight key words in your point. </a:t>
            </a:r>
          </a:p>
          <a:p>
            <a:pPr algn="l"/>
            <a:r>
              <a:rPr lang="en-US" sz="1000" b="0" baseline="0" dirty="0">
                <a:solidFill>
                  <a:schemeClr val="tx1"/>
                </a:solidFill>
              </a:rPr>
              <a:t>It’s available in the custom color palette.</a:t>
            </a:r>
          </a:p>
        </p:txBody>
      </p:sp>
      <p:pic>
        <p:nvPicPr>
          <p:cNvPr id="13" name="bullets"/>
          <p:cNvPicPr>
            <a:picLocks noChangeAspect="1"/>
          </p:cNvPicPr>
          <p:nvPr userDrawn="1"/>
        </p:nvPicPr>
        <p:blipFill rotWithShape="1">
          <a:blip r:embed="rId2" cstate="print">
            <a:extLst>
              <a:ext uri="{28A0092B-C50C-407E-A947-70E740481C1C}">
                <a14:useLocalDpi xmlns:a14="http://schemas.microsoft.com/office/drawing/2010/main"/>
              </a:ext>
            </a:extLst>
          </a:blip>
          <a:srcRect l="3717" t="5566" r="8072" b="8645"/>
          <a:stretch/>
        </p:blipFill>
        <p:spPr>
          <a:xfrm>
            <a:off x="12345151" y="1307765"/>
            <a:ext cx="277342" cy="241890"/>
          </a:xfrm>
          <a:prstGeom prst="rect">
            <a:avLst/>
          </a:prstGeom>
          <a:ln>
            <a:noFill/>
          </a:ln>
        </p:spPr>
      </p:pic>
      <p:pic>
        <p:nvPicPr>
          <p:cNvPr id="17" name="increase list level"/>
          <p:cNvPicPr>
            <a:picLocks noChangeAspect="1"/>
          </p:cNvPicPr>
          <p:nvPr userDrawn="1"/>
        </p:nvPicPr>
        <p:blipFill rotWithShape="1">
          <a:blip r:embed="rId3" cstate="print">
            <a:extLst>
              <a:ext uri="{28A0092B-C50C-407E-A947-70E740481C1C}">
                <a14:useLocalDpi xmlns:a14="http://schemas.microsoft.com/office/drawing/2010/main"/>
              </a:ext>
            </a:extLst>
          </a:blip>
          <a:srcRect l="3946" t="825" r="7728" b="5818"/>
          <a:stretch/>
        </p:blipFill>
        <p:spPr>
          <a:xfrm>
            <a:off x="12342987" y="2222893"/>
            <a:ext cx="391318" cy="241890"/>
          </a:xfrm>
          <a:prstGeom prst="rect">
            <a:avLst/>
          </a:prstGeom>
        </p:spPr>
      </p:pic>
      <p:sp>
        <p:nvSpPr>
          <p:cNvPr id="18" name="Rectangle 17"/>
          <p:cNvSpPr/>
          <p:nvPr userDrawn="1"/>
        </p:nvSpPr>
        <p:spPr>
          <a:xfrm>
            <a:off x="12342987" y="3429000"/>
            <a:ext cx="126397" cy="126397"/>
          </a:xfrm>
          <a:prstGeom prst="rect">
            <a:avLst/>
          </a:prstGeom>
          <a:solidFill>
            <a:srgbClr val="D60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tx1"/>
              </a:solidFill>
            </a:endParaRPr>
          </a:p>
        </p:txBody>
      </p:sp>
    </p:spTree>
    <p:extLst>
      <p:ext uri="{BB962C8B-B14F-4D97-AF65-F5344CB8AC3E}">
        <p14:creationId xmlns:p14="http://schemas.microsoft.com/office/powerpoint/2010/main" val="420701990"/>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secHead" preserve="1">
  <p:cSld name="Quote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11480" y="219456"/>
            <a:ext cx="9490635" cy="5180498"/>
          </a:xfrm>
        </p:spPr>
        <p:txBody>
          <a:bodyPr tIns="0" anchor="t">
            <a:normAutofit/>
          </a:bodyPr>
          <a:lstStyle>
            <a:lvl1pPr>
              <a:defRPr sz="5400" b="1"/>
            </a:lvl1pPr>
          </a:lstStyle>
          <a:p>
            <a:r>
              <a:rPr lang="en-US" dirty="0"/>
              <a:t>Add quote and highlight key word in S&amp;P Global red</a:t>
            </a:r>
          </a:p>
        </p:txBody>
      </p:sp>
      <p:sp>
        <p:nvSpPr>
          <p:cNvPr id="3" name="Text Placeholder 2"/>
          <p:cNvSpPr>
            <a:spLocks noGrp="1"/>
          </p:cNvSpPr>
          <p:nvPr>
            <p:ph type="body" idx="1" hasCustomPrompt="1"/>
          </p:nvPr>
        </p:nvSpPr>
        <p:spPr>
          <a:xfrm>
            <a:off x="411480" y="5399954"/>
            <a:ext cx="9490635" cy="691285"/>
          </a:xfrm>
        </p:spPr>
        <p:txBody>
          <a:bodyPr wrap="square" anchor="t">
            <a:normAutofit/>
          </a:bodyPr>
          <a:lstStyle>
            <a:lvl1pPr marL="0" indent="0">
              <a:spcBef>
                <a:spcPts val="0"/>
              </a:spcBef>
              <a:buNone/>
              <a:defRPr sz="2400" i="1">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add source</a:t>
            </a:r>
          </a:p>
        </p:txBody>
      </p:sp>
      <p:sp>
        <p:nvSpPr>
          <p:cNvPr id="5" name="Rectangle 4"/>
          <p:cNvSpPr/>
          <p:nvPr userDrawn="1"/>
        </p:nvSpPr>
        <p:spPr>
          <a:xfrm>
            <a:off x="12287025" y="-4043"/>
            <a:ext cx="1386247" cy="211485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lstStyle/>
          <a:p>
            <a:pPr algn="l"/>
            <a:r>
              <a:rPr lang="en-US" sz="1000" b="1" baseline="0" dirty="0">
                <a:solidFill>
                  <a:schemeClr val="tx1"/>
                </a:solidFill>
              </a:rPr>
              <a:t>Quote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aseline="0" dirty="0">
                <a:solidFill>
                  <a:schemeClr val="tx1"/>
                </a:solidFill>
              </a:rPr>
              <a:t>Add quote and highlight key word in </a:t>
            </a:r>
            <a:r>
              <a:rPr lang="en-US" sz="1000" b="0" baseline="0" dirty="0">
                <a:solidFill>
                  <a:srgbClr val="D6002A"/>
                </a:solidFill>
              </a:rPr>
              <a:t>S&amp;P Global Red </a:t>
            </a:r>
            <a:r>
              <a:rPr lang="en-US" sz="1000" b="0" baseline="0" dirty="0">
                <a:solidFill>
                  <a:schemeClr val="tx1"/>
                </a:solidFill>
              </a:rPr>
              <a:t>if needed to make a point.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baseline="0" dirty="0">
                <a:solidFill>
                  <a:schemeClr val="tx1"/>
                </a:solidFill>
              </a:rPr>
              <a:t>It’s available in the custom color palette.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b="0" baseline="0" dirty="0">
              <a:solidFill>
                <a:schemeClr val="tx1"/>
              </a:solidFill>
            </a:endParaRPr>
          </a:p>
          <a:p>
            <a:pPr algn="l"/>
            <a:endParaRPr lang="en-US" sz="1000" dirty="0">
              <a:solidFill>
                <a:schemeClr val="tx1"/>
              </a:solidFill>
            </a:endParaRPr>
          </a:p>
        </p:txBody>
      </p:sp>
      <p:sp>
        <p:nvSpPr>
          <p:cNvPr id="6" name="Rectangle 5"/>
          <p:cNvSpPr/>
          <p:nvPr userDrawn="1"/>
        </p:nvSpPr>
        <p:spPr>
          <a:xfrm>
            <a:off x="12342987" y="1312106"/>
            <a:ext cx="126397" cy="126397"/>
          </a:xfrm>
          <a:prstGeom prst="rect">
            <a:avLst/>
          </a:prstGeom>
          <a:solidFill>
            <a:srgbClr val="D60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tx1"/>
              </a:solidFill>
            </a:endParaRPr>
          </a:p>
        </p:txBody>
      </p:sp>
    </p:spTree>
    <p:extLst>
      <p:ext uri="{BB962C8B-B14F-4D97-AF65-F5344CB8AC3E}">
        <p14:creationId xmlns:p14="http://schemas.microsoft.com/office/powerpoint/2010/main" val="47526956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Chart &amp; Table + chart title">
    <p:spTree>
      <p:nvGrpSpPr>
        <p:cNvPr id="1" name=""/>
        <p:cNvGrpSpPr/>
        <p:nvPr/>
      </p:nvGrpSpPr>
      <p:grpSpPr>
        <a:xfrm>
          <a:off x="0" y="0"/>
          <a:ext cx="0" cy="0"/>
          <a:chOff x="0" y="0"/>
          <a:chExt cx="0" cy="0"/>
        </a:xfrm>
      </p:grpSpPr>
      <p:sp>
        <p:nvSpPr>
          <p:cNvPr id="8" name="Text Placeholder 7"/>
          <p:cNvSpPr>
            <a:spLocks noGrp="1"/>
          </p:cNvSpPr>
          <p:nvPr>
            <p:ph type="body" sz="quarter" idx="17" hasCustomPrompt="1"/>
          </p:nvPr>
        </p:nvSpPr>
        <p:spPr>
          <a:xfrm>
            <a:off x="411480" y="1103201"/>
            <a:ext cx="5242560" cy="670092"/>
          </a:xfrm>
          <a:solidFill>
            <a:schemeClr val="bg1"/>
          </a:solidFill>
          <a:effectLst>
            <a:outerShdw dist="25400" dir="5400000" algn="t" rotWithShape="0">
              <a:prstClr val="black">
                <a:alpha val="97000"/>
              </a:prstClr>
            </a:outerShdw>
          </a:effectLst>
        </p:spPr>
        <p:txBody>
          <a:bodyPr rIns="0" anchor="b"/>
          <a:lstStyle>
            <a:lvl1pPr marL="0" indent="0">
              <a:buNone/>
              <a:defRPr sz="1800" baseline="0"/>
            </a:lvl1pPr>
          </a:lstStyle>
          <a:p>
            <a:pPr lvl="0"/>
            <a:r>
              <a:rPr lang="en-US" dirty="0"/>
              <a:t>Add chart headline                         (max 2 rows)</a:t>
            </a:r>
          </a:p>
        </p:txBody>
      </p:sp>
      <p:sp>
        <p:nvSpPr>
          <p:cNvPr id="11" name="Text Placeholder 7"/>
          <p:cNvSpPr>
            <a:spLocks noGrp="1"/>
          </p:cNvSpPr>
          <p:nvPr>
            <p:ph type="body" sz="quarter" idx="18" hasCustomPrompt="1"/>
          </p:nvPr>
        </p:nvSpPr>
        <p:spPr>
          <a:xfrm>
            <a:off x="6547468" y="1103201"/>
            <a:ext cx="5242560" cy="670092"/>
          </a:xfrm>
          <a:solidFill>
            <a:schemeClr val="bg1"/>
          </a:solidFill>
          <a:effectLst>
            <a:outerShdw dist="25400" dir="5400000" algn="t" rotWithShape="0">
              <a:prstClr val="black">
                <a:alpha val="97000"/>
              </a:prstClr>
            </a:outerShdw>
          </a:effectLst>
        </p:spPr>
        <p:txBody>
          <a:bodyPr rIns="0" anchor="b"/>
          <a:lstStyle>
            <a:lvl1pPr marL="0" indent="0">
              <a:buNone/>
              <a:defRPr sz="1800" baseline="0"/>
            </a:lvl1pPr>
          </a:lstStyle>
          <a:p>
            <a:pPr lvl="0"/>
            <a:r>
              <a:rPr lang="en-US" dirty="0"/>
              <a:t>Add chart headline or remove       (max 2 rows)</a:t>
            </a:r>
          </a:p>
        </p:txBody>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hasCustomPrompt="1"/>
          </p:nvPr>
        </p:nvSpPr>
        <p:spPr>
          <a:xfrm>
            <a:off x="411480" y="1884218"/>
            <a:ext cx="5246625" cy="3787921"/>
          </a:xfrm>
        </p:spPr>
        <p:txBody>
          <a:bodyPr>
            <a:noAutofit/>
          </a:bodyPr>
          <a:lstStyle>
            <a:lvl1pPr>
              <a:defRPr sz="1800"/>
            </a:lvl1pPr>
            <a:lvl2pPr>
              <a:defRPr sz="1600"/>
            </a:lvl2pPr>
            <a:lvl3pPr>
              <a:defRPr sz="1400"/>
            </a:lvl3pPr>
            <a:lvl4pPr>
              <a:defRPr sz="1400"/>
            </a:lvl4pPr>
            <a:lvl5pPr>
              <a:defRPr sz="1400"/>
            </a:lvl5pPr>
          </a:lstStyle>
          <a:p>
            <a:pPr lvl="0"/>
            <a:r>
              <a:rPr lang="en-US" dirty="0"/>
              <a:t>Click to add text, chart, table or SmartArt and resize right as needed</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r>
              <a:rPr lang="en-US"/>
              <a:t>#PlattsLOEF</a:t>
            </a:r>
          </a:p>
        </p:txBody>
      </p:sp>
      <p:sp>
        <p:nvSpPr>
          <p:cNvPr id="7" name="Slide Number Placeholder 6"/>
          <p:cNvSpPr>
            <a:spLocks noGrp="1"/>
          </p:cNvSpPr>
          <p:nvPr>
            <p:ph type="sldNum" sz="quarter" idx="12"/>
          </p:nvPr>
        </p:nvSpPr>
        <p:spPr/>
        <p:txBody>
          <a:bodyPr/>
          <a:lstStyle/>
          <a:p>
            <a:fld id="{5246FB18-5DF1-419A-B975-14AFDDD65B9F}" type="slidenum">
              <a:rPr lang="en-US" smtClean="0"/>
              <a:t>‹#›</a:t>
            </a:fld>
            <a:endParaRPr lang="en-US"/>
          </a:p>
        </p:txBody>
      </p:sp>
      <p:sp>
        <p:nvSpPr>
          <p:cNvPr id="12" name="Content Placeholder 2"/>
          <p:cNvSpPr>
            <a:spLocks noGrp="1"/>
          </p:cNvSpPr>
          <p:nvPr>
            <p:ph sz="half" idx="19" hasCustomPrompt="1"/>
          </p:nvPr>
        </p:nvSpPr>
        <p:spPr>
          <a:xfrm>
            <a:off x="6543404" y="1884218"/>
            <a:ext cx="5246625" cy="3787921"/>
          </a:xfrm>
        </p:spPr>
        <p:txBody>
          <a:bodyPr>
            <a:noAutofit/>
          </a:bodyPr>
          <a:lstStyle>
            <a:lvl1pPr>
              <a:defRPr sz="1800" baseline="0"/>
            </a:lvl1pPr>
            <a:lvl2pPr>
              <a:defRPr sz="1600"/>
            </a:lvl2pPr>
            <a:lvl3pPr>
              <a:defRPr sz="1400"/>
            </a:lvl3pPr>
            <a:lvl4pPr>
              <a:defRPr sz="1400"/>
            </a:lvl4pPr>
            <a:lvl5pPr>
              <a:defRPr sz="1400"/>
            </a:lvl5pPr>
          </a:lstStyle>
          <a:p>
            <a:pPr lvl="0"/>
            <a:r>
              <a:rPr lang="en-US" dirty="0"/>
              <a:t>Click to add text, chart, table or SmartArt or remove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Rectangle 13"/>
          <p:cNvSpPr/>
          <p:nvPr userDrawn="1"/>
        </p:nvSpPr>
        <p:spPr>
          <a:xfrm>
            <a:off x="12287025" y="-4043"/>
            <a:ext cx="1386247" cy="243104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lstStyle/>
          <a:p>
            <a:pPr algn="l"/>
            <a:r>
              <a:rPr lang="en-US" sz="1000" b="1" dirty="0">
                <a:solidFill>
                  <a:schemeClr val="tx1"/>
                </a:solidFill>
              </a:rPr>
              <a:t>Chart &amp; Tables</a:t>
            </a:r>
          </a:p>
          <a:p>
            <a:pPr algn="l"/>
            <a:r>
              <a:rPr lang="en-US" sz="1000" b="0" baseline="0" dirty="0">
                <a:solidFill>
                  <a:schemeClr val="tx1"/>
                </a:solidFill>
              </a:rPr>
              <a:t>Add chart/table title above chart/table.  Remove second subtitle and placeholder if not needed.  </a:t>
            </a:r>
          </a:p>
          <a:p>
            <a:pPr algn="l"/>
            <a:r>
              <a:rPr lang="en-US" sz="1000" b="0" baseline="0" dirty="0">
                <a:solidFill>
                  <a:schemeClr val="tx1"/>
                </a:solidFill>
              </a:rPr>
              <a:t>Chart title should stay the same size. </a:t>
            </a:r>
          </a:p>
        </p:txBody>
      </p:sp>
      <p:sp>
        <p:nvSpPr>
          <p:cNvPr id="17" name="Text Placeholder 11"/>
          <p:cNvSpPr>
            <a:spLocks noGrp="1"/>
          </p:cNvSpPr>
          <p:nvPr>
            <p:ph type="body" sz="quarter" idx="15"/>
          </p:nvPr>
        </p:nvSpPr>
        <p:spPr>
          <a:xfrm>
            <a:off x="414529" y="5672139"/>
            <a:ext cx="11358880" cy="418782"/>
          </a:xfrm>
        </p:spPr>
        <p:txBody>
          <a:bodyPr tIns="0" bIns="0" anchor="b"/>
          <a:lstStyle>
            <a:lvl1pPr marL="0" indent="0">
              <a:lnSpc>
                <a:spcPct val="70000"/>
              </a:lnSpc>
              <a:spcBef>
                <a:spcPts val="0"/>
              </a:spcBef>
              <a:spcAft>
                <a:spcPts val="200"/>
              </a:spcAft>
              <a:buSzPct val="25000"/>
              <a:buFont typeface="Arial" panose="020B0604020202020204" pitchFamily="34" charset="0"/>
              <a:buChar char=" "/>
              <a:defRPr sz="900">
                <a:latin typeface="Arial Narrow" panose="020B0606020202030204" pitchFamily="34" charset="0"/>
              </a:defRPr>
            </a:lvl1pPr>
            <a:lvl2pPr marL="169863" indent="-112713">
              <a:lnSpc>
                <a:spcPct val="70000"/>
              </a:lnSpc>
              <a:spcBef>
                <a:spcPts val="0"/>
              </a:spcBef>
              <a:buFont typeface="Arial" panose="020B0604020202020204" pitchFamily="34" charset="0"/>
              <a:buChar char="•"/>
              <a:defRPr sz="900">
                <a:latin typeface="Arial Narrow" panose="020B0606020202030204" pitchFamily="34" charset="0"/>
              </a:defRPr>
            </a:lvl2pPr>
            <a:lvl3pPr marL="341312" indent="0">
              <a:buNone/>
              <a:defRPr/>
            </a:lvl3pPr>
          </a:lstStyle>
          <a:p>
            <a:pPr lvl="0"/>
            <a:r>
              <a:rPr lang="en-US"/>
              <a:t>Edit Master text styles</a:t>
            </a:r>
          </a:p>
          <a:p>
            <a:pPr lvl="1"/>
            <a:r>
              <a:rPr lang="en-US"/>
              <a:t>Second level</a:t>
            </a:r>
          </a:p>
        </p:txBody>
      </p:sp>
      <p:grpSp>
        <p:nvGrpSpPr>
          <p:cNvPr id="16" name="Group 15"/>
          <p:cNvGrpSpPr/>
          <p:nvPr userDrawn="1"/>
        </p:nvGrpSpPr>
        <p:grpSpPr>
          <a:xfrm>
            <a:off x="12287024" y="3811043"/>
            <a:ext cx="1386247" cy="1595885"/>
            <a:chOff x="15158743" y="3372787"/>
            <a:chExt cx="3060457" cy="3523279"/>
          </a:xfrm>
        </p:grpSpPr>
        <p:pic>
          <p:nvPicPr>
            <p:cNvPr id="21" name="Picture 20"/>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5158743" y="3372787"/>
              <a:ext cx="3060457" cy="1725318"/>
            </a:xfrm>
            <a:prstGeom prst="rect">
              <a:avLst/>
            </a:prstGeom>
          </p:spPr>
        </p:pic>
        <p:pic>
          <p:nvPicPr>
            <p:cNvPr id="22" name="Picture 21"/>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5158743" y="5164652"/>
              <a:ext cx="3060457" cy="1731414"/>
            </a:xfrm>
            <a:prstGeom prst="rect">
              <a:avLst/>
            </a:prstGeom>
          </p:spPr>
        </p:pic>
      </p:grpSp>
      <p:grpSp>
        <p:nvGrpSpPr>
          <p:cNvPr id="23" name="Group 22"/>
          <p:cNvGrpSpPr/>
          <p:nvPr userDrawn="1"/>
        </p:nvGrpSpPr>
        <p:grpSpPr>
          <a:xfrm>
            <a:off x="12284310" y="2497574"/>
            <a:ext cx="1389888" cy="1233768"/>
            <a:chOff x="9215268" y="3023356"/>
            <a:chExt cx="1389888" cy="1233768"/>
          </a:xfrm>
        </p:grpSpPr>
        <p:sp>
          <p:nvSpPr>
            <p:cNvPr id="24" name="Rectangle 23"/>
            <p:cNvSpPr/>
            <p:nvPr userDrawn="1"/>
          </p:nvSpPr>
          <p:spPr>
            <a:xfrm>
              <a:off x="9215268" y="3023356"/>
              <a:ext cx="1389888" cy="123376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0" rtlCol="0" anchor="t"/>
            <a:lstStyle/>
            <a:p>
              <a:pPr algn="l"/>
              <a:r>
                <a:rPr lang="en-US" sz="1000" b="0" baseline="0" dirty="0">
                  <a:solidFill>
                    <a:schemeClr val="tx1"/>
                  </a:solidFill>
                </a:rPr>
                <a:t>Only use </a:t>
              </a:r>
              <a:r>
                <a:rPr lang="en-US" sz="1000" b="0" baseline="0" dirty="0">
                  <a:solidFill>
                    <a:srgbClr val="D6002A"/>
                  </a:solidFill>
                </a:rPr>
                <a:t>S&amp;P Global Red </a:t>
              </a:r>
              <a:r>
                <a:rPr lang="en-US" sz="1000" b="0" baseline="0" dirty="0">
                  <a:solidFill>
                    <a:schemeClr val="tx1"/>
                  </a:solidFill>
                </a:rPr>
                <a:t>for key text high-lights, not shapes or charts. </a:t>
              </a:r>
              <a:br>
                <a:rPr lang="en-US" sz="1000" b="0" baseline="0" dirty="0">
                  <a:solidFill>
                    <a:schemeClr val="tx1"/>
                  </a:solidFill>
                </a:rPr>
              </a:br>
              <a:r>
                <a:rPr lang="en-US" sz="1000" b="0" baseline="0" dirty="0">
                  <a:solidFill>
                    <a:schemeClr val="tx1"/>
                  </a:solidFill>
                </a:rPr>
                <a:t>It’s available in the custom color palette. </a:t>
              </a:r>
            </a:p>
          </p:txBody>
        </p:sp>
        <p:sp>
          <p:nvSpPr>
            <p:cNvPr id="25" name="Rectangle 24"/>
            <p:cNvSpPr/>
            <p:nvPr userDrawn="1"/>
          </p:nvSpPr>
          <p:spPr>
            <a:xfrm>
              <a:off x="9264542" y="4042368"/>
              <a:ext cx="126397" cy="126397"/>
            </a:xfrm>
            <a:prstGeom prst="rect">
              <a:avLst/>
            </a:prstGeom>
            <a:solidFill>
              <a:srgbClr val="D60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tx1"/>
                </a:solidFill>
              </a:endParaRPr>
            </a:p>
          </p:txBody>
        </p:sp>
      </p:grpSp>
    </p:spTree>
    <p:extLst>
      <p:ext uri="{BB962C8B-B14F-4D97-AF65-F5344CB8AC3E}">
        <p14:creationId xmlns:p14="http://schemas.microsoft.com/office/powerpoint/2010/main" val="1443912293"/>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Chart wShort copy &amp; Sourc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vl1pPr>
          </a:lstStyle>
          <a:p>
            <a:r>
              <a:rPr lang="en-US"/>
              <a:t>Click to edit Master title style</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a:t>#PlattsLOEF</a:t>
            </a:r>
          </a:p>
        </p:txBody>
      </p:sp>
      <p:sp>
        <p:nvSpPr>
          <p:cNvPr id="6" name="Slide Number Placeholder 5"/>
          <p:cNvSpPr>
            <a:spLocks noGrp="1"/>
          </p:cNvSpPr>
          <p:nvPr>
            <p:ph type="sldNum" sz="quarter" idx="12"/>
          </p:nvPr>
        </p:nvSpPr>
        <p:spPr/>
        <p:txBody>
          <a:bodyPr/>
          <a:lstStyle/>
          <a:p>
            <a:fld id="{5246FB18-5DF1-419A-B975-14AFDDD65B9F}" type="slidenum">
              <a:rPr lang="en-US" smtClean="0"/>
              <a:t>‹#›</a:t>
            </a:fld>
            <a:endParaRPr lang="en-US"/>
          </a:p>
        </p:txBody>
      </p:sp>
      <p:sp>
        <p:nvSpPr>
          <p:cNvPr id="8" name="Text Placeholder 7"/>
          <p:cNvSpPr>
            <a:spLocks noGrp="1"/>
          </p:cNvSpPr>
          <p:nvPr>
            <p:ph type="body" sz="quarter" idx="13" hasCustomPrompt="1"/>
          </p:nvPr>
        </p:nvSpPr>
        <p:spPr>
          <a:xfrm>
            <a:off x="411480" y="1084264"/>
            <a:ext cx="11379200" cy="706437"/>
          </a:xfrm>
        </p:spPr>
        <p:txBody>
          <a:bodyPr/>
          <a:lstStyle>
            <a:lvl1pPr marL="0" indent="0">
              <a:buNone/>
              <a:defRPr b="0"/>
            </a:lvl1pPr>
            <a:lvl2pPr marL="169863" indent="0">
              <a:buNone/>
              <a:defRPr/>
            </a:lvl2pPr>
          </a:lstStyle>
          <a:p>
            <a:pPr lvl="0"/>
            <a:r>
              <a:rPr lang="en-US" dirty="0"/>
              <a:t>Click to add subtitle</a:t>
            </a:r>
          </a:p>
        </p:txBody>
      </p:sp>
      <p:sp>
        <p:nvSpPr>
          <p:cNvPr id="9" name="Chart Placeholder 8"/>
          <p:cNvSpPr>
            <a:spLocks noGrp="1"/>
          </p:cNvSpPr>
          <p:nvPr>
            <p:ph type="chart" sz="quarter" idx="16" hasCustomPrompt="1"/>
          </p:nvPr>
        </p:nvSpPr>
        <p:spPr>
          <a:xfrm>
            <a:off x="411480" y="2336800"/>
            <a:ext cx="11379200" cy="3335338"/>
          </a:xfrm>
        </p:spPr>
        <p:txBody>
          <a:bodyPr anchor="ctr"/>
          <a:lstStyle>
            <a:lvl1pPr marL="0" indent="0" algn="ctr">
              <a:buNone/>
              <a:defRPr b="1"/>
            </a:lvl1pPr>
          </a:lstStyle>
          <a:p>
            <a:r>
              <a:rPr lang="en-US" dirty="0"/>
              <a:t>Click to insert chart</a:t>
            </a:r>
          </a:p>
        </p:txBody>
      </p:sp>
      <p:sp>
        <p:nvSpPr>
          <p:cNvPr id="10" name="Text Placeholder 7"/>
          <p:cNvSpPr>
            <a:spLocks noGrp="1"/>
          </p:cNvSpPr>
          <p:nvPr>
            <p:ph type="body" sz="quarter" idx="17" hasCustomPrompt="1"/>
          </p:nvPr>
        </p:nvSpPr>
        <p:spPr>
          <a:xfrm>
            <a:off x="411480" y="1813931"/>
            <a:ext cx="11379200" cy="522870"/>
          </a:xfrm>
        </p:spPr>
        <p:txBody>
          <a:bodyPr/>
          <a:lstStyle>
            <a:lvl1pPr marL="0" indent="0">
              <a:buNone/>
              <a:defRPr sz="1400" b="0"/>
            </a:lvl1pPr>
            <a:lvl2pPr marL="169863" indent="0">
              <a:buNone/>
              <a:defRPr/>
            </a:lvl2pPr>
          </a:lstStyle>
          <a:p>
            <a:pPr lvl="0"/>
            <a:r>
              <a:rPr lang="en-US" dirty="0"/>
              <a:t>Click to add chart introduction </a:t>
            </a:r>
          </a:p>
        </p:txBody>
      </p:sp>
      <p:sp>
        <p:nvSpPr>
          <p:cNvPr id="11" name="Rectangle 10"/>
          <p:cNvSpPr/>
          <p:nvPr userDrawn="1"/>
        </p:nvSpPr>
        <p:spPr>
          <a:xfrm>
            <a:off x="12287025" y="-4042"/>
            <a:ext cx="1386247" cy="243104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lstStyle/>
          <a:p>
            <a:pPr algn="l"/>
            <a:r>
              <a:rPr lang="en-US" sz="1000" b="1" baseline="0" dirty="0">
                <a:solidFill>
                  <a:schemeClr val="tx1"/>
                </a:solidFill>
              </a:rPr>
              <a:t>Chart </a:t>
            </a:r>
            <a:r>
              <a:rPr lang="en-US" sz="1000" b="1" baseline="0" dirty="0" err="1">
                <a:solidFill>
                  <a:schemeClr val="tx1"/>
                </a:solidFill>
              </a:rPr>
              <a:t>wShort</a:t>
            </a:r>
            <a:r>
              <a:rPr lang="en-US" sz="1000" b="1" baseline="0" dirty="0">
                <a:solidFill>
                  <a:schemeClr val="tx1"/>
                </a:solidFill>
              </a:rPr>
              <a:t> Copy</a:t>
            </a:r>
          </a:p>
          <a:p>
            <a:pPr algn="l"/>
            <a:r>
              <a:rPr lang="en-US" sz="1000" b="0" baseline="0" dirty="0">
                <a:solidFill>
                  <a:schemeClr val="tx1"/>
                </a:solidFill>
              </a:rPr>
              <a:t>Use for charts and add a chart introduction above the chart. </a:t>
            </a:r>
          </a:p>
        </p:txBody>
      </p:sp>
      <p:sp>
        <p:nvSpPr>
          <p:cNvPr id="13" name="Text Placeholder 11"/>
          <p:cNvSpPr>
            <a:spLocks noGrp="1"/>
          </p:cNvSpPr>
          <p:nvPr>
            <p:ph type="body" sz="quarter" idx="15"/>
          </p:nvPr>
        </p:nvSpPr>
        <p:spPr>
          <a:xfrm>
            <a:off x="414529" y="5672139"/>
            <a:ext cx="11358880" cy="418782"/>
          </a:xfrm>
        </p:spPr>
        <p:txBody>
          <a:bodyPr tIns="0" bIns="0" anchor="b"/>
          <a:lstStyle>
            <a:lvl1pPr marL="0" indent="0">
              <a:lnSpc>
                <a:spcPct val="70000"/>
              </a:lnSpc>
              <a:spcBef>
                <a:spcPts val="0"/>
              </a:spcBef>
              <a:spcAft>
                <a:spcPts val="200"/>
              </a:spcAft>
              <a:buSzPct val="25000"/>
              <a:buFont typeface="Arial" panose="020B0604020202020204" pitchFamily="34" charset="0"/>
              <a:buChar char=" "/>
              <a:defRPr sz="900">
                <a:latin typeface="Arial Narrow" panose="020B0606020202030204" pitchFamily="34" charset="0"/>
              </a:defRPr>
            </a:lvl1pPr>
            <a:lvl2pPr marL="169863" indent="-112713">
              <a:lnSpc>
                <a:spcPct val="70000"/>
              </a:lnSpc>
              <a:spcBef>
                <a:spcPts val="0"/>
              </a:spcBef>
              <a:buFont typeface="Arial" panose="020B0604020202020204" pitchFamily="34" charset="0"/>
              <a:buChar char="•"/>
              <a:defRPr sz="900">
                <a:latin typeface="Arial Narrow" panose="020B0606020202030204" pitchFamily="34" charset="0"/>
              </a:defRPr>
            </a:lvl2pPr>
            <a:lvl3pPr marL="341312" indent="0">
              <a:buNone/>
              <a:defRPr/>
            </a:lvl3pPr>
          </a:lstStyle>
          <a:p>
            <a:pPr lvl="0"/>
            <a:r>
              <a:rPr lang="en-US"/>
              <a:t>Edit Master text styles</a:t>
            </a:r>
          </a:p>
          <a:p>
            <a:pPr lvl="1"/>
            <a:r>
              <a:rPr lang="en-US"/>
              <a:t>Second level</a:t>
            </a:r>
          </a:p>
        </p:txBody>
      </p:sp>
      <p:grpSp>
        <p:nvGrpSpPr>
          <p:cNvPr id="12" name="Group 11"/>
          <p:cNvGrpSpPr/>
          <p:nvPr userDrawn="1"/>
        </p:nvGrpSpPr>
        <p:grpSpPr>
          <a:xfrm>
            <a:off x="12284310" y="2497574"/>
            <a:ext cx="1389888" cy="1233768"/>
            <a:chOff x="9215268" y="3023356"/>
            <a:chExt cx="1389888" cy="1233768"/>
          </a:xfrm>
        </p:grpSpPr>
        <p:sp>
          <p:nvSpPr>
            <p:cNvPr id="14" name="Rectangle 13"/>
            <p:cNvSpPr/>
            <p:nvPr userDrawn="1"/>
          </p:nvSpPr>
          <p:spPr>
            <a:xfrm>
              <a:off x="9215268" y="3023356"/>
              <a:ext cx="1389888" cy="123376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0" rtlCol="0" anchor="t"/>
            <a:lstStyle/>
            <a:p>
              <a:pPr algn="l"/>
              <a:r>
                <a:rPr lang="en-US" sz="1000" b="0" baseline="0" dirty="0">
                  <a:solidFill>
                    <a:schemeClr val="tx1"/>
                  </a:solidFill>
                </a:rPr>
                <a:t>Only use </a:t>
              </a:r>
              <a:r>
                <a:rPr lang="en-US" sz="1000" b="0" baseline="0" dirty="0">
                  <a:solidFill>
                    <a:srgbClr val="D6002A"/>
                  </a:solidFill>
                </a:rPr>
                <a:t>S&amp;P Global Red </a:t>
              </a:r>
              <a:r>
                <a:rPr lang="en-US" sz="1000" b="0" baseline="0" dirty="0">
                  <a:solidFill>
                    <a:schemeClr val="tx1"/>
                  </a:solidFill>
                </a:rPr>
                <a:t>for key text high-lights, not shapes or charts. </a:t>
              </a:r>
              <a:br>
                <a:rPr lang="en-US" sz="1000" b="0" baseline="0" dirty="0">
                  <a:solidFill>
                    <a:schemeClr val="tx1"/>
                  </a:solidFill>
                </a:rPr>
              </a:br>
              <a:r>
                <a:rPr lang="en-US" sz="1000" b="0" baseline="0" dirty="0">
                  <a:solidFill>
                    <a:schemeClr val="tx1"/>
                  </a:solidFill>
                </a:rPr>
                <a:t>It’s available in the custom color palette. </a:t>
              </a:r>
            </a:p>
          </p:txBody>
        </p:sp>
        <p:sp>
          <p:nvSpPr>
            <p:cNvPr id="15" name="Rectangle 14"/>
            <p:cNvSpPr/>
            <p:nvPr userDrawn="1"/>
          </p:nvSpPr>
          <p:spPr>
            <a:xfrm>
              <a:off x="9264542" y="4042368"/>
              <a:ext cx="126397" cy="126397"/>
            </a:xfrm>
            <a:prstGeom prst="rect">
              <a:avLst/>
            </a:prstGeom>
            <a:solidFill>
              <a:srgbClr val="D60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tx1"/>
                </a:solidFill>
              </a:endParaRPr>
            </a:p>
          </p:txBody>
        </p:sp>
      </p:grpSp>
    </p:spTree>
    <p:extLst>
      <p:ext uri="{BB962C8B-B14F-4D97-AF65-F5344CB8AC3E}">
        <p14:creationId xmlns:p14="http://schemas.microsoft.com/office/powerpoint/2010/main" val="1019882236"/>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ig Picture with Caption">
    <p:spTree>
      <p:nvGrpSpPr>
        <p:cNvPr id="1" name=""/>
        <p:cNvGrpSpPr/>
        <p:nvPr/>
      </p:nvGrpSpPr>
      <p:grpSpPr>
        <a:xfrm>
          <a:off x="0" y="0"/>
          <a:ext cx="0" cy="0"/>
          <a:chOff x="0" y="0"/>
          <a:chExt cx="0" cy="0"/>
        </a:xfrm>
      </p:grpSpPr>
      <p:sp>
        <p:nvSpPr>
          <p:cNvPr id="6" name="Picture Placeholder 5"/>
          <p:cNvSpPr>
            <a:spLocks noGrp="1"/>
          </p:cNvSpPr>
          <p:nvPr>
            <p:ph type="pic" sz="quarter" idx="19" hasCustomPrompt="1"/>
          </p:nvPr>
        </p:nvSpPr>
        <p:spPr>
          <a:xfrm>
            <a:off x="411480" y="1790701"/>
            <a:ext cx="11379200" cy="3881439"/>
          </a:xfrm>
        </p:spPr>
        <p:txBody>
          <a:bodyPr anchor="ctr"/>
          <a:lstStyle>
            <a:lvl1pPr marL="0" indent="0" algn="ctr">
              <a:buNone/>
              <a:defRPr baseline="0"/>
            </a:lvl1pPr>
          </a:lstStyle>
          <a:p>
            <a:r>
              <a:rPr lang="en-US" dirty="0"/>
              <a:t>Click to insert rectangular image</a:t>
            </a:r>
          </a:p>
        </p:txBody>
      </p:sp>
      <p:sp>
        <p:nvSpPr>
          <p:cNvPr id="2" name="Title 1"/>
          <p:cNvSpPr>
            <a:spLocks noGrp="1"/>
          </p:cNvSpPr>
          <p:nvPr>
            <p:ph type="title"/>
          </p:nvPr>
        </p:nvSpPr>
        <p:spPr/>
        <p:txBody>
          <a:bodyPr/>
          <a:lstStyle>
            <a:lvl1pPr>
              <a:defRPr>
                <a:latin typeface="+mj-lt"/>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#PlattsLOEF</a:t>
            </a:r>
            <a:endParaRPr lang="en-US" dirty="0"/>
          </a:p>
        </p:txBody>
      </p:sp>
      <p:sp>
        <p:nvSpPr>
          <p:cNvPr id="4" name="Slide Number Placeholder 3"/>
          <p:cNvSpPr>
            <a:spLocks noGrp="1"/>
          </p:cNvSpPr>
          <p:nvPr>
            <p:ph type="sldNum" sz="quarter" idx="11"/>
          </p:nvPr>
        </p:nvSpPr>
        <p:spPr/>
        <p:txBody>
          <a:bodyPr/>
          <a:lstStyle/>
          <a:p>
            <a:fld id="{BDDC3DCF-E0A7-DA4A-BC2C-1EC3743A297B}" type="slidenum">
              <a:rPr lang="en-US" smtClean="0"/>
              <a:pPr/>
              <a:t>‹#›</a:t>
            </a:fld>
            <a:endParaRPr lang="en-US" dirty="0"/>
          </a:p>
        </p:txBody>
      </p:sp>
      <p:sp>
        <p:nvSpPr>
          <p:cNvPr id="13" name="Text Placeholder 7"/>
          <p:cNvSpPr>
            <a:spLocks noGrp="1"/>
          </p:cNvSpPr>
          <p:nvPr>
            <p:ph type="body" sz="quarter" idx="17" hasCustomPrompt="1"/>
          </p:nvPr>
        </p:nvSpPr>
        <p:spPr>
          <a:xfrm>
            <a:off x="411480" y="1382283"/>
            <a:ext cx="11379200" cy="404789"/>
          </a:xfrm>
        </p:spPr>
        <p:txBody>
          <a:bodyPr anchor="b"/>
          <a:lstStyle>
            <a:lvl1pPr marL="0" indent="0">
              <a:buNone/>
              <a:defRPr sz="1400" b="0"/>
            </a:lvl1pPr>
            <a:lvl2pPr marL="169863" indent="0">
              <a:buNone/>
              <a:defRPr/>
            </a:lvl2pPr>
          </a:lstStyle>
          <a:p>
            <a:pPr lvl="0"/>
            <a:r>
              <a:rPr lang="en-US" dirty="0"/>
              <a:t>Click to add image caption </a:t>
            </a:r>
          </a:p>
        </p:txBody>
      </p:sp>
      <p:sp>
        <p:nvSpPr>
          <p:cNvPr id="9" name="Rectangle 8"/>
          <p:cNvSpPr/>
          <p:nvPr userDrawn="1"/>
        </p:nvSpPr>
        <p:spPr>
          <a:xfrm>
            <a:off x="12287025" y="-4043"/>
            <a:ext cx="1386247" cy="243104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lstStyle/>
          <a:p>
            <a:pPr algn="l"/>
            <a:r>
              <a:rPr lang="en-US" sz="1000" b="1" dirty="0">
                <a:solidFill>
                  <a:schemeClr val="tx1"/>
                </a:solidFill>
              </a:rPr>
              <a:t>Big Picture + Caption</a:t>
            </a:r>
            <a:endParaRPr lang="en-US" sz="1000" b="1" baseline="0" dirty="0">
              <a:solidFill>
                <a:schemeClr val="tx1"/>
              </a:solidFill>
            </a:endParaRPr>
          </a:p>
          <a:p>
            <a:pPr algn="l"/>
            <a:r>
              <a:rPr lang="en-US" sz="1000" baseline="0" dirty="0">
                <a:solidFill>
                  <a:schemeClr val="tx1"/>
                </a:solidFill>
              </a:rPr>
              <a:t>Click image icon to insert image to fill the image placeholder. Add image caption above the image. </a:t>
            </a:r>
            <a:endParaRPr lang="en-US" sz="1000" dirty="0">
              <a:solidFill>
                <a:schemeClr val="tx1"/>
              </a:solidFill>
            </a:endParaRPr>
          </a:p>
        </p:txBody>
      </p:sp>
      <p:sp>
        <p:nvSpPr>
          <p:cNvPr id="10" name="Text Placeholder 11"/>
          <p:cNvSpPr>
            <a:spLocks noGrp="1"/>
          </p:cNvSpPr>
          <p:nvPr>
            <p:ph type="body" sz="quarter" idx="15"/>
          </p:nvPr>
        </p:nvSpPr>
        <p:spPr>
          <a:xfrm>
            <a:off x="414529" y="5672139"/>
            <a:ext cx="11358880" cy="418782"/>
          </a:xfrm>
        </p:spPr>
        <p:txBody>
          <a:bodyPr tIns="0" bIns="0" anchor="b"/>
          <a:lstStyle>
            <a:lvl1pPr marL="0" indent="0">
              <a:lnSpc>
                <a:spcPct val="70000"/>
              </a:lnSpc>
              <a:spcBef>
                <a:spcPts val="0"/>
              </a:spcBef>
              <a:spcAft>
                <a:spcPts val="200"/>
              </a:spcAft>
              <a:buSzPct val="25000"/>
              <a:buFont typeface="Arial" panose="020B0604020202020204" pitchFamily="34" charset="0"/>
              <a:buChar char=" "/>
              <a:defRPr sz="900">
                <a:latin typeface="Arial Narrow" panose="020B0606020202030204" pitchFamily="34" charset="0"/>
              </a:defRPr>
            </a:lvl1pPr>
            <a:lvl2pPr marL="169863" indent="-112713">
              <a:lnSpc>
                <a:spcPct val="70000"/>
              </a:lnSpc>
              <a:spcBef>
                <a:spcPts val="0"/>
              </a:spcBef>
              <a:buFont typeface="Arial" panose="020B0604020202020204" pitchFamily="34" charset="0"/>
              <a:buChar char="•"/>
              <a:defRPr sz="900">
                <a:latin typeface="Arial Narrow" panose="020B0606020202030204" pitchFamily="34" charset="0"/>
              </a:defRPr>
            </a:lvl2pPr>
            <a:lvl3pPr marL="341312" indent="0">
              <a:buNone/>
              <a:defRPr/>
            </a:lvl3pPr>
          </a:lstStyle>
          <a:p>
            <a:pPr lvl="0"/>
            <a:r>
              <a:rPr lang="en-US"/>
              <a:t>Edit Master text styles</a:t>
            </a:r>
          </a:p>
          <a:p>
            <a:pPr lvl="1"/>
            <a:r>
              <a:rPr lang="en-US"/>
              <a:t>Second level</a:t>
            </a:r>
          </a:p>
        </p:txBody>
      </p:sp>
      <p:grpSp>
        <p:nvGrpSpPr>
          <p:cNvPr id="12" name="Group 11"/>
          <p:cNvGrpSpPr/>
          <p:nvPr userDrawn="1"/>
        </p:nvGrpSpPr>
        <p:grpSpPr>
          <a:xfrm>
            <a:off x="12284310" y="2497574"/>
            <a:ext cx="1389888" cy="1233768"/>
            <a:chOff x="9215268" y="3023356"/>
            <a:chExt cx="1389888" cy="1233768"/>
          </a:xfrm>
        </p:grpSpPr>
        <p:sp>
          <p:nvSpPr>
            <p:cNvPr id="14" name="Rectangle 13"/>
            <p:cNvSpPr/>
            <p:nvPr userDrawn="1"/>
          </p:nvSpPr>
          <p:spPr>
            <a:xfrm>
              <a:off x="9215268" y="3023356"/>
              <a:ext cx="1389888" cy="123376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0" rtlCol="0" anchor="t"/>
            <a:lstStyle/>
            <a:p>
              <a:pPr algn="l"/>
              <a:r>
                <a:rPr lang="en-US" sz="1000" b="0" baseline="0" dirty="0">
                  <a:solidFill>
                    <a:schemeClr val="tx1"/>
                  </a:solidFill>
                </a:rPr>
                <a:t>Only use </a:t>
              </a:r>
              <a:r>
                <a:rPr lang="en-US" sz="1000" b="0" baseline="0" dirty="0">
                  <a:solidFill>
                    <a:srgbClr val="D6002A"/>
                  </a:solidFill>
                </a:rPr>
                <a:t>S&amp;P Global Red </a:t>
              </a:r>
              <a:r>
                <a:rPr lang="en-US" sz="1000" b="0" baseline="0" dirty="0">
                  <a:solidFill>
                    <a:schemeClr val="tx1"/>
                  </a:solidFill>
                </a:rPr>
                <a:t>for key text high-lights, not shapes or charts. </a:t>
              </a:r>
              <a:br>
                <a:rPr lang="en-US" sz="1000" b="0" baseline="0" dirty="0">
                  <a:solidFill>
                    <a:schemeClr val="tx1"/>
                  </a:solidFill>
                </a:rPr>
              </a:br>
              <a:r>
                <a:rPr lang="en-US" sz="1000" b="0" baseline="0" dirty="0">
                  <a:solidFill>
                    <a:schemeClr val="tx1"/>
                  </a:solidFill>
                </a:rPr>
                <a:t>It’s available in the custom color palette. </a:t>
              </a:r>
            </a:p>
          </p:txBody>
        </p:sp>
        <p:sp>
          <p:nvSpPr>
            <p:cNvPr id="15" name="Rectangle 14"/>
            <p:cNvSpPr/>
            <p:nvPr userDrawn="1"/>
          </p:nvSpPr>
          <p:spPr>
            <a:xfrm>
              <a:off x="9264542" y="4042368"/>
              <a:ext cx="126397" cy="126397"/>
            </a:xfrm>
            <a:prstGeom prst="rect">
              <a:avLst/>
            </a:prstGeom>
            <a:solidFill>
              <a:srgbClr val="D60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tx1"/>
                </a:solidFill>
              </a:endParaRPr>
            </a:p>
          </p:txBody>
        </p:sp>
      </p:grpSp>
    </p:spTree>
    <p:extLst>
      <p:ext uri="{BB962C8B-B14F-4D97-AF65-F5344CB8AC3E}">
        <p14:creationId xmlns:p14="http://schemas.microsoft.com/office/powerpoint/2010/main" val="377331861"/>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Content 2 columns wDisclaime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mj-lt"/>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#PlattsLOEF</a:t>
            </a:r>
            <a:endParaRPr lang="en-US" dirty="0"/>
          </a:p>
        </p:txBody>
      </p:sp>
      <p:sp>
        <p:nvSpPr>
          <p:cNvPr id="4" name="Slide Number Placeholder 3"/>
          <p:cNvSpPr>
            <a:spLocks noGrp="1"/>
          </p:cNvSpPr>
          <p:nvPr>
            <p:ph type="sldNum" sz="quarter" idx="11"/>
          </p:nvPr>
        </p:nvSpPr>
        <p:spPr/>
        <p:txBody>
          <a:bodyPr/>
          <a:lstStyle/>
          <a:p>
            <a:fld id="{BDDC3DCF-E0A7-DA4A-BC2C-1EC3743A297B}" type="slidenum">
              <a:rPr lang="en-US" smtClean="0"/>
              <a:pPr/>
              <a:t>‹#›</a:t>
            </a:fld>
            <a:endParaRPr lang="en-US" dirty="0"/>
          </a:p>
        </p:txBody>
      </p:sp>
      <p:sp>
        <p:nvSpPr>
          <p:cNvPr id="16" name="Text Placeholder 15"/>
          <p:cNvSpPr>
            <a:spLocks noGrp="1"/>
          </p:cNvSpPr>
          <p:nvPr>
            <p:ph type="body" sz="quarter" idx="21" hasCustomPrompt="1"/>
          </p:nvPr>
        </p:nvSpPr>
        <p:spPr>
          <a:xfrm>
            <a:off x="411480" y="1085850"/>
            <a:ext cx="11362267" cy="914400"/>
          </a:xfrm>
        </p:spPr>
        <p:txBody>
          <a:bodyPr/>
          <a:lstStyle>
            <a:lvl1pPr marL="0" indent="0">
              <a:buNone/>
              <a:defRPr sz="1600" baseline="0">
                <a:solidFill>
                  <a:schemeClr val="bg1">
                    <a:lumMod val="50000"/>
                  </a:schemeClr>
                </a:solidFill>
              </a:defRPr>
            </a:lvl1pPr>
            <a:lvl2pPr marL="173736" indent="0">
              <a:buNone/>
              <a:defRPr/>
            </a:lvl2pPr>
          </a:lstStyle>
          <a:p>
            <a:pPr lvl="0"/>
            <a:r>
              <a:rPr lang="en-US" dirty="0"/>
              <a:t>Click to add introduction text</a:t>
            </a:r>
          </a:p>
        </p:txBody>
      </p:sp>
      <p:sp>
        <p:nvSpPr>
          <p:cNvPr id="9" name="Content Placeholder 8"/>
          <p:cNvSpPr>
            <a:spLocks noGrp="1"/>
          </p:cNvSpPr>
          <p:nvPr>
            <p:ph sz="quarter" idx="23"/>
          </p:nvPr>
        </p:nvSpPr>
        <p:spPr>
          <a:xfrm>
            <a:off x="411480" y="2850686"/>
            <a:ext cx="5225627" cy="2821466"/>
          </a:xfrm>
        </p:spPr>
        <p:txBody>
          <a:bodyPr/>
          <a:lstStyle>
            <a:lvl1pPr>
              <a:defRPr sz="1800"/>
            </a:lvl1pPr>
            <a:lvl2pPr>
              <a:defRPr sz="1600"/>
            </a:lvl2pPr>
            <a:lvl3pPr>
              <a:defRPr sz="14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13"/>
          <p:cNvSpPr>
            <a:spLocks noGrp="1"/>
          </p:cNvSpPr>
          <p:nvPr>
            <p:ph sz="quarter" idx="24"/>
          </p:nvPr>
        </p:nvSpPr>
        <p:spPr>
          <a:xfrm>
            <a:off x="6547467" y="2850205"/>
            <a:ext cx="5238132" cy="2821935"/>
          </a:xfrm>
        </p:spPr>
        <p:txBody>
          <a:bodyPr/>
          <a:lstStyle>
            <a:lvl1pPr>
              <a:defRPr sz="1800"/>
            </a:lvl1pPr>
            <a:lvl2pPr>
              <a:defRPr sz="1600"/>
            </a:lvl2pPr>
            <a:lvl3pPr>
              <a:defRPr sz="14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Text Placeholder 7"/>
          <p:cNvSpPr>
            <a:spLocks noGrp="1"/>
          </p:cNvSpPr>
          <p:nvPr>
            <p:ph type="body" sz="quarter" idx="17" hasCustomPrompt="1"/>
          </p:nvPr>
        </p:nvSpPr>
        <p:spPr>
          <a:xfrm>
            <a:off x="411480" y="2037060"/>
            <a:ext cx="5242560" cy="670092"/>
          </a:xfrm>
          <a:solidFill>
            <a:schemeClr val="bg1"/>
          </a:solidFill>
          <a:effectLst>
            <a:outerShdw dist="25400" dir="5400000" algn="t" rotWithShape="0">
              <a:prstClr val="black">
                <a:alpha val="97000"/>
              </a:prstClr>
            </a:outerShdw>
          </a:effectLst>
        </p:spPr>
        <p:txBody>
          <a:bodyPr rIns="0" anchor="b"/>
          <a:lstStyle>
            <a:lvl1pPr marL="0" indent="0">
              <a:buNone/>
              <a:defRPr sz="1600" baseline="0"/>
            </a:lvl1pPr>
          </a:lstStyle>
          <a:p>
            <a:pPr lvl="0"/>
            <a:r>
              <a:rPr lang="en-US" dirty="0"/>
              <a:t>Add headline (max 2 rows)</a:t>
            </a:r>
          </a:p>
        </p:txBody>
      </p:sp>
      <p:sp>
        <p:nvSpPr>
          <p:cNvPr id="18" name="Text Placeholder 7"/>
          <p:cNvSpPr>
            <a:spLocks noGrp="1"/>
          </p:cNvSpPr>
          <p:nvPr>
            <p:ph type="body" sz="quarter" idx="18" hasCustomPrompt="1"/>
          </p:nvPr>
        </p:nvSpPr>
        <p:spPr>
          <a:xfrm>
            <a:off x="6547468" y="2037060"/>
            <a:ext cx="5242560" cy="670092"/>
          </a:xfrm>
          <a:solidFill>
            <a:schemeClr val="bg1"/>
          </a:solidFill>
          <a:effectLst>
            <a:outerShdw dist="25400" dir="5400000" algn="t" rotWithShape="0">
              <a:prstClr val="black">
                <a:alpha val="97000"/>
              </a:prstClr>
            </a:outerShdw>
          </a:effectLst>
        </p:spPr>
        <p:txBody>
          <a:bodyPr rIns="0" anchor="b"/>
          <a:lstStyle>
            <a:lvl1pPr marL="0" indent="0">
              <a:buNone/>
              <a:defRPr sz="1600" baseline="0"/>
            </a:lvl1pPr>
          </a:lstStyle>
          <a:p>
            <a:pPr lvl="0"/>
            <a:r>
              <a:rPr lang="en-US" dirty="0"/>
              <a:t>Add headline or remove (max 2 rows)</a:t>
            </a:r>
          </a:p>
        </p:txBody>
      </p:sp>
      <p:sp>
        <p:nvSpPr>
          <p:cNvPr id="12" name="Rectangle 11"/>
          <p:cNvSpPr/>
          <p:nvPr userDrawn="1"/>
        </p:nvSpPr>
        <p:spPr>
          <a:xfrm>
            <a:off x="12287025" y="-4042"/>
            <a:ext cx="1386247" cy="243104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lstStyle/>
          <a:p>
            <a:pPr algn="l"/>
            <a:r>
              <a:rPr lang="en-US" sz="1000" b="1" baseline="0" dirty="0">
                <a:solidFill>
                  <a:schemeClr val="tx1"/>
                </a:solidFill>
              </a:rPr>
              <a:t>Content 2 columns</a:t>
            </a:r>
          </a:p>
          <a:p>
            <a:pPr algn="l"/>
            <a:r>
              <a:rPr lang="en-US" sz="1000" b="0" baseline="0" dirty="0">
                <a:solidFill>
                  <a:schemeClr val="tx1"/>
                </a:solidFill>
              </a:rPr>
              <a:t>Use for two parts of content with two headlines. </a:t>
            </a:r>
          </a:p>
        </p:txBody>
      </p:sp>
      <p:sp>
        <p:nvSpPr>
          <p:cNvPr id="13" name="Text Placeholder 11"/>
          <p:cNvSpPr>
            <a:spLocks noGrp="1"/>
          </p:cNvSpPr>
          <p:nvPr>
            <p:ph type="body" sz="quarter" idx="15"/>
          </p:nvPr>
        </p:nvSpPr>
        <p:spPr>
          <a:xfrm>
            <a:off x="414529" y="5672139"/>
            <a:ext cx="11358880" cy="418782"/>
          </a:xfrm>
        </p:spPr>
        <p:txBody>
          <a:bodyPr tIns="0" bIns="0" anchor="b"/>
          <a:lstStyle>
            <a:lvl1pPr marL="0" indent="0">
              <a:lnSpc>
                <a:spcPct val="70000"/>
              </a:lnSpc>
              <a:spcBef>
                <a:spcPts val="0"/>
              </a:spcBef>
              <a:spcAft>
                <a:spcPts val="200"/>
              </a:spcAft>
              <a:buSzPct val="25000"/>
              <a:buFont typeface="Arial" panose="020B0604020202020204" pitchFamily="34" charset="0"/>
              <a:buChar char=" "/>
              <a:defRPr sz="900">
                <a:latin typeface="Arial Narrow" panose="020B0606020202030204" pitchFamily="34" charset="0"/>
              </a:defRPr>
            </a:lvl1pPr>
            <a:lvl2pPr marL="169863" indent="-112713">
              <a:lnSpc>
                <a:spcPct val="70000"/>
              </a:lnSpc>
              <a:spcBef>
                <a:spcPts val="0"/>
              </a:spcBef>
              <a:buFont typeface="Arial" panose="020B0604020202020204" pitchFamily="34" charset="0"/>
              <a:buChar char="•"/>
              <a:defRPr sz="900">
                <a:latin typeface="Arial Narrow" panose="020B0606020202030204" pitchFamily="34" charset="0"/>
              </a:defRPr>
            </a:lvl2pPr>
            <a:lvl3pPr marL="341312" indent="0">
              <a:buNone/>
              <a:defRPr/>
            </a:lvl3pPr>
          </a:lstStyle>
          <a:p>
            <a:pPr lvl="0"/>
            <a:r>
              <a:rPr lang="en-US"/>
              <a:t>Edit Master text styles</a:t>
            </a:r>
          </a:p>
          <a:p>
            <a:pPr lvl="1"/>
            <a:r>
              <a:rPr lang="en-US"/>
              <a:t>Second level</a:t>
            </a:r>
          </a:p>
        </p:txBody>
      </p:sp>
      <p:grpSp>
        <p:nvGrpSpPr>
          <p:cNvPr id="19" name="Group 18"/>
          <p:cNvGrpSpPr/>
          <p:nvPr userDrawn="1"/>
        </p:nvGrpSpPr>
        <p:grpSpPr>
          <a:xfrm>
            <a:off x="12284310" y="2497574"/>
            <a:ext cx="1389888" cy="1233768"/>
            <a:chOff x="9215268" y="3023356"/>
            <a:chExt cx="1389888" cy="1233768"/>
          </a:xfrm>
        </p:grpSpPr>
        <p:sp>
          <p:nvSpPr>
            <p:cNvPr id="20" name="Rectangle 19"/>
            <p:cNvSpPr/>
            <p:nvPr userDrawn="1"/>
          </p:nvSpPr>
          <p:spPr>
            <a:xfrm>
              <a:off x="9215268" y="3023356"/>
              <a:ext cx="1389888" cy="123376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0" rtlCol="0" anchor="t"/>
            <a:lstStyle/>
            <a:p>
              <a:pPr algn="l"/>
              <a:r>
                <a:rPr lang="en-US" sz="1000" b="0" baseline="0" dirty="0">
                  <a:solidFill>
                    <a:schemeClr val="tx1"/>
                  </a:solidFill>
                </a:rPr>
                <a:t>Only use </a:t>
              </a:r>
              <a:r>
                <a:rPr lang="en-US" sz="1000" b="0" baseline="0" dirty="0">
                  <a:solidFill>
                    <a:srgbClr val="D6002A"/>
                  </a:solidFill>
                </a:rPr>
                <a:t>S&amp;P Global Red </a:t>
              </a:r>
              <a:r>
                <a:rPr lang="en-US" sz="1000" b="0" baseline="0" dirty="0">
                  <a:solidFill>
                    <a:schemeClr val="tx1"/>
                  </a:solidFill>
                </a:rPr>
                <a:t>for key text high-lights, not shapes or charts. </a:t>
              </a:r>
              <a:br>
                <a:rPr lang="en-US" sz="1000" b="0" baseline="0" dirty="0">
                  <a:solidFill>
                    <a:schemeClr val="tx1"/>
                  </a:solidFill>
                </a:rPr>
              </a:br>
              <a:r>
                <a:rPr lang="en-US" sz="1000" b="0" baseline="0" dirty="0">
                  <a:solidFill>
                    <a:schemeClr val="tx1"/>
                  </a:solidFill>
                </a:rPr>
                <a:t>It’s available in the custom color palette. </a:t>
              </a:r>
            </a:p>
          </p:txBody>
        </p:sp>
        <p:sp>
          <p:nvSpPr>
            <p:cNvPr id="21" name="Rectangle 20"/>
            <p:cNvSpPr/>
            <p:nvPr userDrawn="1"/>
          </p:nvSpPr>
          <p:spPr>
            <a:xfrm>
              <a:off x="9264542" y="4042368"/>
              <a:ext cx="126397" cy="126397"/>
            </a:xfrm>
            <a:prstGeom prst="rect">
              <a:avLst/>
            </a:prstGeom>
            <a:solidFill>
              <a:srgbClr val="D60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tx1"/>
                </a:solidFill>
              </a:endParaRPr>
            </a:p>
          </p:txBody>
        </p:sp>
      </p:grpSp>
    </p:spTree>
    <p:extLst>
      <p:ext uri="{BB962C8B-B14F-4D97-AF65-F5344CB8AC3E}">
        <p14:creationId xmlns:p14="http://schemas.microsoft.com/office/powerpoint/2010/main" val="1224215931"/>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Content + Imag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410574" y="1371600"/>
            <a:ext cx="5491389" cy="4300538"/>
          </a:xfrm>
        </p:spPr>
        <p:txBody>
          <a:bodyPr>
            <a:normAutofit/>
          </a:bodyPr>
          <a:lstStyle>
            <a:lvl1pPr>
              <a:defRPr sz="2000"/>
            </a:lvl1pPr>
            <a:lvl2pPr>
              <a:defRPr sz="1800"/>
            </a:lvl2pPr>
            <a:lvl3pPr>
              <a:defRPr sz="16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r>
              <a:rPr lang="en-US"/>
              <a:t>#PlattsLOEF</a:t>
            </a:r>
          </a:p>
        </p:txBody>
      </p:sp>
      <p:sp>
        <p:nvSpPr>
          <p:cNvPr id="7" name="Slide Number Placeholder 6"/>
          <p:cNvSpPr>
            <a:spLocks noGrp="1"/>
          </p:cNvSpPr>
          <p:nvPr>
            <p:ph type="sldNum" sz="quarter" idx="12"/>
          </p:nvPr>
        </p:nvSpPr>
        <p:spPr/>
        <p:txBody>
          <a:bodyPr/>
          <a:lstStyle/>
          <a:p>
            <a:fld id="{5246FB18-5DF1-419A-B975-14AFDDD65B9F}" type="slidenum">
              <a:rPr lang="en-US" smtClean="0"/>
              <a:t>‹#›</a:t>
            </a:fld>
            <a:endParaRPr lang="en-US"/>
          </a:p>
        </p:txBody>
      </p:sp>
      <p:sp>
        <p:nvSpPr>
          <p:cNvPr id="9" name="Picture Placeholder 8"/>
          <p:cNvSpPr>
            <a:spLocks noGrp="1"/>
          </p:cNvSpPr>
          <p:nvPr>
            <p:ph type="pic" sz="quarter" idx="16" hasCustomPrompt="1"/>
          </p:nvPr>
        </p:nvSpPr>
        <p:spPr>
          <a:xfrm>
            <a:off x="6096001" y="1371600"/>
            <a:ext cx="5676900" cy="4300538"/>
          </a:xfrm>
        </p:spPr>
        <p:txBody>
          <a:bodyPr anchor="ctr"/>
          <a:lstStyle>
            <a:lvl1pPr marL="0" indent="0" algn="ctr">
              <a:buNone/>
              <a:defRPr/>
            </a:lvl1pPr>
          </a:lstStyle>
          <a:p>
            <a:r>
              <a:rPr lang="en-US" dirty="0"/>
              <a:t>Click to insert image</a:t>
            </a:r>
          </a:p>
        </p:txBody>
      </p:sp>
      <p:sp>
        <p:nvSpPr>
          <p:cNvPr id="10" name="Rectangle 9"/>
          <p:cNvSpPr/>
          <p:nvPr userDrawn="1"/>
        </p:nvSpPr>
        <p:spPr>
          <a:xfrm>
            <a:off x="12287025" y="-4043"/>
            <a:ext cx="1386247" cy="243104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lstStyle/>
          <a:p>
            <a:pPr algn="l"/>
            <a:r>
              <a:rPr lang="en-US" sz="1000" b="1" dirty="0">
                <a:solidFill>
                  <a:schemeClr val="tx1"/>
                </a:solidFill>
              </a:rPr>
              <a:t>Content  + Image</a:t>
            </a:r>
            <a:endParaRPr lang="en-US" sz="1000" b="1" baseline="0" dirty="0">
              <a:solidFill>
                <a:schemeClr val="tx1"/>
              </a:solidFill>
            </a:endParaRPr>
          </a:p>
          <a:p>
            <a:pPr algn="l"/>
            <a:r>
              <a:rPr lang="en-US" sz="1000" baseline="0" dirty="0">
                <a:solidFill>
                  <a:schemeClr val="tx1"/>
                </a:solidFill>
              </a:rPr>
              <a:t>Click image icon to insert image to fill the image placeholder. </a:t>
            </a:r>
            <a:endParaRPr lang="en-US" sz="1000" dirty="0">
              <a:solidFill>
                <a:schemeClr val="tx1"/>
              </a:solidFill>
            </a:endParaRPr>
          </a:p>
        </p:txBody>
      </p:sp>
      <p:sp>
        <p:nvSpPr>
          <p:cNvPr id="12" name="Text Placeholder 11"/>
          <p:cNvSpPr>
            <a:spLocks noGrp="1"/>
          </p:cNvSpPr>
          <p:nvPr>
            <p:ph type="body" sz="quarter" idx="15"/>
          </p:nvPr>
        </p:nvSpPr>
        <p:spPr>
          <a:xfrm>
            <a:off x="414529" y="5672139"/>
            <a:ext cx="11358880" cy="418782"/>
          </a:xfrm>
        </p:spPr>
        <p:txBody>
          <a:bodyPr tIns="0" bIns="0" anchor="b"/>
          <a:lstStyle>
            <a:lvl1pPr marL="0" indent="0">
              <a:lnSpc>
                <a:spcPct val="70000"/>
              </a:lnSpc>
              <a:spcBef>
                <a:spcPts val="0"/>
              </a:spcBef>
              <a:spcAft>
                <a:spcPts val="200"/>
              </a:spcAft>
              <a:buSzPct val="25000"/>
              <a:buFont typeface="Arial" panose="020B0604020202020204" pitchFamily="34" charset="0"/>
              <a:buChar char=" "/>
              <a:defRPr sz="900">
                <a:latin typeface="Arial Narrow" panose="020B0606020202030204" pitchFamily="34" charset="0"/>
              </a:defRPr>
            </a:lvl1pPr>
            <a:lvl2pPr marL="169863" indent="-112713">
              <a:lnSpc>
                <a:spcPct val="70000"/>
              </a:lnSpc>
              <a:spcBef>
                <a:spcPts val="0"/>
              </a:spcBef>
              <a:buFont typeface="Arial" panose="020B0604020202020204" pitchFamily="34" charset="0"/>
              <a:buChar char="•"/>
              <a:defRPr sz="900">
                <a:latin typeface="Arial Narrow" panose="020B0606020202030204" pitchFamily="34" charset="0"/>
              </a:defRPr>
            </a:lvl2pPr>
            <a:lvl3pPr marL="341312" indent="0">
              <a:buNone/>
              <a:defRPr/>
            </a:lvl3pPr>
          </a:lstStyle>
          <a:p>
            <a:pPr lvl="0"/>
            <a:r>
              <a:rPr lang="en-US"/>
              <a:t>Edit Master text styles</a:t>
            </a:r>
          </a:p>
          <a:p>
            <a:pPr lvl="1"/>
            <a:r>
              <a:rPr lang="en-US"/>
              <a:t>Second level</a:t>
            </a:r>
          </a:p>
        </p:txBody>
      </p:sp>
      <p:grpSp>
        <p:nvGrpSpPr>
          <p:cNvPr id="11" name="Group 10"/>
          <p:cNvGrpSpPr/>
          <p:nvPr userDrawn="1"/>
        </p:nvGrpSpPr>
        <p:grpSpPr>
          <a:xfrm>
            <a:off x="12284310" y="2497574"/>
            <a:ext cx="1389888" cy="1233768"/>
            <a:chOff x="9215268" y="3023356"/>
            <a:chExt cx="1389888" cy="1233768"/>
          </a:xfrm>
        </p:grpSpPr>
        <p:sp>
          <p:nvSpPr>
            <p:cNvPr id="14" name="Rectangle 13"/>
            <p:cNvSpPr/>
            <p:nvPr userDrawn="1"/>
          </p:nvSpPr>
          <p:spPr>
            <a:xfrm>
              <a:off x="9215268" y="3023356"/>
              <a:ext cx="1389888" cy="123376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0" rtlCol="0" anchor="t"/>
            <a:lstStyle/>
            <a:p>
              <a:pPr algn="l"/>
              <a:r>
                <a:rPr lang="en-US" sz="1000" b="0" baseline="0" dirty="0">
                  <a:solidFill>
                    <a:schemeClr val="tx1"/>
                  </a:solidFill>
                </a:rPr>
                <a:t>Only use </a:t>
              </a:r>
              <a:r>
                <a:rPr lang="en-US" sz="1000" b="0" baseline="0" dirty="0">
                  <a:solidFill>
                    <a:srgbClr val="D6002A"/>
                  </a:solidFill>
                </a:rPr>
                <a:t>S&amp;P Global Red </a:t>
              </a:r>
              <a:r>
                <a:rPr lang="en-US" sz="1000" b="0" baseline="0" dirty="0">
                  <a:solidFill>
                    <a:schemeClr val="tx1"/>
                  </a:solidFill>
                </a:rPr>
                <a:t>for key text high-lights, not shapes or charts. </a:t>
              </a:r>
              <a:br>
                <a:rPr lang="en-US" sz="1000" b="0" baseline="0" dirty="0">
                  <a:solidFill>
                    <a:schemeClr val="tx1"/>
                  </a:solidFill>
                </a:rPr>
              </a:br>
              <a:r>
                <a:rPr lang="en-US" sz="1000" b="0" baseline="0" dirty="0">
                  <a:solidFill>
                    <a:schemeClr val="tx1"/>
                  </a:solidFill>
                </a:rPr>
                <a:t>It’s available in the custom color palette. </a:t>
              </a:r>
            </a:p>
          </p:txBody>
        </p:sp>
        <p:sp>
          <p:nvSpPr>
            <p:cNvPr id="15" name="Rectangle 14"/>
            <p:cNvSpPr/>
            <p:nvPr userDrawn="1"/>
          </p:nvSpPr>
          <p:spPr>
            <a:xfrm>
              <a:off x="9264542" y="4042368"/>
              <a:ext cx="126397" cy="126397"/>
            </a:xfrm>
            <a:prstGeom prst="rect">
              <a:avLst/>
            </a:prstGeom>
            <a:solidFill>
              <a:srgbClr val="D60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tx1"/>
                </a:solidFill>
              </a:endParaRPr>
            </a:p>
          </p:txBody>
        </p:sp>
      </p:grpSp>
    </p:spTree>
    <p:extLst>
      <p:ext uri="{BB962C8B-B14F-4D97-AF65-F5344CB8AC3E}">
        <p14:creationId xmlns:p14="http://schemas.microsoft.com/office/powerpoint/2010/main" val="871100746"/>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Chart wSource">
    <p:spTree>
      <p:nvGrpSpPr>
        <p:cNvPr id="1" name=""/>
        <p:cNvGrpSpPr/>
        <p:nvPr/>
      </p:nvGrpSpPr>
      <p:grpSpPr>
        <a:xfrm>
          <a:off x="0" y="0"/>
          <a:ext cx="0" cy="0"/>
          <a:chOff x="0" y="0"/>
          <a:chExt cx="0" cy="0"/>
        </a:xfrm>
      </p:grpSpPr>
      <p:sp>
        <p:nvSpPr>
          <p:cNvPr id="11" name="Chart Placeholder 10"/>
          <p:cNvSpPr>
            <a:spLocks noGrp="1"/>
          </p:cNvSpPr>
          <p:nvPr>
            <p:ph type="chart" sz="quarter" idx="19" hasCustomPrompt="1"/>
          </p:nvPr>
        </p:nvSpPr>
        <p:spPr>
          <a:xfrm>
            <a:off x="411480" y="1790701"/>
            <a:ext cx="11362465" cy="3881439"/>
          </a:xfrm>
        </p:spPr>
        <p:txBody>
          <a:bodyPr/>
          <a:lstStyle>
            <a:lvl1pPr marL="0" indent="0">
              <a:buNone/>
              <a:defRPr/>
            </a:lvl1pPr>
          </a:lstStyle>
          <a:p>
            <a:r>
              <a:rPr lang="en-US" dirty="0"/>
              <a:t>Click to insert chart</a:t>
            </a:r>
          </a:p>
        </p:txBody>
      </p:sp>
      <p:sp>
        <p:nvSpPr>
          <p:cNvPr id="2" name="Title 1"/>
          <p:cNvSpPr>
            <a:spLocks noGrp="1"/>
          </p:cNvSpPr>
          <p:nvPr>
            <p:ph type="title"/>
          </p:nvPr>
        </p:nvSpPr>
        <p:spPr/>
        <p:txBody>
          <a:bodyPr/>
          <a:lstStyle>
            <a:lvl1pPr>
              <a:defRPr>
                <a:latin typeface="+mj-lt"/>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#PlattsLOEF</a:t>
            </a:r>
            <a:endParaRPr lang="en-US" dirty="0"/>
          </a:p>
        </p:txBody>
      </p:sp>
      <p:sp>
        <p:nvSpPr>
          <p:cNvPr id="4" name="Slide Number Placeholder 3"/>
          <p:cNvSpPr>
            <a:spLocks noGrp="1"/>
          </p:cNvSpPr>
          <p:nvPr>
            <p:ph type="sldNum" sz="quarter" idx="11"/>
          </p:nvPr>
        </p:nvSpPr>
        <p:spPr/>
        <p:txBody>
          <a:bodyPr/>
          <a:lstStyle/>
          <a:p>
            <a:fld id="{BDDC3DCF-E0A7-DA4A-BC2C-1EC3743A297B}" type="slidenum">
              <a:rPr lang="en-US" smtClean="0"/>
              <a:pPr/>
              <a:t>‹#›</a:t>
            </a:fld>
            <a:endParaRPr lang="en-US" dirty="0"/>
          </a:p>
        </p:txBody>
      </p:sp>
      <p:sp>
        <p:nvSpPr>
          <p:cNvPr id="10" name="Text Placeholder 7"/>
          <p:cNvSpPr>
            <a:spLocks noGrp="1"/>
          </p:cNvSpPr>
          <p:nvPr>
            <p:ph type="body" sz="quarter" idx="13" hasCustomPrompt="1"/>
          </p:nvPr>
        </p:nvSpPr>
        <p:spPr>
          <a:xfrm>
            <a:off x="411480" y="1084264"/>
            <a:ext cx="11379200" cy="706437"/>
          </a:xfrm>
        </p:spPr>
        <p:txBody>
          <a:bodyPr/>
          <a:lstStyle>
            <a:lvl1pPr marL="0" indent="0">
              <a:buNone/>
              <a:defRPr b="0"/>
            </a:lvl1pPr>
            <a:lvl2pPr marL="169863" indent="0">
              <a:buNone/>
              <a:defRPr/>
            </a:lvl2pPr>
          </a:lstStyle>
          <a:p>
            <a:pPr lvl="0"/>
            <a:r>
              <a:rPr lang="en-US" dirty="0"/>
              <a:t>Click to add subtitle</a:t>
            </a:r>
          </a:p>
        </p:txBody>
      </p:sp>
      <p:sp>
        <p:nvSpPr>
          <p:cNvPr id="13" name="Rectangle 12"/>
          <p:cNvSpPr/>
          <p:nvPr userDrawn="1"/>
        </p:nvSpPr>
        <p:spPr>
          <a:xfrm>
            <a:off x="12287025" y="-4043"/>
            <a:ext cx="1386247" cy="243104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lstStyle/>
          <a:p>
            <a:pPr algn="l"/>
            <a:r>
              <a:rPr lang="en-US" sz="1000" b="1" dirty="0">
                <a:solidFill>
                  <a:schemeClr val="tx1"/>
                </a:solidFill>
              </a:rPr>
              <a:t>Chart </a:t>
            </a:r>
            <a:r>
              <a:rPr lang="en-US" sz="1000" b="1" dirty="0" err="1">
                <a:solidFill>
                  <a:schemeClr val="tx1"/>
                </a:solidFill>
              </a:rPr>
              <a:t>wSource</a:t>
            </a:r>
            <a:endParaRPr lang="en-US" sz="1000" b="1" baseline="0" dirty="0">
              <a:solidFill>
                <a:schemeClr val="tx1"/>
              </a:solidFill>
            </a:endParaRPr>
          </a:p>
          <a:p>
            <a:pPr algn="l"/>
            <a:r>
              <a:rPr lang="en-US" sz="1000" b="0" baseline="0" dirty="0">
                <a:solidFill>
                  <a:schemeClr val="tx1"/>
                </a:solidFill>
              </a:rPr>
              <a:t>Use for charts.</a:t>
            </a:r>
          </a:p>
        </p:txBody>
      </p:sp>
      <p:sp>
        <p:nvSpPr>
          <p:cNvPr id="12" name="Text Placeholder 11"/>
          <p:cNvSpPr>
            <a:spLocks noGrp="1"/>
          </p:cNvSpPr>
          <p:nvPr>
            <p:ph type="body" sz="quarter" idx="15"/>
          </p:nvPr>
        </p:nvSpPr>
        <p:spPr>
          <a:xfrm>
            <a:off x="414529" y="5672139"/>
            <a:ext cx="11358880" cy="418782"/>
          </a:xfrm>
        </p:spPr>
        <p:txBody>
          <a:bodyPr tIns="0" bIns="0" anchor="b"/>
          <a:lstStyle>
            <a:lvl1pPr marL="0" indent="0">
              <a:lnSpc>
                <a:spcPct val="70000"/>
              </a:lnSpc>
              <a:spcBef>
                <a:spcPts val="0"/>
              </a:spcBef>
              <a:spcAft>
                <a:spcPts val="200"/>
              </a:spcAft>
              <a:buSzPct val="25000"/>
              <a:buFont typeface="Arial" panose="020B0604020202020204" pitchFamily="34" charset="0"/>
              <a:buChar char=" "/>
              <a:defRPr sz="900">
                <a:latin typeface="Arial Narrow" panose="020B0606020202030204" pitchFamily="34" charset="0"/>
              </a:defRPr>
            </a:lvl1pPr>
            <a:lvl2pPr marL="169863" indent="-112713">
              <a:lnSpc>
                <a:spcPct val="70000"/>
              </a:lnSpc>
              <a:spcBef>
                <a:spcPts val="0"/>
              </a:spcBef>
              <a:buFont typeface="Arial" panose="020B0604020202020204" pitchFamily="34" charset="0"/>
              <a:buChar char="•"/>
              <a:defRPr sz="900">
                <a:latin typeface="Arial Narrow" panose="020B0606020202030204" pitchFamily="34" charset="0"/>
              </a:defRPr>
            </a:lvl2pPr>
            <a:lvl3pPr marL="341312" indent="0">
              <a:buNone/>
              <a:defRPr/>
            </a:lvl3pPr>
          </a:lstStyle>
          <a:p>
            <a:pPr lvl="0"/>
            <a:r>
              <a:rPr lang="en-US"/>
              <a:t>Edit Master text styles</a:t>
            </a:r>
          </a:p>
          <a:p>
            <a:pPr lvl="1"/>
            <a:r>
              <a:rPr lang="en-US"/>
              <a:t>Second level</a:t>
            </a:r>
          </a:p>
        </p:txBody>
      </p:sp>
      <p:grpSp>
        <p:nvGrpSpPr>
          <p:cNvPr id="15" name="Group 14"/>
          <p:cNvGrpSpPr/>
          <p:nvPr userDrawn="1"/>
        </p:nvGrpSpPr>
        <p:grpSpPr>
          <a:xfrm>
            <a:off x="12284310" y="2497574"/>
            <a:ext cx="1389888" cy="1233768"/>
            <a:chOff x="9215268" y="3023356"/>
            <a:chExt cx="1389888" cy="1233768"/>
          </a:xfrm>
        </p:grpSpPr>
        <p:sp>
          <p:nvSpPr>
            <p:cNvPr id="16" name="Rectangle 15"/>
            <p:cNvSpPr/>
            <p:nvPr userDrawn="1"/>
          </p:nvSpPr>
          <p:spPr>
            <a:xfrm>
              <a:off x="9215268" y="3023356"/>
              <a:ext cx="1389888" cy="123376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0" rtlCol="0" anchor="t"/>
            <a:lstStyle/>
            <a:p>
              <a:pPr algn="l"/>
              <a:r>
                <a:rPr lang="en-US" sz="1000" b="0" baseline="0" dirty="0">
                  <a:solidFill>
                    <a:schemeClr val="tx1"/>
                  </a:solidFill>
                </a:rPr>
                <a:t>Only use </a:t>
              </a:r>
              <a:r>
                <a:rPr lang="en-US" sz="1000" b="0" baseline="0" dirty="0">
                  <a:solidFill>
                    <a:srgbClr val="D6002A"/>
                  </a:solidFill>
                </a:rPr>
                <a:t>S&amp;P Global Red </a:t>
              </a:r>
              <a:r>
                <a:rPr lang="en-US" sz="1000" b="0" baseline="0" dirty="0">
                  <a:solidFill>
                    <a:schemeClr val="tx1"/>
                  </a:solidFill>
                </a:rPr>
                <a:t>for key text high-lights, not shapes or charts. </a:t>
              </a:r>
              <a:br>
                <a:rPr lang="en-US" sz="1000" b="0" baseline="0" dirty="0">
                  <a:solidFill>
                    <a:schemeClr val="tx1"/>
                  </a:solidFill>
                </a:rPr>
              </a:br>
              <a:r>
                <a:rPr lang="en-US" sz="1000" b="0" baseline="0" dirty="0">
                  <a:solidFill>
                    <a:schemeClr val="tx1"/>
                  </a:solidFill>
                </a:rPr>
                <a:t>It’s available in the custom color palette. </a:t>
              </a:r>
            </a:p>
          </p:txBody>
        </p:sp>
        <p:sp>
          <p:nvSpPr>
            <p:cNvPr id="17" name="Rectangle 16"/>
            <p:cNvSpPr/>
            <p:nvPr userDrawn="1"/>
          </p:nvSpPr>
          <p:spPr>
            <a:xfrm>
              <a:off x="9264542" y="4042368"/>
              <a:ext cx="126397" cy="126397"/>
            </a:xfrm>
            <a:prstGeom prst="rect">
              <a:avLst/>
            </a:prstGeom>
            <a:solidFill>
              <a:srgbClr val="D60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tx1"/>
                </a:solidFill>
              </a:endParaRPr>
            </a:p>
          </p:txBody>
        </p:sp>
      </p:grpSp>
    </p:spTree>
    <p:extLst>
      <p:ext uri="{BB962C8B-B14F-4D97-AF65-F5344CB8AC3E}">
        <p14:creationId xmlns:p14="http://schemas.microsoft.com/office/powerpoint/2010/main" val="993786221"/>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Content + box, no sub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410573" y="1371600"/>
            <a:ext cx="7109908" cy="4300538"/>
          </a:xfrm>
        </p:spPr>
        <p:txBody>
          <a:bodyPr>
            <a:noAutofit/>
          </a:bodyPr>
          <a:lstStyle>
            <a:lvl1pPr>
              <a:defRPr sz="2000"/>
            </a:lvl1pPr>
            <a:lvl2pPr>
              <a:defRPr sz="1800"/>
            </a:lvl2pPr>
            <a:lvl3pPr>
              <a:defRPr sz="16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r>
              <a:rPr lang="en-US"/>
              <a:t>#PlattsLOEF</a:t>
            </a:r>
          </a:p>
        </p:txBody>
      </p:sp>
      <p:sp>
        <p:nvSpPr>
          <p:cNvPr id="7" name="Slide Number Placeholder 6"/>
          <p:cNvSpPr>
            <a:spLocks noGrp="1"/>
          </p:cNvSpPr>
          <p:nvPr>
            <p:ph type="sldNum" sz="quarter" idx="12"/>
          </p:nvPr>
        </p:nvSpPr>
        <p:spPr/>
        <p:txBody>
          <a:bodyPr/>
          <a:lstStyle/>
          <a:p>
            <a:fld id="{5246FB18-5DF1-419A-B975-14AFDDD65B9F}" type="slidenum">
              <a:rPr lang="en-US" smtClean="0"/>
              <a:t>‹#›</a:t>
            </a:fld>
            <a:endParaRPr lang="en-US"/>
          </a:p>
        </p:txBody>
      </p:sp>
      <p:sp>
        <p:nvSpPr>
          <p:cNvPr id="9" name="Text Placeholder 8"/>
          <p:cNvSpPr>
            <a:spLocks noGrp="1"/>
          </p:cNvSpPr>
          <p:nvPr>
            <p:ph type="body" sz="quarter" idx="16"/>
          </p:nvPr>
        </p:nvSpPr>
        <p:spPr>
          <a:xfrm>
            <a:off x="7713643" y="1371600"/>
            <a:ext cx="4076700" cy="4300538"/>
          </a:xfrm>
          <a:solidFill>
            <a:schemeClr val="bg2"/>
          </a:solidFill>
        </p:spPr>
        <p:txBody>
          <a:bodyPr lIns="91440" tIns="91440" bIns="91440"/>
          <a:lstStyle>
            <a:lvl1pPr>
              <a:defRPr sz="1800"/>
            </a:lvl1pPr>
            <a:lvl2pPr>
              <a:defRPr sz="1600"/>
            </a:lvl2pPr>
            <a:lvl3pPr>
              <a:defRPr sz="14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Rectangle 9"/>
          <p:cNvSpPr/>
          <p:nvPr userDrawn="1"/>
        </p:nvSpPr>
        <p:spPr>
          <a:xfrm>
            <a:off x="12287025" y="-4043"/>
            <a:ext cx="1386247" cy="243104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lstStyle/>
          <a:p>
            <a:pPr algn="l"/>
            <a:r>
              <a:rPr lang="en-US" sz="1000" b="1" dirty="0">
                <a:solidFill>
                  <a:schemeClr val="tx1"/>
                </a:solidFill>
              </a:rPr>
              <a:t>Content + box</a:t>
            </a:r>
          </a:p>
          <a:p>
            <a:pPr algn="l"/>
            <a:r>
              <a:rPr lang="en-US" sz="1000" b="0" baseline="0" dirty="0">
                <a:solidFill>
                  <a:schemeClr val="tx1"/>
                </a:solidFill>
              </a:rPr>
              <a:t>Use to create pop-out text/content in the right-hand box. Resize the box as needed. </a:t>
            </a:r>
          </a:p>
        </p:txBody>
      </p:sp>
      <p:sp>
        <p:nvSpPr>
          <p:cNvPr id="13" name="Text Placeholder 11"/>
          <p:cNvSpPr>
            <a:spLocks noGrp="1"/>
          </p:cNvSpPr>
          <p:nvPr>
            <p:ph type="body" sz="quarter" idx="15"/>
          </p:nvPr>
        </p:nvSpPr>
        <p:spPr>
          <a:xfrm>
            <a:off x="414529" y="5672139"/>
            <a:ext cx="11358880" cy="418782"/>
          </a:xfrm>
        </p:spPr>
        <p:txBody>
          <a:bodyPr tIns="0" bIns="0" anchor="b"/>
          <a:lstStyle>
            <a:lvl1pPr marL="0" indent="0">
              <a:lnSpc>
                <a:spcPct val="70000"/>
              </a:lnSpc>
              <a:spcBef>
                <a:spcPts val="0"/>
              </a:spcBef>
              <a:spcAft>
                <a:spcPts val="200"/>
              </a:spcAft>
              <a:buSzPct val="25000"/>
              <a:buFont typeface="Arial" panose="020B0604020202020204" pitchFamily="34" charset="0"/>
              <a:buChar char=" "/>
              <a:defRPr sz="900">
                <a:latin typeface="Arial Narrow" panose="020B0606020202030204" pitchFamily="34" charset="0"/>
              </a:defRPr>
            </a:lvl1pPr>
            <a:lvl2pPr marL="169863" indent="-112713">
              <a:lnSpc>
                <a:spcPct val="70000"/>
              </a:lnSpc>
              <a:spcBef>
                <a:spcPts val="0"/>
              </a:spcBef>
              <a:buFont typeface="Arial" panose="020B0604020202020204" pitchFamily="34" charset="0"/>
              <a:buChar char="•"/>
              <a:defRPr sz="900">
                <a:latin typeface="Arial Narrow" panose="020B0606020202030204" pitchFamily="34" charset="0"/>
              </a:defRPr>
            </a:lvl2pPr>
            <a:lvl3pPr marL="341312" indent="0">
              <a:buNone/>
              <a:defRPr/>
            </a:lvl3pPr>
          </a:lstStyle>
          <a:p>
            <a:pPr lvl="0"/>
            <a:r>
              <a:rPr lang="en-US"/>
              <a:t>Edit Master text styles</a:t>
            </a:r>
          </a:p>
          <a:p>
            <a:pPr lvl="1"/>
            <a:r>
              <a:rPr lang="en-US"/>
              <a:t>Second level</a:t>
            </a:r>
          </a:p>
        </p:txBody>
      </p:sp>
      <p:grpSp>
        <p:nvGrpSpPr>
          <p:cNvPr id="11" name="Group 10"/>
          <p:cNvGrpSpPr/>
          <p:nvPr userDrawn="1"/>
        </p:nvGrpSpPr>
        <p:grpSpPr>
          <a:xfrm>
            <a:off x="12284310" y="2497574"/>
            <a:ext cx="1389888" cy="1233768"/>
            <a:chOff x="9215268" y="3023356"/>
            <a:chExt cx="1389888" cy="1233768"/>
          </a:xfrm>
        </p:grpSpPr>
        <p:sp>
          <p:nvSpPr>
            <p:cNvPr id="14" name="Rectangle 13"/>
            <p:cNvSpPr/>
            <p:nvPr userDrawn="1"/>
          </p:nvSpPr>
          <p:spPr>
            <a:xfrm>
              <a:off x="9215268" y="3023356"/>
              <a:ext cx="1389888" cy="123376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0" rtlCol="0" anchor="t"/>
            <a:lstStyle/>
            <a:p>
              <a:pPr algn="l"/>
              <a:r>
                <a:rPr lang="en-US" sz="1000" b="0" baseline="0" dirty="0">
                  <a:solidFill>
                    <a:schemeClr val="tx1"/>
                  </a:solidFill>
                </a:rPr>
                <a:t>Only use </a:t>
              </a:r>
              <a:r>
                <a:rPr lang="en-US" sz="1000" b="0" baseline="0" dirty="0">
                  <a:solidFill>
                    <a:srgbClr val="D6002A"/>
                  </a:solidFill>
                </a:rPr>
                <a:t>S&amp;P Global Red </a:t>
              </a:r>
              <a:r>
                <a:rPr lang="en-US" sz="1000" b="0" baseline="0" dirty="0">
                  <a:solidFill>
                    <a:schemeClr val="tx1"/>
                  </a:solidFill>
                </a:rPr>
                <a:t>for key text high-lights, not shapes or charts. </a:t>
              </a:r>
              <a:br>
                <a:rPr lang="en-US" sz="1000" b="0" baseline="0" dirty="0">
                  <a:solidFill>
                    <a:schemeClr val="tx1"/>
                  </a:solidFill>
                </a:rPr>
              </a:br>
              <a:r>
                <a:rPr lang="en-US" sz="1000" b="0" baseline="0" dirty="0">
                  <a:solidFill>
                    <a:schemeClr val="tx1"/>
                  </a:solidFill>
                </a:rPr>
                <a:t>It’s available in the custom color palette. </a:t>
              </a:r>
            </a:p>
          </p:txBody>
        </p:sp>
        <p:sp>
          <p:nvSpPr>
            <p:cNvPr id="15" name="Rectangle 14"/>
            <p:cNvSpPr/>
            <p:nvPr userDrawn="1"/>
          </p:nvSpPr>
          <p:spPr>
            <a:xfrm>
              <a:off x="9264542" y="4042368"/>
              <a:ext cx="126397" cy="126397"/>
            </a:xfrm>
            <a:prstGeom prst="rect">
              <a:avLst/>
            </a:prstGeom>
            <a:solidFill>
              <a:srgbClr val="D60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tx1"/>
                </a:solidFill>
              </a:endParaRPr>
            </a:p>
          </p:txBody>
        </p:sp>
      </p:grpSp>
    </p:spTree>
    <p:extLst>
      <p:ext uri="{BB962C8B-B14F-4D97-AF65-F5344CB8AC3E}">
        <p14:creationId xmlns:p14="http://schemas.microsoft.com/office/powerpoint/2010/main" val="2233504175"/>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Gray background for content">
    <p:spTree>
      <p:nvGrpSpPr>
        <p:cNvPr id="1" name=""/>
        <p:cNvGrpSpPr/>
        <p:nvPr/>
      </p:nvGrpSpPr>
      <p:grpSpPr>
        <a:xfrm>
          <a:off x="0" y="0"/>
          <a:ext cx="0" cy="0"/>
          <a:chOff x="0" y="0"/>
          <a:chExt cx="0" cy="0"/>
        </a:xfrm>
      </p:grpSpPr>
      <p:sp>
        <p:nvSpPr>
          <p:cNvPr id="7" name="Rectangle 6"/>
          <p:cNvSpPr/>
          <p:nvPr userDrawn="1"/>
        </p:nvSpPr>
        <p:spPr>
          <a:xfrm>
            <a:off x="411480" y="1790700"/>
            <a:ext cx="11379200" cy="388136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algn="ctr"/>
            <a:endParaRPr lang="en-US" sz="1800"/>
          </a:p>
        </p:txBody>
      </p:sp>
      <p:sp>
        <p:nvSpPr>
          <p:cNvPr id="2" name="Title 1"/>
          <p:cNvSpPr>
            <a:spLocks noGrp="1"/>
          </p:cNvSpPr>
          <p:nvPr>
            <p:ph type="title"/>
          </p:nvPr>
        </p:nvSpPr>
        <p:spPr/>
        <p:txBody>
          <a:bodyPr/>
          <a:lstStyle>
            <a:lvl1pPr>
              <a:defRPr baseline="0"/>
            </a:lvl1pPr>
          </a:lstStyle>
          <a:p>
            <a:r>
              <a:rPr lang="en-US"/>
              <a:t>Click to edit Master title style</a:t>
            </a:r>
            <a:endParaRPr lang="en-US" dirty="0"/>
          </a:p>
        </p:txBody>
      </p:sp>
      <p:sp>
        <p:nvSpPr>
          <p:cNvPr id="3" name="Content Placeholder 2"/>
          <p:cNvSpPr>
            <a:spLocks noGrp="1"/>
          </p:cNvSpPr>
          <p:nvPr>
            <p:ph idx="1" hasCustomPrompt="1"/>
          </p:nvPr>
        </p:nvSpPr>
        <p:spPr>
          <a:xfrm>
            <a:off x="411480" y="1794414"/>
            <a:ext cx="4240599" cy="3877724"/>
          </a:xfrm>
        </p:spPr>
        <p:txBody>
          <a:bodyPr lIns="182880" tIns="182880" rIns="182880" bIns="182880"/>
          <a:lstStyle>
            <a:lvl1pPr>
              <a:defRPr sz="1800" baseline="0"/>
            </a:lvl1pPr>
            <a:lvl2pPr>
              <a:defRPr sz="1600"/>
            </a:lvl2pPr>
            <a:lvl3pPr>
              <a:defRPr sz="1400"/>
            </a:lvl3pPr>
            <a:lvl4pPr>
              <a:defRPr sz="1400"/>
            </a:lvl4pPr>
            <a:lvl5pPr>
              <a:defRPr sz="1400"/>
            </a:lvl5pPr>
          </a:lstStyle>
          <a:p>
            <a:pPr lvl="0"/>
            <a:r>
              <a:rPr lang="en-US" dirty="0"/>
              <a:t>Click to add content and resize or remove placeholder as needed or remove.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a:t>#PlattsLOEF</a:t>
            </a:r>
          </a:p>
        </p:txBody>
      </p:sp>
      <p:sp>
        <p:nvSpPr>
          <p:cNvPr id="6" name="Slide Number Placeholder 5"/>
          <p:cNvSpPr>
            <a:spLocks noGrp="1"/>
          </p:cNvSpPr>
          <p:nvPr>
            <p:ph type="sldNum" sz="quarter" idx="12"/>
          </p:nvPr>
        </p:nvSpPr>
        <p:spPr/>
        <p:txBody>
          <a:bodyPr/>
          <a:lstStyle/>
          <a:p>
            <a:fld id="{5246FB18-5DF1-419A-B975-14AFDDD65B9F}" type="slidenum">
              <a:rPr lang="en-US" smtClean="0"/>
              <a:t>‹#›</a:t>
            </a:fld>
            <a:endParaRPr lang="en-US"/>
          </a:p>
        </p:txBody>
      </p:sp>
      <p:sp>
        <p:nvSpPr>
          <p:cNvPr id="8" name="Text Placeholder 7"/>
          <p:cNvSpPr>
            <a:spLocks noGrp="1"/>
          </p:cNvSpPr>
          <p:nvPr>
            <p:ph type="body" sz="quarter" idx="13" hasCustomPrompt="1"/>
          </p:nvPr>
        </p:nvSpPr>
        <p:spPr>
          <a:xfrm>
            <a:off x="411480" y="1084264"/>
            <a:ext cx="11379200" cy="706437"/>
          </a:xfrm>
        </p:spPr>
        <p:txBody>
          <a:bodyPr/>
          <a:lstStyle>
            <a:lvl1pPr marL="0" indent="0">
              <a:buNone/>
              <a:defRPr b="0"/>
            </a:lvl1pPr>
            <a:lvl2pPr marL="169863" indent="0">
              <a:buNone/>
              <a:defRPr/>
            </a:lvl2pPr>
          </a:lstStyle>
          <a:p>
            <a:pPr lvl="0"/>
            <a:r>
              <a:rPr lang="en-US" dirty="0"/>
              <a:t>Click to add subtitle</a:t>
            </a:r>
          </a:p>
        </p:txBody>
      </p:sp>
      <p:sp>
        <p:nvSpPr>
          <p:cNvPr id="11" name="Rectangle 10"/>
          <p:cNvSpPr/>
          <p:nvPr userDrawn="1"/>
        </p:nvSpPr>
        <p:spPr>
          <a:xfrm>
            <a:off x="12287025" y="-4044"/>
            <a:ext cx="1386247" cy="243230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lstStyle/>
          <a:p>
            <a:pPr algn="l"/>
            <a:r>
              <a:rPr lang="en-US" sz="1000" b="1" dirty="0">
                <a:solidFill>
                  <a:schemeClr val="tx1"/>
                </a:solidFill>
              </a:rPr>
              <a:t>Gray background for content</a:t>
            </a:r>
            <a:endParaRPr lang="en-US" sz="1000" b="1" baseline="0" dirty="0">
              <a:solidFill>
                <a:schemeClr val="tx1"/>
              </a:solidFill>
            </a:endParaRPr>
          </a:p>
          <a:p>
            <a:pPr algn="l"/>
            <a:r>
              <a:rPr lang="en-US" sz="1000" baseline="0" dirty="0">
                <a:solidFill>
                  <a:schemeClr val="tx1"/>
                </a:solidFill>
              </a:rPr>
              <a:t>Use slide layout to add graphics with explanatory text. </a:t>
            </a:r>
          </a:p>
          <a:p>
            <a:pPr algn="l"/>
            <a:r>
              <a:rPr lang="en-US" sz="1000" baseline="0" dirty="0">
                <a:solidFill>
                  <a:schemeClr val="tx1"/>
                </a:solidFill>
              </a:rPr>
              <a:t>The text placeholder can be moved as needed. </a:t>
            </a:r>
            <a:endParaRPr lang="en-US" sz="1000" dirty="0">
              <a:solidFill>
                <a:schemeClr val="tx1"/>
              </a:solidFill>
            </a:endParaRPr>
          </a:p>
        </p:txBody>
      </p:sp>
      <p:sp>
        <p:nvSpPr>
          <p:cNvPr id="14" name="Text Placeholder 11"/>
          <p:cNvSpPr>
            <a:spLocks noGrp="1"/>
          </p:cNvSpPr>
          <p:nvPr>
            <p:ph type="body" sz="quarter" idx="15"/>
          </p:nvPr>
        </p:nvSpPr>
        <p:spPr>
          <a:xfrm>
            <a:off x="414529" y="5672139"/>
            <a:ext cx="11358880" cy="418782"/>
          </a:xfrm>
        </p:spPr>
        <p:txBody>
          <a:bodyPr tIns="0" bIns="0" anchor="b"/>
          <a:lstStyle>
            <a:lvl1pPr marL="0" indent="0">
              <a:lnSpc>
                <a:spcPct val="70000"/>
              </a:lnSpc>
              <a:spcBef>
                <a:spcPts val="0"/>
              </a:spcBef>
              <a:spcAft>
                <a:spcPts val="200"/>
              </a:spcAft>
              <a:buSzPct val="25000"/>
              <a:buFont typeface="Arial" panose="020B0604020202020204" pitchFamily="34" charset="0"/>
              <a:buChar char=" "/>
              <a:defRPr sz="900">
                <a:latin typeface="Arial Narrow" panose="020B0606020202030204" pitchFamily="34" charset="0"/>
              </a:defRPr>
            </a:lvl1pPr>
            <a:lvl2pPr marL="169863" indent="-112713">
              <a:lnSpc>
                <a:spcPct val="70000"/>
              </a:lnSpc>
              <a:spcBef>
                <a:spcPts val="0"/>
              </a:spcBef>
              <a:buFont typeface="Arial" panose="020B0604020202020204" pitchFamily="34" charset="0"/>
              <a:buChar char="•"/>
              <a:defRPr sz="900">
                <a:latin typeface="Arial Narrow" panose="020B0606020202030204" pitchFamily="34" charset="0"/>
              </a:defRPr>
            </a:lvl2pPr>
            <a:lvl3pPr marL="341312" indent="0">
              <a:buNone/>
              <a:defRPr/>
            </a:lvl3pPr>
          </a:lstStyle>
          <a:p>
            <a:pPr lvl="0"/>
            <a:r>
              <a:rPr lang="en-US"/>
              <a:t>Edit Master text styles</a:t>
            </a:r>
          </a:p>
          <a:p>
            <a:pPr lvl="1"/>
            <a:r>
              <a:rPr lang="en-US"/>
              <a:t>Second level</a:t>
            </a:r>
          </a:p>
        </p:txBody>
      </p:sp>
      <p:grpSp>
        <p:nvGrpSpPr>
          <p:cNvPr id="19" name="Group 18"/>
          <p:cNvGrpSpPr/>
          <p:nvPr userDrawn="1"/>
        </p:nvGrpSpPr>
        <p:grpSpPr>
          <a:xfrm>
            <a:off x="12287025" y="3813034"/>
            <a:ext cx="1386247" cy="1585033"/>
            <a:chOff x="10058564" y="2630286"/>
            <a:chExt cx="3060457" cy="3499323"/>
          </a:xfrm>
        </p:grpSpPr>
        <p:pic>
          <p:nvPicPr>
            <p:cNvPr id="20" name="Picture 19"/>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058564" y="4398195"/>
              <a:ext cx="3060457" cy="1731414"/>
            </a:xfrm>
            <a:prstGeom prst="rect">
              <a:avLst/>
            </a:prstGeom>
          </p:spPr>
        </p:pic>
        <p:pic>
          <p:nvPicPr>
            <p:cNvPr id="21" name="Picture 20"/>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058564" y="2630286"/>
              <a:ext cx="3060457" cy="1725318"/>
            </a:xfrm>
            <a:prstGeom prst="rect">
              <a:avLst/>
            </a:prstGeom>
          </p:spPr>
        </p:pic>
      </p:grpSp>
      <p:grpSp>
        <p:nvGrpSpPr>
          <p:cNvPr id="22" name="Group 21"/>
          <p:cNvGrpSpPr/>
          <p:nvPr userDrawn="1"/>
        </p:nvGrpSpPr>
        <p:grpSpPr>
          <a:xfrm>
            <a:off x="12284310" y="2497574"/>
            <a:ext cx="1389888" cy="1233768"/>
            <a:chOff x="9215268" y="3023356"/>
            <a:chExt cx="1389888" cy="1233768"/>
          </a:xfrm>
        </p:grpSpPr>
        <p:sp>
          <p:nvSpPr>
            <p:cNvPr id="23" name="Rectangle 22"/>
            <p:cNvSpPr/>
            <p:nvPr userDrawn="1"/>
          </p:nvSpPr>
          <p:spPr>
            <a:xfrm>
              <a:off x="9215268" y="3023356"/>
              <a:ext cx="1389888" cy="123376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0" rtlCol="0" anchor="t"/>
            <a:lstStyle/>
            <a:p>
              <a:pPr algn="l"/>
              <a:r>
                <a:rPr lang="en-US" sz="1000" b="0" baseline="0" dirty="0">
                  <a:solidFill>
                    <a:schemeClr val="tx1"/>
                  </a:solidFill>
                </a:rPr>
                <a:t>Only use </a:t>
              </a:r>
              <a:r>
                <a:rPr lang="en-US" sz="1000" b="0" baseline="0" dirty="0">
                  <a:solidFill>
                    <a:srgbClr val="D6002A"/>
                  </a:solidFill>
                </a:rPr>
                <a:t>S&amp;P Global Red </a:t>
              </a:r>
              <a:r>
                <a:rPr lang="en-US" sz="1000" b="0" baseline="0" dirty="0">
                  <a:solidFill>
                    <a:schemeClr val="tx1"/>
                  </a:solidFill>
                </a:rPr>
                <a:t>for key text high-lights, not shapes or charts. </a:t>
              </a:r>
              <a:br>
                <a:rPr lang="en-US" sz="1000" b="0" baseline="0" dirty="0">
                  <a:solidFill>
                    <a:schemeClr val="tx1"/>
                  </a:solidFill>
                </a:rPr>
              </a:br>
              <a:r>
                <a:rPr lang="en-US" sz="1000" b="0" baseline="0" dirty="0">
                  <a:solidFill>
                    <a:schemeClr val="tx1"/>
                  </a:solidFill>
                </a:rPr>
                <a:t>It’s available in the custom color palette. </a:t>
              </a:r>
            </a:p>
          </p:txBody>
        </p:sp>
        <p:sp>
          <p:nvSpPr>
            <p:cNvPr id="24" name="Rectangle 23"/>
            <p:cNvSpPr/>
            <p:nvPr userDrawn="1"/>
          </p:nvSpPr>
          <p:spPr>
            <a:xfrm>
              <a:off x="9264542" y="4042368"/>
              <a:ext cx="126397" cy="126397"/>
            </a:xfrm>
            <a:prstGeom prst="rect">
              <a:avLst/>
            </a:prstGeom>
            <a:solidFill>
              <a:srgbClr val="D60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tx1"/>
                </a:solidFill>
              </a:endParaRPr>
            </a:p>
          </p:txBody>
        </p:sp>
      </p:grpSp>
    </p:spTree>
    <p:extLst>
      <p:ext uri="{BB962C8B-B14F-4D97-AF65-F5344CB8AC3E}">
        <p14:creationId xmlns:p14="http://schemas.microsoft.com/office/powerpoint/2010/main" val="42455731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10" name="Rectangle 9"/>
          <p:cNvSpPr/>
          <p:nvPr/>
        </p:nvSpPr>
        <p:spPr bwMode="auto">
          <a:xfrm>
            <a:off x="-203199" y="6139965"/>
            <a:ext cx="184731" cy="400110"/>
          </a:xfrm>
          <a:prstGeom prst="rect">
            <a:avLst/>
          </a:prstGeom>
          <a:noFill/>
          <a:ln w="12700" cap="flat" cmpd="sng" algn="ctr">
            <a:no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1" i="0" u="none" strike="noStrike" cap="none" normalizeH="0" baseline="0">
              <a:ln>
                <a:noFill/>
              </a:ln>
              <a:solidFill>
                <a:schemeClr val="tx1"/>
              </a:solidFill>
              <a:effectLst>
                <a:outerShdw blurRad="38100" dist="38100" dir="2700000" algn="tl">
                  <a:srgbClr val="000000">
                    <a:alpha val="43137"/>
                  </a:srgbClr>
                </a:outerShdw>
              </a:effectLst>
              <a:latin typeface="Arial" charset="0"/>
            </a:endParaRPr>
          </a:p>
        </p:txBody>
      </p:sp>
      <p:pic>
        <p:nvPicPr>
          <p:cNvPr id="12" name="Pictur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1600" y="100492"/>
            <a:ext cx="1978781" cy="842320"/>
          </a:xfrm>
          <a:prstGeom prst="rect">
            <a:avLst/>
          </a:prstGeom>
        </p:spPr>
      </p:pic>
      <p:sp>
        <p:nvSpPr>
          <p:cNvPr id="16" name="Title Placeholder 1"/>
          <p:cNvSpPr>
            <a:spLocks noGrp="1"/>
          </p:cNvSpPr>
          <p:nvPr>
            <p:ph type="title"/>
          </p:nvPr>
        </p:nvSpPr>
        <p:spPr>
          <a:xfrm>
            <a:off x="203200" y="1620000"/>
            <a:ext cx="10972800" cy="1143000"/>
          </a:xfrm>
          <a:prstGeom prst="rect">
            <a:avLst/>
          </a:prstGeom>
        </p:spPr>
        <p:txBody>
          <a:bodyPr vert="horz" lIns="91440" tIns="45720" rIns="91440" bIns="45720" rtlCol="0" anchor="t">
            <a:normAutofit/>
          </a:bodyPr>
          <a:lstStyle>
            <a:lvl1pPr>
              <a:lnSpc>
                <a:spcPts val="4000"/>
              </a:lnSpc>
              <a:defRPr sz="4000" cap="all" baseline="0">
                <a:solidFill>
                  <a:schemeClr val="accent1"/>
                </a:solidFill>
                <a:latin typeface="Arial" panose="020B0604020202020204" pitchFamily="34" charset="0"/>
              </a:defRPr>
            </a:lvl1pPr>
          </a:lstStyle>
          <a:p>
            <a:r>
              <a:rPr lang="en-US" dirty="0"/>
              <a:t>Click to edit Master title style</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032" y="6300879"/>
            <a:ext cx="11995937" cy="396207"/>
          </a:xfrm>
          <a:prstGeom prst="rect">
            <a:avLst/>
          </a:prstGeom>
        </p:spPr>
      </p:pic>
      <p:sp>
        <p:nvSpPr>
          <p:cNvPr id="9" name="Rectangle 8"/>
          <p:cNvSpPr>
            <a:spLocks noChangeArrowheads="1"/>
          </p:cNvSpPr>
          <p:nvPr/>
        </p:nvSpPr>
        <p:spPr bwMode="auto">
          <a:xfrm>
            <a:off x="-203200" y="6139965"/>
            <a:ext cx="12480000" cy="10800"/>
          </a:xfrm>
          <a:prstGeom prst="rect">
            <a:avLst/>
          </a:prstGeom>
          <a:solidFill>
            <a:schemeClr val="accent2"/>
          </a:solidFill>
          <a:ln w="12700">
            <a:noFill/>
            <a:miter lim="800000"/>
            <a:headEnd/>
            <a:tailEnd/>
          </a:ln>
          <a:effectLst/>
        </p:spPr>
        <p:txBody>
          <a:bodyPr wrap="none" anchor="ctr"/>
          <a:lstStyle/>
          <a:p>
            <a:endParaRPr lang="en-US" sz="1000" dirty="0">
              <a:ln>
                <a:solidFill>
                  <a:schemeClr val="tx1"/>
                </a:solidFill>
              </a:ln>
              <a:solidFill>
                <a:schemeClr val="tx1"/>
              </a:solidFill>
              <a:latin typeface="Arial" panose="020B0604020202020204" pitchFamily="34" charset="0"/>
            </a:endParaRPr>
          </a:p>
        </p:txBody>
      </p:sp>
    </p:spTree>
    <p:extLst>
      <p:ext uri="{BB962C8B-B14F-4D97-AF65-F5344CB8AC3E}">
        <p14:creationId xmlns:p14="http://schemas.microsoft.com/office/powerpoint/2010/main" val="82079680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Content 2 columns + intro">
    <p:spTree>
      <p:nvGrpSpPr>
        <p:cNvPr id="1" name=""/>
        <p:cNvGrpSpPr/>
        <p:nvPr/>
      </p:nvGrpSpPr>
      <p:grpSpPr>
        <a:xfrm>
          <a:off x="0" y="0"/>
          <a:ext cx="0" cy="0"/>
          <a:chOff x="0" y="0"/>
          <a:chExt cx="0" cy="0"/>
        </a:xfrm>
      </p:grpSpPr>
      <p:sp>
        <p:nvSpPr>
          <p:cNvPr id="2" name="Title 1"/>
          <p:cNvSpPr>
            <a:spLocks noGrp="1"/>
          </p:cNvSpPr>
          <p:nvPr>
            <p:ph type="title"/>
          </p:nvPr>
        </p:nvSpPr>
        <p:spPr>
          <a:xfrm>
            <a:off x="414528" y="219456"/>
            <a:ext cx="11362944" cy="868680"/>
          </a:xfrm>
          <a:ln w="3175">
            <a:noFill/>
            <a:prstDash val="dash"/>
          </a:ln>
        </p:spPr>
        <p:txBody>
          <a:bodyPr vert="horz" lIns="0" tIns="45720" rIns="91440" bIns="45720" rtlCol="0" anchor="t">
            <a:noAutofit/>
          </a:bodyPr>
          <a:lstStyle>
            <a:lvl1pPr>
              <a:defRPr lang="en-US" dirty="0"/>
            </a:lvl1pPr>
          </a:lstStyle>
          <a:p>
            <a:pPr lvl="0"/>
            <a:r>
              <a:rPr lang="en-US"/>
              <a:t>Click to edit Master title style</a:t>
            </a:r>
            <a:endParaRPr lang="en-US" dirty="0"/>
          </a:p>
        </p:txBody>
      </p:sp>
      <p:sp>
        <p:nvSpPr>
          <p:cNvPr id="3" name="Text Placeholder 2"/>
          <p:cNvSpPr>
            <a:spLocks noGrp="1"/>
          </p:cNvSpPr>
          <p:nvPr>
            <p:ph type="body" idx="1"/>
          </p:nvPr>
        </p:nvSpPr>
        <p:spPr>
          <a:xfrm>
            <a:off x="411480" y="1805137"/>
            <a:ext cx="5486400" cy="433949"/>
          </a:xfrm>
          <a:solidFill>
            <a:schemeClr val="tx1"/>
          </a:solidFill>
        </p:spPr>
        <p:txBody>
          <a:bodyPr lIns="91440" rIns="274320" anchor="ctr"/>
          <a:lstStyle>
            <a:lvl1pPr marL="0" indent="0">
              <a:buNone/>
              <a:defRPr sz="1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411480" y="2253522"/>
            <a:ext cx="5486400" cy="3418616"/>
          </a:xfrm>
          <a:solidFill>
            <a:schemeClr val="bg2"/>
          </a:solidFill>
        </p:spPr>
        <p:txBody>
          <a:bodyPr lIns="91440">
            <a:normAutofit/>
          </a:bodyPr>
          <a:lstStyle>
            <a:lvl1pPr>
              <a:defRPr sz="1800"/>
            </a:lvl1pPr>
            <a:lvl2pPr>
              <a:defRPr sz="1600"/>
            </a:lvl2pPr>
            <a:lvl3pPr>
              <a:defRPr sz="14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03264" y="1805137"/>
            <a:ext cx="5486400" cy="433949"/>
          </a:xfrm>
          <a:solidFill>
            <a:schemeClr val="tx1"/>
          </a:solidFill>
        </p:spPr>
        <p:txBody>
          <a:bodyPr lIns="91440" rIns="182880" anchor="ctr"/>
          <a:lstStyle>
            <a:lvl1pPr marL="0" indent="0">
              <a:buNone/>
              <a:defRPr sz="1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303264" y="2253522"/>
            <a:ext cx="5486400" cy="3418616"/>
          </a:xfrm>
          <a:solidFill>
            <a:schemeClr val="bg2"/>
          </a:solidFill>
        </p:spPr>
        <p:txBody>
          <a:bodyPr lIns="91440">
            <a:normAutofit/>
          </a:bodyPr>
          <a:lstStyle>
            <a:lvl1pPr>
              <a:defRPr sz="1800"/>
            </a:lvl1pPr>
            <a:lvl2pPr>
              <a:defRPr sz="1600"/>
            </a:lvl2pPr>
            <a:lvl3pPr>
              <a:defRPr sz="14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r>
              <a:rPr lang="en-US"/>
              <a:t>#PlattsLOEF</a:t>
            </a:r>
          </a:p>
        </p:txBody>
      </p:sp>
      <p:sp>
        <p:nvSpPr>
          <p:cNvPr id="9" name="Slide Number Placeholder 8"/>
          <p:cNvSpPr>
            <a:spLocks noGrp="1"/>
          </p:cNvSpPr>
          <p:nvPr>
            <p:ph type="sldNum" sz="quarter" idx="12"/>
          </p:nvPr>
        </p:nvSpPr>
        <p:spPr/>
        <p:txBody>
          <a:bodyPr/>
          <a:lstStyle/>
          <a:p>
            <a:fld id="{5246FB18-5DF1-419A-B975-14AFDDD65B9F}" type="slidenum">
              <a:rPr lang="en-US" smtClean="0"/>
              <a:t>‹#›</a:t>
            </a:fld>
            <a:endParaRPr lang="en-US"/>
          </a:p>
        </p:txBody>
      </p:sp>
      <p:sp>
        <p:nvSpPr>
          <p:cNvPr id="13" name="Text Placeholder 7"/>
          <p:cNvSpPr>
            <a:spLocks noGrp="1"/>
          </p:cNvSpPr>
          <p:nvPr>
            <p:ph type="body" sz="quarter" idx="13" hasCustomPrompt="1"/>
          </p:nvPr>
        </p:nvSpPr>
        <p:spPr>
          <a:xfrm>
            <a:off x="411480" y="1084264"/>
            <a:ext cx="11379200" cy="706437"/>
          </a:xfrm>
        </p:spPr>
        <p:txBody>
          <a:bodyPr/>
          <a:lstStyle>
            <a:lvl1pPr marL="0" indent="0">
              <a:buNone/>
              <a:defRPr sz="1600" b="0">
                <a:solidFill>
                  <a:schemeClr val="bg1">
                    <a:lumMod val="50000"/>
                  </a:schemeClr>
                </a:solidFill>
              </a:defRPr>
            </a:lvl1pPr>
            <a:lvl2pPr marL="169863" indent="0">
              <a:buNone/>
              <a:defRPr/>
            </a:lvl2pPr>
          </a:lstStyle>
          <a:p>
            <a:pPr lvl="0"/>
            <a:r>
              <a:rPr lang="en-US" dirty="0"/>
              <a:t>Click to add introduction</a:t>
            </a:r>
          </a:p>
        </p:txBody>
      </p:sp>
      <p:sp>
        <p:nvSpPr>
          <p:cNvPr id="12" name="Rectangle 11"/>
          <p:cNvSpPr/>
          <p:nvPr userDrawn="1"/>
        </p:nvSpPr>
        <p:spPr>
          <a:xfrm>
            <a:off x="12287025" y="-4043"/>
            <a:ext cx="1386247" cy="243104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lstStyle/>
          <a:p>
            <a:pPr algn="l"/>
            <a:r>
              <a:rPr lang="en-US" sz="1000" b="1" dirty="0">
                <a:solidFill>
                  <a:schemeClr val="tx1"/>
                </a:solidFill>
              </a:rPr>
              <a:t>2 Content</a:t>
            </a:r>
            <a:r>
              <a:rPr lang="en-US" sz="1000" b="1" baseline="0" dirty="0">
                <a:solidFill>
                  <a:schemeClr val="tx1"/>
                </a:solidFill>
              </a:rPr>
              <a:t> Areas</a:t>
            </a:r>
            <a:endParaRPr lang="en-US" sz="1000" b="1" dirty="0">
              <a:solidFill>
                <a:schemeClr val="tx1"/>
              </a:solidFill>
            </a:endParaRPr>
          </a:p>
          <a:p>
            <a:pPr algn="l"/>
            <a:r>
              <a:rPr lang="en-US" sz="1000" b="0" baseline="0" dirty="0">
                <a:solidFill>
                  <a:schemeClr val="tx1"/>
                </a:solidFill>
              </a:rPr>
              <a:t>Use the subtitle and placeholder as needed and remove or resize them within the grid of the slide. </a:t>
            </a:r>
          </a:p>
        </p:txBody>
      </p:sp>
      <p:sp>
        <p:nvSpPr>
          <p:cNvPr id="16" name="Text Placeholder 11"/>
          <p:cNvSpPr>
            <a:spLocks noGrp="1"/>
          </p:cNvSpPr>
          <p:nvPr>
            <p:ph type="body" sz="quarter" idx="15"/>
          </p:nvPr>
        </p:nvSpPr>
        <p:spPr>
          <a:xfrm>
            <a:off x="414529" y="5672139"/>
            <a:ext cx="11358880" cy="418782"/>
          </a:xfrm>
        </p:spPr>
        <p:txBody>
          <a:bodyPr tIns="0" bIns="0" anchor="b"/>
          <a:lstStyle>
            <a:lvl1pPr marL="0" indent="0">
              <a:lnSpc>
                <a:spcPct val="70000"/>
              </a:lnSpc>
              <a:spcBef>
                <a:spcPts val="0"/>
              </a:spcBef>
              <a:spcAft>
                <a:spcPts val="200"/>
              </a:spcAft>
              <a:buSzPct val="25000"/>
              <a:buFont typeface="Arial" panose="020B0604020202020204" pitchFamily="34" charset="0"/>
              <a:buChar char=" "/>
              <a:defRPr sz="900">
                <a:latin typeface="Arial Narrow" panose="020B0606020202030204" pitchFamily="34" charset="0"/>
              </a:defRPr>
            </a:lvl1pPr>
            <a:lvl2pPr marL="169863" indent="-112713">
              <a:lnSpc>
                <a:spcPct val="70000"/>
              </a:lnSpc>
              <a:spcBef>
                <a:spcPts val="0"/>
              </a:spcBef>
              <a:buFont typeface="Arial" panose="020B0604020202020204" pitchFamily="34" charset="0"/>
              <a:buChar char="•"/>
              <a:defRPr sz="900">
                <a:latin typeface="Arial Narrow" panose="020B0606020202030204" pitchFamily="34" charset="0"/>
              </a:defRPr>
            </a:lvl2pPr>
            <a:lvl3pPr marL="341312" indent="0">
              <a:buNone/>
              <a:defRPr/>
            </a:lvl3pPr>
          </a:lstStyle>
          <a:p>
            <a:pPr lvl="0"/>
            <a:r>
              <a:rPr lang="en-US"/>
              <a:t>Edit Master text styles</a:t>
            </a:r>
          </a:p>
          <a:p>
            <a:pPr lvl="1"/>
            <a:r>
              <a:rPr lang="en-US"/>
              <a:t>Second level</a:t>
            </a:r>
          </a:p>
        </p:txBody>
      </p:sp>
      <p:grpSp>
        <p:nvGrpSpPr>
          <p:cNvPr id="14" name="Group 13"/>
          <p:cNvGrpSpPr/>
          <p:nvPr userDrawn="1"/>
        </p:nvGrpSpPr>
        <p:grpSpPr>
          <a:xfrm>
            <a:off x="12284310" y="2497574"/>
            <a:ext cx="1389888" cy="1233768"/>
            <a:chOff x="9215268" y="3023356"/>
            <a:chExt cx="1389888" cy="1233768"/>
          </a:xfrm>
        </p:grpSpPr>
        <p:sp>
          <p:nvSpPr>
            <p:cNvPr id="17" name="Rectangle 16"/>
            <p:cNvSpPr/>
            <p:nvPr userDrawn="1"/>
          </p:nvSpPr>
          <p:spPr>
            <a:xfrm>
              <a:off x="9215268" y="3023356"/>
              <a:ext cx="1389888" cy="123376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0" rtlCol="0" anchor="t"/>
            <a:lstStyle/>
            <a:p>
              <a:pPr algn="l"/>
              <a:r>
                <a:rPr lang="en-US" sz="1000" b="0" baseline="0" dirty="0">
                  <a:solidFill>
                    <a:schemeClr val="tx1"/>
                  </a:solidFill>
                </a:rPr>
                <a:t>Only use </a:t>
              </a:r>
              <a:r>
                <a:rPr lang="en-US" sz="1000" b="0" baseline="0" dirty="0">
                  <a:solidFill>
                    <a:srgbClr val="D6002A"/>
                  </a:solidFill>
                </a:rPr>
                <a:t>S&amp;P Global Red </a:t>
              </a:r>
              <a:r>
                <a:rPr lang="en-US" sz="1000" b="0" baseline="0" dirty="0">
                  <a:solidFill>
                    <a:schemeClr val="tx1"/>
                  </a:solidFill>
                </a:rPr>
                <a:t>for key text high-lights, not shapes or charts. </a:t>
              </a:r>
              <a:br>
                <a:rPr lang="en-US" sz="1000" b="0" baseline="0" dirty="0">
                  <a:solidFill>
                    <a:schemeClr val="tx1"/>
                  </a:solidFill>
                </a:rPr>
              </a:br>
              <a:r>
                <a:rPr lang="en-US" sz="1000" b="0" baseline="0" dirty="0">
                  <a:solidFill>
                    <a:schemeClr val="tx1"/>
                  </a:solidFill>
                </a:rPr>
                <a:t>It’s available in the custom color palette. </a:t>
              </a:r>
            </a:p>
          </p:txBody>
        </p:sp>
        <p:sp>
          <p:nvSpPr>
            <p:cNvPr id="18" name="Rectangle 17"/>
            <p:cNvSpPr/>
            <p:nvPr userDrawn="1"/>
          </p:nvSpPr>
          <p:spPr>
            <a:xfrm>
              <a:off x="9264542" y="4042368"/>
              <a:ext cx="126397" cy="126397"/>
            </a:xfrm>
            <a:prstGeom prst="rect">
              <a:avLst/>
            </a:prstGeom>
            <a:solidFill>
              <a:srgbClr val="D60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tx1"/>
                </a:solidFill>
              </a:endParaRPr>
            </a:p>
          </p:txBody>
        </p:sp>
      </p:grpSp>
    </p:spTree>
    <p:extLst>
      <p:ext uri="{BB962C8B-B14F-4D97-AF65-F5344CB8AC3E}">
        <p14:creationId xmlns:p14="http://schemas.microsoft.com/office/powerpoint/2010/main" val="4240287140"/>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3 content area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r>
              <a:rPr lang="en-US"/>
              <a:t>#PlattsLOEF</a:t>
            </a:r>
          </a:p>
        </p:txBody>
      </p:sp>
      <p:sp>
        <p:nvSpPr>
          <p:cNvPr id="7" name="Slide Number Placeholder 6"/>
          <p:cNvSpPr>
            <a:spLocks noGrp="1"/>
          </p:cNvSpPr>
          <p:nvPr>
            <p:ph type="sldNum" sz="quarter" idx="12"/>
          </p:nvPr>
        </p:nvSpPr>
        <p:spPr/>
        <p:txBody>
          <a:bodyPr/>
          <a:lstStyle/>
          <a:p>
            <a:fld id="{5246FB18-5DF1-419A-B975-14AFDDD65B9F}" type="slidenum">
              <a:rPr lang="en-US" smtClean="0"/>
              <a:t>‹#›</a:t>
            </a:fld>
            <a:endParaRPr lang="en-US"/>
          </a:p>
        </p:txBody>
      </p:sp>
      <p:sp>
        <p:nvSpPr>
          <p:cNvPr id="9" name="Text Placeholder 8"/>
          <p:cNvSpPr>
            <a:spLocks noGrp="1"/>
          </p:cNvSpPr>
          <p:nvPr>
            <p:ph type="body" sz="quarter" idx="16" hasCustomPrompt="1"/>
          </p:nvPr>
        </p:nvSpPr>
        <p:spPr>
          <a:xfrm>
            <a:off x="8366340" y="1883060"/>
            <a:ext cx="3413760" cy="3789078"/>
          </a:xfrm>
          <a:solidFill>
            <a:schemeClr val="bg2"/>
          </a:solidFill>
        </p:spPr>
        <p:txBody>
          <a:bodyPr lIns="91440" tIns="91440" bIns="91440"/>
          <a:lstStyle>
            <a:lvl1pPr>
              <a:defRPr sz="1600" baseline="0"/>
            </a:lvl1pPr>
            <a:lvl2pPr>
              <a:defRPr sz="1400"/>
            </a:lvl2pPr>
            <a:lvl3pPr>
              <a:defRPr sz="1400"/>
            </a:lvl3pPr>
            <a:lvl4pPr>
              <a:defRPr sz="1100"/>
            </a:lvl4pPr>
            <a:lvl5pPr>
              <a:defRPr sz="1100"/>
            </a:lvl5pPr>
          </a:lstStyle>
          <a:p>
            <a:pPr lvl="0"/>
            <a:r>
              <a:rPr lang="en-US" dirty="0"/>
              <a:t>Click to add content and resize as needed or remove. </a:t>
            </a:r>
          </a:p>
          <a:p>
            <a:pPr lvl="1"/>
            <a:r>
              <a:rPr lang="en-US" dirty="0"/>
              <a:t>Second level</a:t>
            </a:r>
          </a:p>
          <a:p>
            <a:pPr lvl="2"/>
            <a:r>
              <a:rPr lang="en-US" dirty="0"/>
              <a:t>Third level</a:t>
            </a:r>
          </a:p>
        </p:txBody>
      </p:sp>
      <p:sp>
        <p:nvSpPr>
          <p:cNvPr id="11" name="Text Placeholder 8"/>
          <p:cNvSpPr>
            <a:spLocks noGrp="1"/>
          </p:cNvSpPr>
          <p:nvPr>
            <p:ph type="body" sz="quarter" idx="17" hasCustomPrompt="1"/>
          </p:nvPr>
        </p:nvSpPr>
        <p:spPr>
          <a:xfrm>
            <a:off x="411480" y="1883060"/>
            <a:ext cx="3413760" cy="3789078"/>
          </a:xfrm>
          <a:solidFill>
            <a:schemeClr val="bg2"/>
          </a:solidFill>
        </p:spPr>
        <p:txBody>
          <a:bodyPr lIns="91440" tIns="91440" bIns="91440"/>
          <a:lstStyle>
            <a:lvl1pPr>
              <a:defRPr sz="1600" baseline="0"/>
            </a:lvl1pPr>
            <a:lvl2pPr>
              <a:defRPr sz="1400"/>
            </a:lvl2pPr>
            <a:lvl3pPr>
              <a:defRPr sz="1400"/>
            </a:lvl3pPr>
            <a:lvl4pPr>
              <a:defRPr sz="1100"/>
            </a:lvl4pPr>
            <a:lvl5pPr>
              <a:defRPr sz="1100"/>
            </a:lvl5pPr>
          </a:lstStyle>
          <a:p>
            <a:pPr lvl="0"/>
            <a:r>
              <a:rPr lang="en-US" dirty="0"/>
              <a:t>Click to add content and resize as needed. </a:t>
            </a:r>
          </a:p>
          <a:p>
            <a:pPr lvl="1"/>
            <a:r>
              <a:rPr lang="en-US" dirty="0"/>
              <a:t>Second level</a:t>
            </a:r>
          </a:p>
          <a:p>
            <a:pPr lvl="2"/>
            <a:r>
              <a:rPr lang="en-US" dirty="0"/>
              <a:t>Third level</a:t>
            </a:r>
          </a:p>
        </p:txBody>
      </p:sp>
      <p:sp>
        <p:nvSpPr>
          <p:cNvPr id="12" name="Text Placeholder 8"/>
          <p:cNvSpPr>
            <a:spLocks noGrp="1"/>
          </p:cNvSpPr>
          <p:nvPr>
            <p:ph type="body" sz="quarter" idx="18" hasCustomPrompt="1"/>
          </p:nvPr>
        </p:nvSpPr>
        <p:spPr>
          <a:xfrm>
            <a:off x="4390435" y="1883060"/>
            <a:ext cx="3413760" cy="3789078"/>
          </a:xfrm>
          <a:solidFill>
            <a:schemeClr val="bg2"/>
          </a:solidFill>
        </p:spPr>
        <p:txBody>
          <a:bodyPr lIns="91440" tIns="91440" bIns="91440"/>
          <a:lstStyle>
            <a:lvl1pPr>
              <a:defRPr sz="1600"/>
            </a:lvl1pPr>
            <a:lvl2pPr>
              <a:defRPr sz="1400"/>
            </a:lvl2pPr>
            <a:lvl3pPr>
              <a:defRPr sz="1400"/>
            </a:lvl3pPr>
            <a:lvl4pPr>
              <a:defRPr sz="1100"/>
            </a:lvl4pPr>
            <a:lvl5pPr>
              <a:defRPr sz="1100"/>
            </a:lvl5pPr>
          </a:lstStyle>
          <a:p>
            <a:pPr lvl="0"/>
            <a:r>
              <a:rPr lang="en-US" dirty="0"/>
              <a:t>Click to add content and resize as needed or remove. </a:t>
            </a:r>
          </a:p>
          <a:p>
            <a:pPr lvl="1"/>
            <a:r>
              <a:rPr lang="en-US" dirty="0"/>
              <a:t>Second level</a:t>
            </a:r>
          </a:p>
          <a:p>
            <a:pPr lvl="2"/>
            <a:r>
              <a:rPr lang="en-US" dirty="0"/>
              <a:t>Third level</a:t>
            </a:r>
          </a:p>
        </p:txBody>
      </p:sp>
      <p:sp>
        <p:nvSpPr>
          <p:cNvPr id="13" name="Text Placeholder 8"/>
          <p:cNvSpPr>
            <a:spLocks noGrp="1"/>
          </p:cNvSpPr>
          <p:nvPr>
            <p:ph type="body" sz="quarter" idx="19" hasCustomPrompt="1"/>
          </p:nvPr>
        </p:nvSpPr>
        <p:spPr>
          <a:xfrm>
            <a:off x="8371847" y="1385560"/>
            <a:ext cx="3413760" cy="497500"/>
          </a:xfrm>
          <a:solidFill>
            <a:schemeClr val="tx1"/>
          </a:solidFill>
        </p:spPr>
        <p:txBody>
          <a:bodyPr lIns="91440" tIns="91440" bIns="91440" anchor="ctr"/>
          <a:lstStyle>
            <a:lvl1pPr marL="0" indent="0">
              <a:buNone/>
              <a:defRPr sz="1400" b="1">
                <a:solidFill>
                  <a:schemeClr val="bg1"/>
                </a:solidFill>
              </a:defRPr>
            </a:lvl1pPr>
            <a:lvl2pPr marL="169862" indent="0">
              <a:buNone/>
              <a:defRPr sz="1400"/>
            </a:lvl2pPr>
            <a:lvl3pPr>
              <a:defRPr sz="1100"/>
            </a:lvl3pPr>
            <a:lvl4pPr>
              <a:defRPr sz="1100"/>
            </a:lvl4pPr>
            <a:lvl5pPr>
              <a:defRPr sz="1100"/>
            </a:lvl5pPr>
          </a:lstStyle>
          <a:p>
            <a:pPr lvl="0"/>
            <a:r>
              <a:rPr lang="en-US" dirty="0"/>
              <a:t>Click to add subtitle max two rows or remove. </a:t>
            </a:r>
          </a:p>
        </p:txBody>
      </p:sp>
      <p:sp>
        <p:nvSpPr>
          <p:cNvPr id="14" name="Text Placeholder 8"/>
          <p:cNvSpPr>
            <a:spLocks noGrp="1"/>
          </p:cNvSpPr>
          <p:nvPr>
            <p:ph type="body" sz="quarter" idx="20" hasCustomPrompt="1"/>
          </p:nvPr>
        </p:nvSpPr>
        <p:spPr>
          <a:xfrm>
            <a:off x="411480" y="1385560"/>
            <a:ext cx="3413760" cy="497500"/>
          </a:xfrm>
          <a:solidFill>
            <a:schemeClr val="tx1"/>
          </a:solidFill>
        </p:spPr>
        <p:txBody>
          <a:bodyPr lIns="91440" tIns="91440" bIns="91440" anchor="ctr"/>
          <a:lstStyle>
            <a:lvl1pPr marL="0" indent="0">
              <a:buNone/>
              <a:defRPr sz="1400" b="1" baseline="0">
                <a:solidFill>
                  <a:schemeClr val="bg1"/>
                </a:solidFill>
              </a:defRPr>
            </a:lvl1pPr>
            <a:lvl2pPr marL="169862" indent="0">
              <a:buNone/>
              <a:defRPr sz="1400"/>
            </a:lvl2pPr>
            <a:lvl3pPr>
              <a:defRPr sz="1100"/>
            </a:lvl3pPr>
            <a:lvl4pPr>
              <a:defRPr sz="1100"/>
            </a:lvl4pPr>
            <a:lvl5pPr>
              <a:defRPr sz="1100"/>
            </a:lvl5pPr>
          </a:lstStyle>
          <a:p>
            <a:pPr lvl="0"/>
            <a:r>
              <a:rPr lang="en-US" dirty="0"/>
              <a:t>Click to add subtitle max two rows, resize as needed.</a:t>
            </a:r>
          </a:p>
        </p:txBody>
      </p:sp>
      <p:sp>
        <p:nvSpPr>
          <p:cNvPr id="15" name="Text Placeholder 8"/>
          <p:cNvSpPr>
            <a:spLocks noGrp="1"/>
          </p:cNvSpPr>
          <p:nvPr>
            <p:ph type="body" sz="quarter" idx="21" hasCustomPrompt="1"/>
          </p:nvPr>
        </p:nvSpPr>
        <p:spPr>
          <a:xfrm>
            <a:off x="4395941" y="1385560"/>
            <a:ext cx="3413760" cy="497500"/>
          </a:xfrm>
          <a:solidFill>
            <a:schemeClr val="tx1"/>
          </a:solidFill>
        </p:spPr>
        <p:txBody>
          <a:bodyPr lIns="91440" tIns="91440" bIns="91440" anchor="ctr"/>
          <a:lstStyle>
            <a:lvl1pPr marL="0" indent="0">
              <a:buNone/>
              <a:defRPr sz="1400" b="1" baseline="0">
                <a:solidFill>
                  <a:schemeClr val="bg1"/>
                </a:solidFill>
              </a:defRPr>
            </a:lvl1pPr>
            <a:lvl2pPr marL="169862" indent="0">
              <a:buNone/>
              <a:defRPr sz="1400"/>
            </a:lvl2pPr>
            <a:lvl3pPr>
              <a:defRPr sz="1100"/>
            </a:lvl3pPr>
            <a:lvl4pPr>
              <a:defRPr sz="1100"/>
            </a:lvl4pPr>
            <a:lvl5pPr>
              <a:defRPr sz="1100"/>
            </a:lvl5pPr>
          </a:lstStyle>
          <a:p>
            <a:pPr lvl="0"/>
            <a:r>
              <a:rPr lang="en-US" dirty="0"/>
              <a:t>Click to add subtitle max two rows or remove. </a:t>
            </a:r>
          </a:p>
        </p:txBody>
      </p:sp>
      <p:sp>
        <p:nvSpPr>
          <p:cNvPr id="17" name="Rectangle 16"/>
          <p:cNvSpPr/>
          <p:nvPr userDrawn="1"/>
        </p:nvSpPr>
        <p:spPr>
          <a:xfrm>
            <a:off x="12287025" y="-4043"/>
            <a:ext cx="1386247" cy="243104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lstStyle/>
          <a:p>
            <a:pPr algn="l"/>
            <a:r>
              <a:rPr lang="en-US" sz="1000" b="1" dirty="0">
                <a:solidFill>
                  <a:schemeClr val="tx1"/>
                </a:solidFill>
              </a:rPr>
              <a:t>3 Content</a:t>
            </a:r>
            <a:r>
              <a:rPr lang="en-US" sz="1000" b="1" baseline="0" dirty="0">
                <a:solidFill>
                  <a:schemeClr val="tx1"/>
                </a:solidFill>
              </a:rPr>
              <a:t> Areas</a:t>
            </a:r>
            <a:endParaRPr lang="en-US" sz="1000" b="1" dirty="0">
              <a:solidFill>
                <a:schemeClr val="tx1"/>
              </a:solidFill>
            </a:endParaRPr>
          </a:p>
          <a:p>
            <a:pPr algn="l"/>
            <a:r>
              <a:rPr lang="en-US" sz="1000" b="0" baseline="0" dirty="0">
                <a:solidFill>
                  <a:schemeClr val="tx1"/>
                </a:solidFill>
              </a:rPr>
              <a:t>Use the subtitle and placeholder as needed and remove or resize them within the grid of the slide. </a:t>
            </a:r>
          </a:p>
        </p:txBody>
      </p:sp>
      <p:sp>
        <p:nvSpPr>
          <p:cNvPr id="21" name="Text Placeholder 11"/>
          <p:cNvSpPr>
            <a:spLocks noGrp="1"/>
          </p:cNvSpPr>
          <p:nvPr>
            <p:ph type="body" sz="quarter" idx="15"/>
          </p:nvPr>
        </p:nvSpPr>
        <p:spPr>
          <a:xfrm>
            <a:off x="414529" y="5672139"/>
            <a:ext cx="11358880" cy="418782"/>
          </a:xfrm>
        </p:spPr>
        <p:txBody>
          <a:bodyPr tIns="0" bIns="0" anchor="b"/>
          <a:lstStyle>
            <a:lvl1pPr marL="0" indent="0">
              <a:lnSpc>
                <a:spcPct val="70000"/>
              </a:lnSpc>
              <a:spcBef>
                <a:spcPts val="0"/>
              </a:spcBef>
              <a:spcAft>
                <a:spcPts val="200"/>
              </a:spcAft>
              <a:buSzPct val="25000"/>
              <a:buFont typeface="Arial" panose="020B0604020202020204" pitchFamily="34" charset="0"/>
              <a:buChar char=" "/>
              <a:defRPr sz="900">
                <a:latin typeface="Arial Narrow" panose="020B0606020202030204" pitchFamily="34" charset="0"/>
              </a:defRPr>
            </a:lvl1pPr>
            <a:lvl2pPr marL="169863" indent="-112713">
              <a:lnSpc>
                <a:spcPct val="70000"/>
              </a:lnSpc>
              <a:spcBef>
                <a:spcPts val="0"/>
              </a:spcBef>
              <a:buFont typeface="Arial" panose="020B0604020202020204" pitchFamily="34" charset="0"/>
              <a:buChar char="•"/>
              <a:defRPr sz="900">
                <a:latin typeface="Arial Narrow" panose="020B0606020202030204" pitchFamily="34" charset="0"/>
              </a:defRPr>
            </a:lvl2pPr>
            <a:lvl3pPr marL="341312" indent="0">
              <a:buNone/>
              <a:defRPr/>
            </a:lvl3pPr>
          </a:lstStyle>
          <a:p>
            <a:pPr lvl="0"/>
            <a:r>
              <a:rPr lang="en-US"/>
              <a:t>Edit Master text styles</a:t>
            </a:r>
          </a:p>
          <a:p>
            <a:pPr lvl="1"/>
            <a:r>
              <a:rPr lang="en-US"/>
              <a:t>Second level</a:t>
            </a:r>
          </a:p>
        </p:txBody>
      </p:sp>
      <p:grpSp>
        <p:nvGrpSpPr>
          <p:cNvPr id="19" name="Group 18"/>
          <p:cNvGrpSpPr/>
          <p:nvPr userDrawn="1"/>
        </p:nvGrpSpPr>
        <p:grpSpPr>
          <a:xfrm>
            <a:off x="12290696" y="3792254"/>
            <a:ext cx="1386481" cy="1597003"/>
            <a:chOff x="10154003" y="3332846"/>
            <a:chExt cx="3060457" cy="3525154"/>
          </a:xfrm>
        </p:grpSpPr>
        <p:pic>
          <p:nvPicPr>
            <p:cNvPr id="20" name="Picture 19"/>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154003" y="5132682"/>
              <a:ext cx="3060457" cy="1725318"/>
            </a:xfrm>
            <a:prstGeom prst="rect">
              <a:avLst/>
            </a:prstGeom>
          </p:spPr>
        </p:pic>
        <p:pic>
          <p:nvPicPr>
            <p:cNvPr id="25" name="Picture 24"/>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154003" y="3332846"/>
              <a:ext cx="3060457" cy="1731414"/>
            </a:xfrm>
            <a:prstGeom prst="rect">
              <a:avLst/>
            </a:prstGeom>
          </p:spPr>
        </p:pic>
      </p:grpSp>
      <p:grpSp>
        <p:nvGrpSpPr>
          <p:cNvPr id="26" name="Group 25"/>
          <p:cNvGrpSpPr/>
          <p:nvPr userDrawn="1"/>
        </p:nvGrpSpPr>
        <p:grpSpPr>
          <a:xfrm>
            <a:off x="12284310" y="2497574"/>
            <a:ext cx="1389888" cy="1233768"/>
            <a:chOff x="9215268" y="3023356"/>
            <a:chExt cx="1389888" cy="1233768"/>
          </a:xfrm>
        </p:grpSpPr>
        <p:sp>
          <p:nvSpPr>
            <p:cNvPr id="27" name="Rectangle 26"/>
            <p:cNvSpPr/>
            <p:nvPr userDrawn="1"/>
          </p:nvSpPr>
          <p:spPr>
            <a:xfrm>
              <a:off x="9215268" y="3023356"/>
              <a:ext cx="1389888" cy="123376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0" rtlCol="0" anchor="t"/>
            <a:lstStyle/>
            <a:p>
              <a:pPr algn="l"/>
              <a:r>
                <a:rPr lang="en-US" sz="1000" b="0" baseline="0" dirty="0">
                  <a:solidFill>
                    <a:schemeClr val="tx1"/>
                  </a:solidFill>
                </a:rPr>
                <a:t>Only use </a:t>
              </a:r>
              <a:r>
                <a:rPr lang="en-US" sz="1000" b="0" baseline="0" dirty="0">
                  <a:solidFill>
                    <a:srgbClr val="D6002A"/>
                  </a:solidFill>
                </a:rPr>
                <a:t>S&amp;P Global Red </a:t>
              </a:r>
              <a:r>
                <a:rPr lang="en-US" sz="1000" b="0" baseline="0" dirty="0">
                  <a:solidFill>
                    <a:schemeClr val="tx1"/>
                  </a:solidFill>
                </a:rPr>
                <a:t>for key text high-lights, not shapes or charts. </a:t>
              </a:r>
              <a:br>
                <a:rPr lang="en-US" sz="1000" b="0" baseline="0" dirty="0">
                  <a:solidFill>
                    <a:schemeClr val="tx1"/>
                  </a:solidFill>
                </a:rPr>
              </a:br>
              <a:r>
                <a:rPr lang="en-US" sz="1000" b="0" baseline="0" dirty="0">
                  <a:solidFill>
                    <a:schemeClr val="tx1"/>
                  </a:solidFill>
                </a:rPr>
                <a:t>It’s available in the custom color palette. </a:t>
              </a:r>
            </a:p>
          </p:txBody>
        </p:sp>
        <p:sp>
          <p:nvSpPr>
            <p:cNvPr id="28" name="Rectangle 27"/>
            <p:cNvSpPr/>
            <p:nvPr userDrawn="1"/>
          </p:nvSpPr>
          <p:spPr>
            <a:xfrm>
              <a:off x="9264542" y="4042368"/>
              <a:ext cx="126397" cy="126397"/>
            </a:xfrm>
            <a:prstGeom prst="rect">
              <a:avLst/>
            </a:prstGeom>
            <a:solidFill>
              <a:srgbClr val="D60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tx1"/>
                </a:solidFill>
              </a:endParaRPr>
            </a:p>
          </p:txBody>
        </p:sp>
      </p:grpSp>
    </p:spTree>
    <p:extLst>
      <p:ext uri="{BB962C8B-B14F-4D97-AF65-F5344CB8AC3E}">
        <p14:creationId xmlns:p14="http://schemas.microsoft.com/office/powerpoint/2010/main" val="3819659350"/>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Disclaimer">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r>
              <a:rPr lang="en-US"/>
              <a:t>#PlattsLOEF</a:t>
            </a:r>
          </a:p>
        </p:txBody>
      </p:sp>
      <p:sp>
        <p:nvSpPr>
          <p:cNvPr id="5" name="Slide Number Placeholder 4"/>
          <p:cNvSpPr>
            <a:spLocks noGrp="1"/>
          </p:cNvSpPr>
          <p:nvPr>
            <p:ph type="sldNum" sz="quarter" idx="12"/>
          </p:nvPr>
        </p:nvSpPr>
        <p:spPr/>
        <p:txBody>
          <a:bodyPr/>
          <a:lstStyle/>
          <a:p>
            <a:fld id="{5246FB18-5DF1-419A-B975-14AFDDD65B9F}" type="slidenum">
              <a:rPr lang="en-US" smtClean="0"/>
              <a:t>‹#›</a:t>
            </a:fld>
            <a:endParaRPr lang="en-US"/>
          </a:p>
        </p:txBody>
      </p:sp>
      <p:sp>
        <p:nvSpPr>
          <p:cNvPr id="7" name="Text Placeholder 11"/>
          <p:cNvSpPr>
            <a:spLocks noGrp="1"/>
          </p:cNvSpPr>
          <p:nvPr>
            <p:ph type="body" sz="quarter" idx="15"/>
          </p:nvPr>
        </p:nvSpPr>
        <p:spPr>
          <a:xfrm>
            <a:off x="414529" y="206376"/>
            <a:ext cx="11371079" cy="5884862"/>
          </a:xfrm>
        </p:spPr>
        <p:txBody>
          <a:bodyPr tIns="0" bIns="0" anchor="t">
            <a:normAutofit/>
          </a:bodyPr>
          <a:lstStyle>
            <a:lvl1pPr marL="0" indent="0">
              <a:lnSpc>
                <a:spcPct val="70000"/>
              </a:lnSpc>
              <a:spcBef>
                <a:spcPts val="0"/>
              </a:spcBef>
              <a:spcAft>
                <a:spcPts val="200"/>
              </a:spcAft>
              <a:buSzPct val="25000"/>
              <a:buFont typeface="Arial" panose="020B0604020202020204" pitchFamily="34" charset="0"/>
              <a:buChar char=" "/>
              <a:defRPr sz="1050">
                <a:latin typeface="Arial Narrow" panose="020B0606020202030204" pitchFamily="34" charset="0"/>
              </a:defRPr>
            </a:lvl1pPr>
            <a:lvl2pPr marL="169863" indent="-112713">
              <a:lnSpc>
                <a:spcPct val="70000"/>
              </a:lnSpc>
              <a:spcBef>
                <a:spcPts val="0"/>
              </a:spcBef>
              <a:buFont typeface="Arial" panose="020B0604020202020204" pitchFamily="34" charset="0"/>
              <a:buChar char="•"/>
              <a:defRPr sz="1050">
                <a:latin typeface="Arial Narrow" panose="020B0606020202030204" pitchFamily="34" charset="0"/>
              </a:defRPr>
            </a:lvl2pPr>
            <a:lvl3pPr marL="341312" indent="0">
              <a:buNone/>
              <a:defRPr/>
            </a:lvl3pPr>
          </a:lstStyle>
          <a:p>
            <a:pPr lvl="0"/>
            <a:r>
              <a:rPr lang="en-US"/>
              <a:t>Edit Master text styles</a:t>
            </a:r>
          </a:p>
          <a:p>
            <a:pPr lvl="1"/>
            <a:r>
              <a:rPr lang="en-US"/>
              <a:t>Second level</a:t>
            </a:r>
          </a:p>
        </p:txBody>
      </p:sp>
      <p:sp>
        <p:nvSpPr>
          <p:cNvPr id="6" name="Rectangle 5"/>
          <p:cNvSpPr/>
          <p:nvPr userDrawn="1"/>
        </p:nvSpPr>
        <p:spPr>
          <a:xfrm>
            <a:off x="12287025" y="-4043"/>
            <a:ext cx="1386247" cy="243104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lstStyle/>
          <a:p>
            <a:pPr algn="l"/>
            <a:r>
              <a:rPr lang="en-US" sz="1000" b="1" dirty="0">
                <a:solidFill>
                  <a:schemeClr val="tx1"/>
                </a:solidFill>
              </a:rPr>
              <a:t>Disclaimer</a:t>
            </a:r>
          </a:p>
          <a:p>
            <a:pPr algn="l"/>
            <a:r>
              <a:rPr lang="en-US" sz="1000" b="0" baseline="0" dirty="0">
                <a:solidFill>
                  <a:schemeClr val="tx1"/>
                </a:solidFill>
              </a:rPr>
              <a:t>Add disclaimer text to placeholder by copying the text and pasting it as “Keep Text Only” to keep formatting. </a:t>
            </a:r>
          </a:p>
        </p:txBody>
      </p:sp>
      <p:grpSp>
        <p:nvGrpSpPr>
          <p:cNvPr id="9" name="Group 8"/>
          <p:cNvGrpSpPr/>
          <p:nvPr userDrawn="1"/>
        </p:nvGrpSpPr>
        <p:grpSpPr>
          <a:xfrm>
            <a:off x="12284310" y="2497574"/>
            <a:ext cx="1389888" cy="1233768"/>
            <a:chOff x="9215268" y="3023356"/>
            <a:chExt cx="1389888" cy="1233768"/>
          </a:xfrm>
        </p:grpSpPr>
        <p:sp>
          <p:nvSpPr>
            <p:cNvPr id="10" name="Rectangle 9"/>
            <p:cNvSpPr/>
            <p:nvPr userDrawn="1"/>
          </p:nvSpPr>
          <p:spPr>
            <a:xfrm>
              <a:off x="9215268" y="3023356"/>
              <a:ext cx="1389888" cy="123376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0" rtlCol="0" anchor="t"/>
            <a:lstStyle/>
            <a:p>
              <a:pPr algn="l"/>
              <a:r>
                <a:rPr lang="en-US" sz="1000" b="0" baseline="0" dirty="0">
                  <a:solidFill>
                    <a:schemeClr val="tx1"/>
                  </a:solidFill>
                </a:rPr>
                <a:t>Only use </a:t>
              </a:r>
              <a:r>
                <a:rPr lang="en-US" sz="1000" b="0" baseline="0" dirty="0">
                  <a:solidFill>
                    <a:srgbClr val="D6002A"/>
                  </a:solidFill>
                </a:rPr>
                <a:t>S&amp;P Global Red </a:t>
              </a:r>
              <a:r>
                <a:rPr lang="en-US" sz="1000" b="0" baseline="0" dirty="0">
                  <a:solidFill>
                    <a:schemeClr val="tx1"/>
                  </a:solidFill>
                </a:rPr>
                <a:t>for key text high-lights, not shapes or charts. </a:t>
              </a:r>
              <a:br>
                <a:rPr lang="en-US" sz="1000" b="0" baseline="0" dirty="0">
                  <a:solidFill>
                    <a:schemeClr val="tx1"/>
                  </a:solidFill>
                </a:rPr>
              </a:br>
              <a:r>
                <a:rPr lang="en-US" sz="1000" b="0" baseline="0" dirty="0">
                  <a:solidFill>
                    <a:schemeClr val="tx1"/>
                  </a:solidFill>
                </a:rPr>
                <a:t>It’s available in the custom color palette. </a:t>
              </a:r>
            </a:p>
          </p:txBody>
        </p:sp>
        <p:sp>
          <p:nvSpPr>
            <p:cNvPr id="11" name="Rectangle 10"/>
            <p:cNvSpPr/>
            <p:nvPr userDrawn="1"/>
          </p:nvSpPr>
          <p:spPr>
            <a:xfrm>
              <a:off x="9264542" y="4042368"/>
              <a:ext cx="126397" cy="126397"/>
            </a:xfrm>
            <a:prstGeom prst="rect">
              <a:avLst/>
            </a:prstGeom>
            <a:solidFill>
              <a:srgbClr val="D60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tx1"/>
                </a:solidFill>
              </a:endParaRPr>
            </a:p>
          </p:txBody>
        </p:sp>
      </p:grpSp>
    </p:spTree>
    <p:extLst>
      <p:ext uri="{BB962C8B-B14F-4D97-AF65-F5344CB8AC3E}">
        <p14:creationId xmlns:p14="http://schemas.microsoft.com/office/powerpoint/2010/main" val="1548614077"/>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vl1pPr>
          </a:lstStyle>
          <a:p>
            <a:r>
              <a:rPr lang="en-US"/>
              <a:t>Click to edit Master title style</a:t>
            </a:r>
            <a:endParaRPr lang="en-US" dirty="0"/>
          </a:p>
        </p:txBody>
      </p:sp>
      <p:sp>
        <p:nvSpPr>
          <p:cNvPr id="3" name="Content Placeholder 2"/>
          <p:cNvSpPr>
            <a:spLocks noGrp="1"/>
          </p:cNvSpPr>
          <p:nvPr>
            <p:ph idx="1"/>
          </p:nvPr>
        </p:nvSpPr>
        <p:spPr>
          <a:xfrm>
            <a:off x="414528" y="1794415"/>
            <a:ext cx="11367253" cy="38777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a:t>#PlattsLOEF</a:t>
            </a:r>
          </a:p>
        </p:txBody>
      </p:sp>
      <p:sp>
        <p:nvSpPr>
          <p:cNvPr id="6" name="Slide Number Placeholder 5"/>
          <p:cNvSpPr>
            <a:spLocks noGrp="1"/>
          </p:cNvSpPr>
          <p:nvPr>
            <p:ph type="sldNum" sz="quarter" idx="12"/>
          </p:nvPr>
        </p:nvSpPr>
        <p:spPr/>
        <p:txBody>
          <a:bodyPr/>
          <a:lstStyle/>
          <a:p>
            <a:fld id="{5246FB18-5DF1-419A-B975-14AFDDD65B9F}" type="slidenum">
              <a:rPr lang="en-US" smtClean="0"/>
              <a:t>‹#›</a:t>
            </a:fld>
            <a:endParaRPr lang="en-US"/>
          </a:p>
        </p:txBody>
      </p:sp>
      <p:sp>
        <p:nvSpPr>
          <p:cNvPr id="8" name="Text Placeholder 7"/>
          <p:cNvSpPr>
            <a:spLocks noGrp="1"/>
          </p:cNvSpPr>
          <p:nvPr>
            <p:ph type="body" sz="quarter" idx="13" hasCustomPrompt="1"/>
          </p:nvPr>
        </p:nvSpPr>
        <p:spPr>
          <a:xfrm>
            <a:off x="411480" y="1084264"/>
            <a:ext cx="11379200" cy="706437"/>
          </a:xfrm>
        </p:spPr>
        <p:txBody>
          <a:bodyPr/>
          <a:lstStyle>
            <a:lvl1pPr marL="0" indent="0">
              <a:buNone/>
              <a:defRPr b="0"/>
            </a:lvl1pPr>
            <a:lvl2pPr marL="169863" indent="0">
              <a:buNone/>
              <a:defRPr/>
            </a:lvl2pPr>
          </a:lstStyle>
          <a:p>
            <a:pPr lvl="0"/>
            <a:r>
              <a:rPr lang="en-US" dirty="0"/>
              <a:t>Click to add subtitle</a:t>
            </a:r>
          </a:p>
        </p:txBody>
      </p:sp>
      <p:sp>
        <p:nvSpPr>
          <p:cNvPr id="15" name="Text Placeholder 11"/>
          <p:cNvSpPr>
            <a:spLocks noGrp="1"/>
          </p:cNvSpPr>
          <p:nvPr>
            <p:ph type="body" sz="quarter" idx="15"/>
          </p:nvPr>
        </p:nvSpPr>
        <p:spPr>
          <a:xfrm>
            <a:off x="414529" y="5672139"/>
            <a:ext cx="11358880" cy="418782"/>
          </a:xfrm>
        </p:spPr>
        <p:txBody>
          <a:bodyPr tIns="0" bIns="0" anchor="b"/>
          <a:lstStyle>
            <a:lvl1pPr marL="0" indent="0">
              <a:lnSpc>
                <a:spcPct val="70000"/>
              </a:lnSpc>
              <a:spcBef>
                <a:spcPts val="0"/>
              </a:spcBef>
              <a:spcAft>
                <a:spcPts val="200"/>
              </a:spcAft>
              <a:buSzPct val="25000"/>
              <a:buFont typeface="Arial" panose="020B0604020202020204" pitchFamily="34" charset="0"/>
              <a:buChar char=" "/>
              <a:defRPr sz="900">
                <a:latin typeface="Arial Narrow" panose="020B0606020202030204" pitchFamily="34" charset="0"/>
              </a:defRPr>
            </a:lvl1pPr>
            <a:lvl2pPr marL="169863" indent="-112713">
              <a:lnSpc>
                <a:spcPct val="70000"/>
              </a:lnSpc>
              <a:spcBef>
                <a:spcPts val="0"/>
              </a:spcBef>
              <a:buFont typeface="Arial" panose="020B0604020202020204" pitchFamily="34" charset="0"/>
              <a:buChar char="•"/>
              <a:defRPr sz="900">
                <a:latin typeface="Arial Narrow" panose="020B0606020202030204" pitchFamily="34" charset="0"/>
              </a:defRPr>
            </a:lvl2pPr>
            <a:lvl3pPr marL="341312" indent="0">
              <a:buNone/>
              <a:defRPr/>
            </a:lvl3pPr>
          </a:lstStyle>
          <a:p>
            <a:pPr lvl="0"/>
            <a:r>
              <a:rPr lang="en-US"/>
              <a:t>Edit Master text styles</a:t>
            </a:r>
          </a:p>
          <a:p>
            <a:pPr lvl="1"/>
            <a:r>
              <a:rPr lang="en-US"/>
              <a:t>Second level</a:t>
            </a:r>
          </a:p>
        </p:txBody>
      </p:sp>
      <p:sp>
        <p:nvSpPr>
          <p:cNvPr id="19" name="Rectangle 18"/>
          <p:cNvSpPr/>
          <p:nvPr userDrawn="1"/>
        </p:nvSpPr>
        <p:spPr>
          <a:xfrm>
            <a:off x="12287025" y="-4042"/>
            <a:ext cx="1386247" cy="313517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lstStyle/>
          <a:p>
            <a:pPr algn="l"/>
            <a:r>
              <a:rPr lang="en-US" sz="1000" b="1" dirty="0">
                <a:solidFill>
                  <a:schemeClr val="tx1"/>
                </a:solidFill>
              </a:rPr>
              <a:t>Content </a:t>
            </a:r>
          </a:p>
          <a:p>
            <a:pPr algn="l"/>
            <a:r>
              <a:rPr lang="en-US" sz="1000" b="0" baseline="0" dirty="0">
                <a:solidFill>
                  <a:schemeClr val="tx1"/>
                </a:solidFill>
              </a:rPr>
              <a:t>Level 1 has a bullet turned on –you can turn bullets off by marking the Level 1 text and unclick the bullet icon on the Home Tab. </a:t>
            </a:r>
          </a:p>
          <a:p>
            <a:pPr algn="l"/>
            <a:endParaRPr lang="en-US" sz="1000" b="0" baseline="0" dirty="0">
              <a:solidFill>
                <a:schemeClr val="tx1"/>
              </a:solidFill>
            </a:endParaRPr>
          </a:p>
          <a:p>
            <a:pPr algn="l"/>
            <a:endParaRPr lang="en-US" sz="1000" b="0" baseline="0" dirty="0">
              <a:solidFill>
                <a:schemeClr val="tx1"/>
              </a:solidFill>
            </a:endParaRPr>
          </a:p>
          <a:p>
            <a:pPr algn="l"/>
            <a:r>
              <a:rPr lang="en-US" sz="1000" b="0" baseline="0" dirty="0">
                <a:solidFill>
                  <a:schemeClr val="tx1"/>
                </a:solidFill>
              </a:rPr>
              <a:t>To get to the next bullet level, use “Increase List level” on the Home Tab. </a:t>
            </a:r>
          </a:p>
        </p:txBody>
      </p:sp>
      <p:pic>
        <p:nvPicPr>
          <p:cNvPr id="20" name="bullets"/>
          <p:cNvPicPr>
            <a:picLocks noChangeAspect="1"/>
          </p:cNvPicPr>
          <p:nvPr userDrawn="1"/>
        </p:nvPicPr>
        <p:blipFill rotWithShape="1">
          <a:blip r:embed="rId2" cstate="print">
            <a:extLst>
              <a:ext uri="{28A0092B-C50C-407E-A947-70E740481C1C}">
                <a14:useLocalDpi xmlns:a14="http://schemas.microsoft.com/office/drawing/2010/main"/>
              </a:ext>
            </a:extLst>
          </a:blip>
          <a:srcRect l="3717" t="5566" r="8072" b="8645"/>
          <a:stretch/>
        </p:blipFill>
        <p:spPr>
          <a:xfrm>
            <a:off x="12345151" y="1304623"/>
            <a:ext cx="277342" cy="241890"/>
          </a:xfrm>
          <a:prstGeom prst="rect">
            <a:avLst/>
          </a:prstGeom>
          <a:ln>
            <a:noFill/>
          </a:ln>
        </p:spPr>
      </p:pic>
      <p:pic>
        <p:nvPicPr>
          <p:cNvPr id="21" name="increase list level"/>
          <p:cNvPicPr>
            <a:picLocks noChangeAspect="1"/>
          </p:cNvPicPr>
          <p:nvPr userDrawn="1"/>
        </p:nvPicPr>
        <p:blipFill rotWithShape="1">
          <a:blip r:embed="rId3" cstate="print">
            <a:extLst>
              <a:ext uri="{28A0092B-C50C-407E-A947-70E740481C1C}">
                <a14:useLocalDpi xmlns:a14="http://schemas.microsoft.com/office/drawing/2010/main"/>
              </a:ext>
            </a:extLst>
          </a:blip>
          <a:srcRect l="3946" t="825" r="7728" b="5818"/>
          <a:stretch/>
        </p:blipFill>
        <p:spPr>
          <a:xfrm>
            <a:off x="12342987" y="2219751"/>
            <a:ext cx="391318" cy="241890"/>
          </a:xfrm>
          <a:prstGeom prst="rect">
            <a:avLst/>
          </a:prstGeom>
        </p:spPr>
      </p:pic>
      <p:grpSp>
        <p:nvGrpSpPr>
          <p:cNvPr id="22" name="Group 21"/>
          <p:cNvGrpSpPr/>
          <p:nvPr userDrawn="1"/>
        </p:nvGrpSpPr>
        <p:grpSpPr>
          <a:xfrm>
            <a:off x="12284310" y="3212874"/>
            <a:ext cx="1389888" cy="1233768"/>
            <a:chOff x="9215268" y="3023356"/>
            <a:chExt cx="1389888" cy="1233768"/>
          </a:xfrm>
        </p:grpSpPr>
        <p:sp>
          <p:nvSpPr>
            <p:cNvPr id="23" name="Rectangle 22"/>
            <p:cNvSpPr/>
            <p:nvPr userDrawn="1"/>
          </p:nvSpPr>
          <p:spPr>
            <a:xfrm>
              <a:off x="9215268" y="3023356"/>
              <a:ext cx="1389888" cy="123376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0" rtlCol="0" anchor="t"/>
            <a:lstStyle/>
            <a:p>
              <a:pPr algn="l"/>
              <a:r>
                <a:rPr lang="en-US" sz="1000" b="0" baseline="0" dirty="0">
                  <a:solidFill>
                    <a:schemeClr val="tx1"/>
                  </a:solidFill>
                </a:rPr>
                <a:t>Only use </a:t>
              </a:r>
              <a:r>
                <a:rPr lang="en-US" sz="1000" b="0" baseline="0" dirty="0">
                  <a:solidFill>
                    <a:srgbClr val="D6002A"/>
                  </a:solidFill>
                </a:rPr>
                <a:t>S&amp;P Global Red </a:t>
              </a:r>
              <a:r>
                <a:rPr lang="en-US" sz="1000" b="0" baseline="0" dirty="0">
                  <a:solidFill>
                    <a:schemeClr val="tx1"/>
                  </a:solidFill>
                </a:rPr>
                <a:t>for key text high-lights, not shapes or charts. </a:t>
              </a:r>
              <a:br>
                <a:rPr lang="en-US" sz="1000" b="0" baseline="0" dirty="0">
                  <a:solidFill>
                    <a:schemeClr val="tx1"/>
                  </a:solidFill>
                </a:rPr>
              </a:br>
              <a:r>
                <a:rPr lang="en-US" sz="1000" b="0" baseline="0" dirty="0">
                  <a:solidFill>
                    <a:schemeClr val="tx1"/>
                  </a:solidFill>
                </a:rPr>
                <a:t>It’s available in the custom color palette. </a:t>
              </a:r>
            </a:p>
          </p:txBody>
        </p:sp>
        <p:sp>
          <p:nvSpPr>
            <p:cNvPr id="24" name="Rectangle 23"/>
            <p:cNvSpPr/>
            <p:nvPr userDrawn="1"/>
          </p:nvSpPr>
          <p:spPr>
            <a:xfrm>
              <a:off x="9264542" y="4042368"/>
              <a:ext cx="126397" cy="126397"/>
            </a:xfrm>
            <a:prstGeom prst="rect">
              <a:avLst/>
            </a:prstGeom>
            <a:solidFill>
              <a:srgbClr val="D60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tx1"/>
                </a:solidFill>
              </a:endParaRPr>
            </a:p>
          </p:txBody>
        </p:sp>
      </p:grpSp>
    </p:spTree>
    <p:extLst>
      <p:ext uri="{BB962C8B-B14F-4D97-AF65-F5344CB8AC3E}">
        <p14:creationId xmlns:p14="http://schemas.microsoft.com/office/powerpoint/2010/main" val="3169987976"/>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Content 2 column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414528" y="1798731"/>
            <a:ext cx="5491389" cy="3873409"/>
          </a:xfrm>
        </p:spPr>
        <p:txBody>
          <a:bodyPr>
            <a:normAutofit/>
          </a:bodyPr>
          <a:lstStyle>
            <a:lvl1pPr>
              <a:defRPr sz="2000"/>
            </a:lvl1pPr>
            <a:lvl2pPr>
              <a:defRPr sz="1800"/>
            </a:lvl2pPr>
            <a:lvl3pPr>
              <a:defRPr sz="16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99206" y="1798731"/>
            <a:ext cx="5491389" cy="3873409"/>
          </a:xfrm>
        </p:spPr>
        <p:txBody>
          <a:bodyPr>
            <a:normAutofit/>
          </a:bodyPr>
          <a:lstStyle>
            <a:lvl1pPr>
              <a:defRPr sz="2000"/>
            </a:lvl1pPr>
            <a:lvl2pPr>
              <a:defRPr sz="1800"/>
            </a:lvl2pPr>
            <a:lvl3pPr>
              <a:defRPr sz="16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r>
              <a:rPr lang="en-US"/>
              <a:t>#PlattsLOEF</a:t>
            </a:r>
          </a:p>
        </p:txBody>
      </p:sp>
      <p:sp>
        <p:nvSpPr>
          <p:cNvPr id="7" name="Slide Number Placeholder 6"/>
          <p:cNvSpPr>
            <a:spLocks noGrp="1"/>
          </p:cNvSpPr>
          <p:nvPr>
            <p:ph type="sldNum" sz="quarter" idx="12"/>
          </p:nvPr>
        </p:nvSpPr>
        <p:spPr/>
        <p:txBody>
          <a:bodyPr/>
          <a:lstStyle/>
          <a:p>
            <a:fld id="{5246FB18-5DF1-419A-B975-14AFDDD65B9F}" type="slidenum">
              <a:rPr lang="en-US" smtClean="0"/>
              <a:t>‹#›</a:t>
            </a:fld>
            <a:endParaRPr lang="en-US"/>
          </a:p>
        </p:txBody>
      </p:sp>
      <p:sp>
        <p:nvSpPr>
          <p:cNvPr id="8" name="Text Placeholder 7"/>
          <p:cNvSpPr>
            <a:spLocks noGrp="1"/>
          </p:cNvSpPr>
          <p:nvPr>
            <p:ph type="body" sz="quarter" idx="13" hasCustomPrompt="1"/>
          </p:nvPr>
        </p:nvSpPr>
        <p:spPr>
          <a:xfrm>
            <a:off x="411480" y="1084264"/>
            <a:ext cx="11379200" cy="706437"/>
          </a:xfrm>
        </p:spPr>
        <p:txBody>
          <a:bodyPr/>
          <a:lstStyle>
            <a:lvl1pPr marL="0" indent="0">
              <a:buNone/>
              <a:defRPr b="0"/>
            </a:lvl1pPr>
            <a:lvl2pPr marL="169863" indent="0">
              <a:buNone/>
              <a:defRPr/>
            </a:lvl2pPr>
          </a:lstStyle>
          <a:p>
            <a:pPr lvl="0"/>
            <a:r>
              <a:rPr lang="en-US" dirty="0"/>
              <a:t>Click to add subtitle</a:t>
            </a:r>
          </a:p>
        </p:txBody>
      </p:sp>
      <p:sp>
        <p:nvSpPr>
          <p:cNvPr id="10" name="Rectangle 9"/>
          <p:cNvSpPr/>
          <p:nvPr userDrawn="1"/>
        </p:nvSpPr>
        <p:spPr>
          <a:xfrm>
            <a:off x="12287025" y="-4042"/>
            <a:ext cx="1386247" cy="313517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lstStyle/>
          <a:p>
            <a:pPr algn="l"/>
            <a:r>
              <a:rPr lang="en-US" sz="1000" b="1" dirty="0">
                <a:solidFill>
                  <a:schemeClr val="tx1"/>
                </a:solidFill>
              </a:rPr>
              <a:t>Content – 2 columns </a:t>
            </a:r>
          </a:p>
          <a:p>
            <a:pPr algn="l"/>
            <a:r>
              <a:rPr lang="en-US" sz="1000" b="0" baseline="0" dirty="0">
                <a:solidFill>
                  <a:schemeClr val="tx1"/>
                </a:solidFill>
              </a:rPr>
              <a:t>Level 1 has a bullet turned on –you can turn bullets off by marking the Level 1 text and unclick the bullet icon on the Home Tab. </a:t>
            </a:r>
          </a:p>
          <a:p>
            <a:pPr algn="l"/>
            <a:endParaRPr lang="en-US" sz="1000" b="0" baseline="0" dirty="0">
              <a:solidFill>
                <a:schemeClr val="tx1"/>
              </a:solidFill>
            </a:endParaRPr>
          </a:p>
          <a:p>
            <a:pPr algn="l"/>
            <a:endParaRPr lang="en-US" sz="1000" b="0" baseline="0" dirty="0">
              <a:solidFill>
                <a:schemeClr val="tx1"/>
              </a:solidFill>
            </a:endParaRPr>
          </a:p>
          <a:p>
            <a:pPr algn="l"/>
            <a:r>
              <a:rPr lang="en-US" sz="1000" b="0" baseline="0" dirty="0">
                <a:solidFill>
                  <a:schemeClr val="tx1"/>
                </a:solidFill>
              </a:rPr>
              <a:t>To get to the next bullet level, use “Increase List level” on the Home Tab. </a:t>
            </a:r>
          </a:p>
        </p:txBody>
      </p:sp>
      <p:sp>
        <p:nvSpPr>
          <p:cNvPr id="15" name="Text Placeholder 11"/>
          <p:cNvSpPr>
            <a:spLocks noGrp="1"/>
          </p:cNvSpPr>
          <p:nvPr>
            <p:ph type="body" sz="quarter" idx="15"/>
          </p:nvPr>
        </p:nvSpPr>
        <p:spPr>
          <a:xfrm>
            <a:off x="414529" y="5672139"/>
            <a:ext cx="11358880" cy="418782"/>
          </a:xfrm>
        </p:spPr>
        <p:txBody>
          <a:bodyPr tIns="0" bIns="0" anchor="b"/>
          <a:lstStyle>
            <a:lvl1pPr marL="0" indent="0">
              <a:lnSpc>
                <a:spcPct val="70000"/>
              </a:lnSpc>
              <a:spcBef>
                <a:spcPts val="0"/>
              </a:spcBef>
              <a:spcAft>
                <a:spcPts val="200"/>
              </a:spcAft>
              <a:buSzPct val="25000"/>
              <a:buFont typeface="Arial" panose="020B0604020202020204" pitchFamily="34" charset="0"/>
              <a:buChar char=" "/>
              <a:defRPr sz="900">
                <a:latin typeface="Arial Narrow" panose="020B0606020202030204" pitchFamily="34" charset="0"/>
              </a:defRPr>
            </a:lvl1pPr>
            <a:lvl2pPr marL="169863" indent="-112713">
              <a:lnSpc>
                <a:spcPct val="70000"/>
              </a:lnSpc>
              <a:spcBef>
                <a:spcPts val="0"/>
              </a:spcBef>
              <a:buFont typeface="Arial" panose="020B0604020202020204" pitchFamily="34" charset="0"/>
              <a:buChar char="•"/>
              <a:defRPr sz="900">
                <a:latin typeface="Arial Narrow" panose="020B0606020202030204" pitchFamily="34" charset="0"/>
              </a:defRPr>
            </a:lvl2pPr>
            <a:lvl3pPr marL="341312" indent="0">
              <a:buNone/>
              <a:defRPr/>
            </a:lvl3pPr>
          </a:lstStyle>
          <a:p>
            <a:pPr lvl="0"/>
            <a:r>
              <a:rPr lang="en-US"/>
              <a:t>Edit Master text styles</a:t>
            </a:r>
          </a:p>
          <a:p>
            <a:pPr lvl="1"/>
            <a:r>
              <a:rPr lang="en-US"/>
              <a:t>Second level</a:t>
            </a:r>
          </a:p>
        </p:txBody>
      </p:sp>
      <p:pic>
        <p:nvPicPr>
          <p:cNvPr id="16" name="bullets"/>
          <p:cNvPicPr>
            <a:picLocks noChangeAspect="1"/>
          </p:cNvPicPr>
          <p:nvPr userDrawn="1"/>
        </p:nvPicPr>
        <p:blipFill rotWithShape="1">
          <a:blip r:embed="rId2" cstate="print">
            <a:extLst>
              <a:ext uri="{28A0092B-C50C-407E-A947-70E740481C1C}">
                <a14:useLocalDpi xmlns:a14="http://schemas.microsoft.com/office/drawing/2010/main"/>
              </a:ext>
            </a:extLst>
          </a:blip>
          <a:srcRect l="3717" t="5566" r="8072" b="8645"/>
          <a:stretch/>
        </p:blipFill>
        <p:spPr>
          <a:xfrm>
            <a:off x="12345151" y="1307765"/>
            <a:ext cx="277342" cy="241890"/>
          </a:xfrm>
          <a:prstGeom prst="rect">
            <a:avLst/>
          </a:prstGeom>
          <a:ln>
            <a:noFill/>
          </a:ln>
        </p:spPr>
      </p:pic>
      <p:pic>
        <p:nvPicPr>
          <p:cNvPr id="17" name="increase list level"/>
          <p:cNvPicPr>
            <a:picLocks noChangeAspect="1"/>
          </p:cNvPicPr>
          <p:nvPr userDrawn="1"/>
        </p:nvPicPr>
        <p:blipFill rotWithShape="1">
          <a:blip r:embed="rId3" cstate="print">
            <a:extLst>
              <a:ext uri="{28A0092B-C50C-407E-A947-70E740481C1C}">
                <a14:useLocalDpi xmlns:a14="http://schemas.microsoft.com/office/drawing/2010/main"/>
              </a:ext>
            </a:extLst>
          </a:blip>
          <a:srcRect l="3946" t="825" r="7728" b="5818"/>
          <a:stretch/>
        </p:blipFill>
        <p:spPr>
          <a:xfrm>
            <a:off x="12342987" y="2222893"/>
            <a:ext cx="391318" cy="241890"/>
          </a:xfrm>
          <a:prstGeom prst="rect">
            <a:avLst/>
          </a:prstGeom>
        </p:spPr>
      </p:pic>
      <p:grpSp>
        <p:nvGrpSpPr>
          <p:cNvPr id="18" name="Group 17"/>
          <p:cNvGrpSpPr/>
          <p:nvPr userDrawn="1"/>
        </p:nvGrpSpPr>
        <p:grpSpPr>
          <a:xfrm>
            <a:off x="12284310" y="3212874"/>
            <a:ext cx="1389888" cy="1233768"/>
            <a:chOff x="9215268" y="3023356"/>
            <a:chExt cx="1389888" cy="1233768"/>
          </a:xfrm>
        </p:grpSpPr>
        <p:sp>
          <p:nvSpPr>
            <p:cNvPr id="19" name="Rectangle 18"/>
            <p:cNvSpPr/>
            <p:nvPr userDrawn="1"/>
          </p:nvSpPr>
          <p:spPr>
            <a:xfrm>
              <a:off x="9215268" y="3023356"/>
              <a:ext cx="1389888" cy="123376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0" rtlCol="0" anchor="t"/>
            <a:lstStyle/>
            <a:p>
              <a:pPr algn="l"/>
              <a:r>
                <a:rPr lang="en-US" sz="1000" b="0" baseline="0" dirty="0">
                  <a:solidFill>
                    <a:schemeClr val="tx1"/>
                  </a:solidFill>
                </a:rPr>
                <a:t>Only use </a:t>
              </a:r>
              <a:r>
                <a:rPr lang="en-US" sz="1000" b="0" baseline="0" dirty="0">
                  <a:solidFill>
                    <a:srgbClr val="D6002A"/>
                  </a:solidFill>
                </a:rPr>
                <a:t>S&amp;P Global Red </a:t>
              </a:r>
              <a:r>
                <a:rPr lang="en-US" sz="1000" b="0" baseline="0" dirty="0">
                  <a:solidFill>
                    <a:schemeClr val="tx1"/>
                  </a:solidFill>
                </a:rPr>
                <a:t>for key text high-lights, not shapes or charts. </a:t>
              </a:r>
              <a:br>
                <a:rPr lang="en-US" sz="1000" b="0" baseline="0" dirty="0">
                  <a:solidFill>
                    <a:schemeClr val="tx1"/>
                  </a:solidFill>
                </a:rPr>
              </a:br>
              <a:r>
                <a:rPr lang="en-US" sz="1000" b="0" baseline="0" dirty="0">
                  <a:solidFill>
                    <a:schemeClr val="tx1"/>
                  </a:solidFill>
                </a:rPr>
                <a:t>It’s available in the custom color palette. </a:t>
              </a:r>
            </a:p>
          </p:txBody>
        </p:sp>
        <p:sp>
          <p:nvSpPr>
            <p:cNvPr id="20" name="Rectangle 19"/>
            <p:cNvSpPr/>
            <p:nvPr userDrawn="1"/>
          </p:nvSpPr>
          <p:spPr>
            <a:xfrm>
              <a:off x="9264542" y="4042368"/>
              <a:ext cx="126397" cy="126397"/>
            </a:xfrm>
            <a:prstGeom prst="rect">
              <a:avLst/>
            </a:prstGeom>
            <a:solidFill>
              <a:srgbClr val="D60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tx1"/>
                </a:solidFill>
              </a:endParaRPr>
            </a:p>
          </p:txBody>
        </p:sp>
      </p:grpSp>
    </p:spTree>
    <p:extLst>
      <p:ext uri="{BB962C8B-B14F-4D97-AF65-F5344CB8AC3E}">
        <p14:creationId xmlns:p14="http://schemas.microsoft.com/office/powerpoint/2010/main" val="798894446"/>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r>
              <a:rPr lang="en-US"/>
              <a:t>#PlattsLOEF</a:t>
            </a:r>
          </a:p>
        </p:txBody>
      </p:sp>
      <p:sp>
        <p:nvSpPr>
          <p:cNvPr id="5" name="Slide Number Placeholder 4"/>
          <p:cNvSpPr>
            <a:spLocks noGrp="1"/>
          </p:cNvSpPr>
          <p:nvPr>
            <p:ph type="sldNum" sz="quarter" idx="12"/>
          </p:nvPr>
        </p:nvSpPr>
        <p:spPr/>
        <p:txBody>
          <a:bodyPr/>
          <a:lstStyle/>
          <a:p>
            <a:fld id="{5246FB18-5DF1-419A-B975-14AFDDD65B9F}" type="slidenum">
              <a:rPr lang="en-US" smtClean="0"/>
              <a:t>‹#›</a:t>
            </a:fld>
            <a:endParaRPr lang="en-US"/>
          </a:p>
        </p:txBody>
      </p:sp>
      <p:sp>
        <p:nvSpPr>
          <p:cNvPr id="6" name="Text Placeholder 7"/>
          <p:cNvSpPr>
            <a:spLocks noGrp="1"/>
          </p:cNvSpPr>
          <p:nvPr>
            <p:ph type="body" sz="quarter" idx="13" hasCustomPrompt="1"/>
          </p:nvPr>
        </p:nvSpPr>
        <p:spPr>
          <a:xfrm>
            <a:off x="411480" y="1084264"/>
            <a:ext cx="11379200" cy="706437"/>
          </a:xfrm>
        </p:spPr>
        <p:txBody>
          <a:bodyPr/>
          <a:lstStyle>
            <a:lvl1pPr marL="0" indent="0">
              <a:buNone/>
              <a:defRPr b="0"/>
            </a:lvl1pPr>
            <a:lvl2pPr marL="169863" indent="0">
              <a:buNone/>
              <a:defRPr/>
            </a:lvl2pPr>
          </a:lstStyle>
          <a:p>
            <a:pPr lvl="0"/>
            <a:r>
              <a:rPr lang="en-US" dirty="0"/>
              <a:t>Click to add subtitle</a:t>
            </a:r>
          </a:p>
        </p:txBody>
      </p:sp>
      <p:sp>
        <p:nvSpPr>
          <p:cNvPr id="8" name="Rectangle 7"/>
          <p:cNvSpPr/>
          <p:nvPr userDrawn="1"/>
        </p:nvSpPr>
        <p:spPr>
          <a:xfrm>
            <a:off x="12287025" y="-4043"/>
            <a:ext cx="1386247" cy="243104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lstStyle/>
          <a:p>
            <a:pPr algn="l"/>
            <a:r>
              <a:rPr lang="en-US" sz="1000" b="1" dirty="0">
                <a:solidFill>
                  <a:schemeClr val="tx1"/>
                </a:solidFill>
              </a:rPr>
              <a:t>Title Only</a:t>
            </a:r>
          </a:p>
          <a:p>
            <a:pPr algn="l"/>
            <a:r>
              <a:rPr lang="en-US" sz="1000" b="0" baseline="0" dirty="0">
                <a:solidFill>
                  <a:schemeClr val="tx1"/>
                </a:solidFill>
              </a:rPr>
              <a:t>Use to create freehand content within the grid. </a:t>
            </a:r>
          </a:p>
        </p:txBody>
      </p:sp>
      <p:sp>
        <p:nvSpPr>
          <p:cNvPr id="11" name="Text Placeholder 11"/>
          <p:cNvSpPr>
            <a:spLocks noGrp="1"/>
          </p:cNvSpPr>
          <p:nvPr>
            <p:ph type="body" sz="quarter" idx="15"/>
          </p:nvPr>
        </p:nvSpPr>
        <p:spPr>
          <a:xfrm>
            <a:off x="414529" y="5672139"/>
            <a:ext cx="11358880" cy="418782"/>
          </a:xfrm>
        </p:spPr>
        <p:txBody>
          <a:bodyPr tIns="0" bIns="0" anchor="b"/>
          <a:lstStyle>
            <a:lvl1pPr marL="0" indent="0">
              <a:lnSpc>
                <a:spcPct val="70000"/>
              </a:lnSpc>
              <a:spcBef>
                <a:spcPts val="0"/>
              </a:spcBef>
              <a:spcAft>
                <a:spcPts val="200"/>
              </a:spcAft>
              <a:buSzPct val="25000"/>
              <a:buFont typeface="Arial" panose="020B0604020202020204" pitchFamily="34" charset="0"/>
              <a:buChar char=" "/>
              <a:defRPr sz="900">
                <a:latin typeface="Arial Narrow" panose="020B0606020202030204" pitchFamily="34" charset="0"/>
              </a:defRPr>
            </a:lvl1pPr>
            <a:lvl2pPr marL="169863" indent="-112713">
              <a:lnSpc>
                <a:spcPct val="70000"/>
              </a:lnSpc>
              <a:spcBef>
                <a:spcPts val="0"/>
              </a:spcBef>
              <a:buFont typeface="Arial" panose="020B0604020202020204" pitchFamily="34" charset="0"/>
              <a:buChar char="•"/>
              <a:defRPr sz="900">
                <a:latin typeface="Arial Narrow" panose="020B0606020202030204" pitchFamily="34" charset="0"/>
              </a:defRPr>
            </a:lvl2pPr>
            <a:lvl3pPr marL="341312" indent="0">
              <a:buNone/>
              <a:defRPr/>
            </a:lvl3pPr>
          </a:lstStyle>
          <a:p>
            <a:pPr lvl="0"/>
            <a:r>
              <a:rPr lang="en-US"/>
              <a:t>Edit Master text styles</a:t>
            </a:r>
          </a:p>
          <a:p>
            <a:pPr lvl="1"/>
            <a:r>
              <a:rPr lang="en-US"/>
              <a:t>Second level</a:t>
            </a:r>
          </a:p>
        </p:txBody>
      </p:sp>
      <p:grpSp>
        <p:nvGrpSpPr>
          <p:cNvPr id="12" name="Group 11"/>
          <p:cNvGrpSpPr/>
          <p:nvPr userDrawn="1"/>
        </p:nvGrpSpPr>
        <p:grpSpPr>
          <a:xfrm>
            <a:off x="12284310" y="2497574"/>
            <a:ext cx="1389888" cy="1233768"/>
            <a:chOff x="9215268" y="3023356"/>
            <a:chExt cx="1389888" cy="1233768"/>
          </a:xfrm>
        </p:grpSpPr>
        <p:sp>
          <p:nvSpPr>
            <p:cNvPr id="13" name="Rectangle 12"/>
            <p:cNvSpPr/>
            <p:nvPr userDrawn="1"/>
          </p:nvSpPr>
          <p:spPr>
            <a:xfrm>
              <a:off x="9215268" y="3023356"/>
              <a:ext cx="1389888" cy="123376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0" rtlCol="0" anchor="t"/>
            <a:lstStyle/>
            <a:p>
              <a:pPr algn="l"/>
              <a:r>
                <a:rPr lang="en-US" sz="1000" b="0" baseline="0" dirty="0">
                  <a:solidFill>
                    <a:schemeClr val="tx1"/>
                  </a:solidFill>
                </a:rPr>
                <a:t>Only use </a:t>
              </a:r>
              <a:r>
                <a:rPr lang="en-US" sz="1000" b="0" baseline="0" dirty="0">
                  <a:solidFill>
                    <a:srgbClr val="D6002A"/>
                  </a:solidFill>
                </a:rPr>
                <a:t>S&amp;P Global Red </a:t>
              </a:r>
              <a:r>
                <a:rPr lang="en-US" sz="1000" b="0" baseline="0" dirty="0">
                  <a:solidFill>
                    <a:schemeClr val="tx1"/>
                  </a:solidFill>
                </a:rPr>
                <a:t>for key text high-lights, not shapes or charts. </a:t>
              </a:r>
              <a:br>
                <a:rPr lang="en-US" sz="1000" b="0" baseline="0" dirty="0">
                  <a:solidFill>
                    <a:schemeClr val="tx1"/>
                  </a:solidFill>
                </a:rPr>
              </a:br>
              <a:r>
                <a:rPr lang="en-US" sz="1000" b="0" baseline="0" dirty="0">
                  <a:solidFill>
                    <a:schemeClr val="tx1"/>
                  </a:solidFill>
                </a:rPr>
                <a:t>It’s available in the custom color palette. </a:t>
              </a:r>
            </a:p>
          </p:txBody>
        </p:sp>
        <p:sp>
          <p:nvSpPr>
            <p:cNvPr id="14" name="Rectangle 13"/>
            <p:cNvSpPr/>
            <p:nvPr userDrawn="1"/>
          </p:nvSpPr>
          <p:spPr>
            <a:xfrm>
              <a:off x="9264542" y="4042368"/>
              <a:ext cx="126397" cy="126397"/>
            </a:xfrm>
            <a:prstGeom prst="rect">
              <a:avLst/>
            </a:prstGeom>
            <a:solidFill>
              <a:srgbClr val="D60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tx1"/>
                </a:solidFill>
              </a:endParaRPr>
            </a:p>
          </p:txBody>
        </p:sp>
      </p:grpSp>
    </p:spTree>
    <p:extLst>
      <p:ext uri="{BB962C8B-B14F-4D97-AF65-F5344CB8AC3E}">
        <p14:creationId xmlns:p14="http://schemas.microsoft.com/office/powerpoint/2010/main" val="3188203057"/>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r>
              <a:rPr lang="en-US"/>
              <a:t>#PlattsLOEF</a:t>
            </a:r>
          </a:p>
        </p:txBody>
      </p:sp>
      <p:sp>
        <p:nvSpPr>
          <p:cNvPr id="4" name="Slide Number Placeholder 3"/>
          <p:cNvSpPr>
            <a:spLocks noGrp="1"/>
          </p:cNvSpPr>
          <p:nvPr>
            <p:ph type="sldNum" sz="quarter" idx="12"/>
          </p:nvPr>
        </p:nvSpPr>
        <p:spPr/>
        <p:txBody>
          <a:bodyPr/>
          <a:lstStyle/>
          <a:p>
            <a:fld id="{5246FB18-5DF1-419A-B975-14AFDDD65B9F}" type="slidenum">
              <a:rPr lang="en-US" smtClean="0"/>
              <a:t>‹#›</a:t>
            </a:fld>
            <a:endParaRPr lang="en-US"/>
          </a:p>
        </p:txBody>
      </p:sp>
      <p:sp>
        <p:nvSpPr>
          <p:cNvPr id="7" name="Rectangle 6"/>
          <p:cNvSpPr/>
          <p:nvPr userDrawn="1"/>
        </p:nvSpPr>
        <p:spPr>
          <a:xfrm>
            <a:off x="12287025" y="-4043"/>
            <a:ext cx="1386247" cy="243104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lstStyle/>
          <a:p>
            <a:pPr algn="l"/>
            <a:r>
              <a:rPr lang="en-US" sz="1000" b="1" dirty="0">
                <a:solidFill>
                  <a:schemeClr val="tx1"/>
                </a:solidFill>
              </a:rPr>
              <a:t>Blank</a:t>
            </a:r>
          </a:p>
          <a:p>
            <a:pPr algn="l"/>
            <a:r>
              <a:rPr lang="en-US" sz="1000" b="0" baseline="0" dirty="0">
                <a:solidFill>
                  <a:schemeClr val="tx1"/>
                </a:solidFill>
              </a:rPr>
              <a:t>A blank slide layout with no headline, subtitle or content placeholders. </a:t>
            </a:r>
          </a:p>
        </p:txBody>
      </p:sp>
      <p:sp>
        <p:nvSpPr>
          <p:cNvPr id="9" name="Text Placeholder 11"/>
          <p:cNvSpPr>
            <a:spLocks noGrp="1"/>
          </p:cNvSpPr>
          <p:nvPr>
            <p:ph type="body" sz="quarter" idx="15"/>
          </p:nvPr>
        </p:nvSpPr>
        <p:spPr>
          <a:xfrm>
            <a:off x="414529" y="5672139"/>
            <a:ext cx="11358880" cy="418782"/>
          </a:xfrm>
        </p:spPr>
        <p:txBody>
          <a:bodyPr tIns="0" bIns="0" anchor="b"/>
          <a:lstStyle>
            <a:lvl1pPr marL="0" indent="0">
              <a:lnSpc>
                <a:spcPct val="70000"/>
              </a:lnSpc>
              <a:spcBef>
                <a:spcPts val="0"/>
              </a:spcBef>
              <a:spcAft>
                <a:spcPts val="200"/>
              </a:spcAft>
              <a:buSzPct val="25000"/>
              <a:buFont typeface="Arial" panose="020B0604020202020204" pitchFamily="34" charset="0"/>
              <a:buChar char=" "/>
              <a:defRPr sz="900">
                <a:latin typeface="Arial Narrow" panose="020B0606020202030204" pitchFamily="34" charset="0"/>
              </a:defRPr>
            </a:lvl1pPr>
            <a:lvl2pPr marL="169863" indent="-112713">
              <a:lnSpc>
                <a:spcPct val="70000"/>
              </a:lnSpc>
              <a:spcBef>
                <a:spcPts val="0"/>
              </a:spcBef>
              <a:buFont typeface="Arial" panose="020B0604020202020204" pitchFamily="34" charset="0"/>
              <a:buChar char="•"/>
              <a:defRPr sz="900">
                <a:latin typeface="Arial Narrow" panose="020B0606020202030204" pitchFamily="34" charset="0"/>
              </a:defRPr>
            </a:lvl2pPr>
            <a:lvl3pPr marL="341312" indent="0">
              <a:buNone/>
              <a:defRPr/>
            </a:lvl3pPr>
          </a:lstStyle>
          <a:p>
            <a:pPr lvl="0"/>
            <a:r>
              <a:rPr lang="en-US"/>
              <a:t>Edit Master text styles</a:t>
            </a:r>
          </a:p>
          <a:p>
            <a:pPr lvl="1"/>
            <a:r>
              <a:rPr lang="en-US"/>
              <a:t>Second level</a:t>
            </a:r>
          </a:p>
        </p:txBody>
      </p:sp>
      <p:grpSp>
        <p:nvGrpSpPr>
          <p:cNvPr id="10" name="Group 9"/>
          <p:cNvGrpSpPr/>
          <p:nvPr userDrawn="1"/>
        </p:nvGrpSpPr>
        <p:grpSpPr>
          <a:xfrm>
            <a:off x="12284310" y="2497574"/>
            <a:ext cx="1389888" cy="1233768"/>
            <a:chOff x="9215268" y="3023356"/>
            <a:chExt cx="1389888" cy="1233768"/>
          </a:xfrm>
        </p:grpSpPr>
        <p:sp>
          <p:nvSpPr>
            <p:cNvPr id="11" name="Rectangle 10"/>
            <p:cNvSpPr/>
            <p:nvPr userDrawn="1"/>
          </p:nvSpPr>
          <p:spPr>
            <a:xfrm>
              <a:off x="9215268" y="3023356"/>
              <a:ext cx="1389888" cy="123376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0" rtlCol="0" anchor="t"/>
            <a:lstStyle/>
            <a:p>
              <a:pPr algn="l"/>
              <a:r>
                <a:rPr lang="en-US" sz="1000" b="0" baseline="0" dirty="0">
                  <a:solidFill>
                    <a:schemeClr val="tx1"/>
                  </a:solidFill>
                </a:rPr>
                <a:t>Only use </a:t>
              </a:r>
              <a:r>
                <a:rPr lang="en-US" sz="1000" b="0" baseline="0" dirty="0">
                  <a:solidFill>
                    <a:srgbClr val="D6002A"/>
                  </a:solidFill>
                </a:rPr>
                <a:t>S&amp;P Global Red </a:t>
              </a:r>
              <a:r>
                <a:rPr lang="en-US" sz="1000" b="0" baseline="0" dirty="0">
                  <a:solidFill>
                    <a:schemeClr val="tx1"/>
                  </a:solidFill>
                </a:rPr>
                <a:t>for key text high-lights, not shapes or charts. </a:t>
              </a:r>
              <a:br>
                <a:rPr lang="en-US" sz="1000" b="0" baseline="0" dirty="0">
                  <a:solidFill>
                    <a:schemeClr val="tx1"/>
                  </a:solidFill>
                </a:rPr>
              </a:br>
              <a:r>
                <a:rPr lang="en-US" sz="1000" b="0" baseline="0" dirty="0">
                  <a:solidFill>
                    <a:schemeClr val="tx1"/>
                  </a:solidFill>
                </a:rPr>
                <a:t>It’s available in the custom color palette. </a:t>
              </a:r>
            </a:p>
          </p:txBody>
        </p:sp>
        <p:sp>
          <p:nvSpPr>
            <p:cNvPr id="12" name="Rectangle 11"/>
            <p:cNvSpPr/>
            <p:nvPr userDrawn="1"/>
          </p:nvSpPr>
          <p:spPr>
            <a:xfrm>
              <a:off x="9264542" y="4042368"/>
              <a:ext cx="126397" cy="126397"/>
            </a:xfrm>
            <a:prstGeom prst="rect">
              <a:avLst/>
            </a:prstGeom>
            <a:solidFill>
              <a:srgbClr val="D60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tx1"/>
                </a:solidFill>
              </a:endParaRPr>
            </a:p>
          </p:txBody>
        </p:sp>
      </p:grpSp>
    </p:spTree>
    <p:extLst>
      <p:ext uri="{BB962C8B-B14F-4D97-AF65-F5344CB8AC3E}">
        <p14:creationId xmlns:p14="http://schemas.microsoft.com/office/powerpoint/2010/main" val="2752736167"/>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9" name="Content Placeholder 8"/>
          <p:cNvSpPr>
            <a:spLocks noGrp="1"/>
          </p:cNvSpPr>
          <p:nvPr>
            <p:ph sz="quarter" idx="13"/>
          </p:nvPr>
        </p:nvSpPr>
        <p:spPr>
          <a:xfrm>
            <a:off x="406402" y="1371601"/>
            <a:ext cx="11379205" cy="4300539"/>
          </a:xfrm>
          <a:ln cap="flat">
            <a:miter lim="800000"/>
          </a:ln>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p:cNvSpPr>
            <a:spLocks noGrp="1"/>
          </p:cNvSpPr>
          <p:nvPr>
            <p:ph type="dt" sz="half" idx="14"/>
          </p:nvPr>
        </p:nvSpPr>
        <p:spPr/>
        <p:txBody>
          <a:bodyPr/>
          <a:lstStyle/>
          <a:p>
            <a:endParaRPr lang="en-US"/>
          </a:p>
        </p:txBody>
      </p:sp>
      <p:sp>
        <p:nvSpPr>
          <p:cNvPr id="7" name="Footer Placeholder 6"/>
          <p:cNvSpPr>
            <a:spLocks noGrp="1"/>
          </p:cNvSpPr>
          <p:nvPr>
            <p:ph type="ftr" sz="quarter" idx="15"/>
          </p:nvPr>
        </p:nvSpPr>
        <p:spPr/>
        <p:txBody>
          <a:bodyPr/>
          <a:lstStyle/>
          <a:p>
            <a:r>
              <a:rPr lang="en-US"/>
              <a:t>#PlattsLOEF</a:t>
            </a:r>
          </a:p>
        </p:txBody>
      </p:sp>
      <p:sp>
        <p:nvSpPr>
          <p:cNvPr id="8" name="Slide Number Placeholder 7"/>
          <p:cNvSpPr>
            <a:spLocks noGrp="1"/>
          </p:cNvSpPr>
          <p:nvPr>
            <p:ph type="sldNum" sz="quarter" idx="16"/>
          </p:nvPr>
        </p:nvSpPr>
        <p:spPr/>
        <p:txBody>
          <a:bodyPr/>
          <a:lstStyle/>
          <a:p>
            <a:fld id="{146682E1-A610-4FB0-BCC6-241ABE41C99B}" type="slidenum">
              <a:rPr lang="en-US" smtClean="0"/>
              <a:t>‹#›</a:t>
            </a:fld>
            <a:endParaRPr lang="en-US"/>
          </a:p>
        </p:txBody>
      </p:sp>
      <p:sp>
        <p:nvSpPr>
          <p:cNvPr id="10" name="Title 9"/>
          <p:cNvSpPr>
            <a:spLocks noGrp="1"/>
          </p:cNvSpPr>
          <p:nvPr>
            <p:ph type="title"/>
          </p:nvPr>
        </p:nvSpPr>
        <p:spPr/>
        <p:txBody>
          <a:bodyPr/>
          <a:lstStyle>
            <a:lvl1pPr>
              <a:defRPr>
                <a:latin typeface="+mj-lt"/>
              </a:defRPr>
            </a:lvl1pPr>
          </a:lstStyle>
          <a:p>
            <a:r>
              <a:rPr lang="en-US"/>
              <a:t>Click to edit Master title style</a:t>
            </a:r>
            <a:endParaRPr lang="en-US" dirty="0"/>
          </a:p>
        </p:txBody>
      </p:sp>
      <p:sp>
        <p:nvSpPr>
          <p:cNvPr id="11" name="Rectangle 10"/>
          <p:cNvSpPr/>
          <p:nvPr userDrawn="1"/>
        </p:nvSpPr>
        <p:spPr>
          <a:xfrm>
            <a:off x="12287025" y="-4043"/>
            <a:ext cx="1386247" cy="243104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lstStyle/>
          <a:p>
            <a:pPr algn="l"/>
            <a:r>
              <a:rPr lang="en-US" sz="1000" b="1" dirty="0">
                <a:solidFill>
                  <a:schemeClr val="tx1"/>
                </a:solidFill>
              </a:rPr>
              <a:t>Title and Content</a:t>
            </a:r>
          </a:p>
          <a:p>
            <a:pPr algn="l"/>
            <a:r>
              <a:rPr lang="en-US" sz="1000" b="0" baseline="0" dirty="0">
                <a:solidFill>
                  <a:schemeClr val="tx1"/>
                </a:solidFill>
              </a:rPr>
              <a:t>Headline and content layout. </a:t>
            </a:r>
          </a:p>
        </p:txBody>
      </p:sp>
      <p:sp>
        <p:nvSpPr>
          <p:cNvPr id="14" name="Text Placeholder 11"/>
          <p:cNvSpPr>
            <a:spLocks noGrp="1"/>
          </p:cNvSpPr>
          <p:nvPr>
            <p:ph type="body" sz="quarter" idx="17"/>
          </p:nvPr>
        </p:nvSpPr>
        <p:spPr>
          <a:xfrm>
            <a:off x="414529" y="5672139"/>
            <a:ext cx="11358880" cy="418782"/>
          </a:xfrm>
        </p:spPr>
        <p:txBody>
          <a:bodyPr tIns="0" bIns="0" anchor="b"/>
          <a:lstStyle>
            <a:lvl1pPr marL="0" indent="0">
              <a:lnSpc>
                <a:spcPct val="70000"/>
              </a:lnSpc>
              <a:spcBef>
                <a:spcPts val="0"/>
              </a:spcBef>
              <a:spcAft>
                <a:spcPts val="200"/>
              </a:spcAft>
              <a:buSzPct val="25000"/>
              <a:buFont typeface="Arial" panose="020B0604020202020204" pitchFamily="34" charset="0"/>
              <a:buChar char=" "/>
              <a:defRPr sz="900">
                <a:latin typeface="Arial Narrow" panose="020B0606020202030204" pitchFamily="34" charset="0"/>
              </a:defRPr>
            </a:lvl1pPr>
            <a:lvl2pPr marL="169863" indent="-112713">
              <a:lnSpc>
                <a:spcPct val="70000"/>
              </a:lnSpc>
              <a:spcBef>
                <a:spcPts val="0"/>
              </a:spcBef>
              <a:buFont typeface="Arial" panose="020B0604020202020204" pitchFamily="34" charset="0"/>
              <a:buChar char="•"/>
              <a:defRPr sz="900">
                <a:latin typeface="Arial Narrow" panose="020B0606020202030204" pitchFamily="34" charset="0"/>
              </a:defRPr>
            </a:lvl2pPr>
            <a:lvl3pPr marL="341312" indent="0">
              <a:buNone/>
              <a:defRPr/>
            </a:lvl3pPr>
          </a:lstStyle>
          <a:p>
            <a:pPr lvl="0"/>
            <a:r>
              <a:rPr lang="en-US"/>
              <a:t>Edit Master text styles</a:t>
            </a:r>
          </a:p>
          <a:p>
            <a:pPr lvl="1"/>
            <a:r>
              <a:rPr lang="en-US"/>
              <a:t>Second level</a:t>
            </a:r>
          </a:p>
        </p:txBody>
      </p:sp>
      <p:grpSp>
        <p:nvGrpSpPr>
          <p:cNvPr id="12" name="Group 11"/>
          <p:cNvGrpSpPr/>
          <p:nvPr userDrawn="1"/>
        </p:nvGrpSpPr>
        <p:grpSpPr>
          <a:xfrm>
            <a:off x="12284310" y="2497574"/>
            <a:ext cx="1389888" cy="1233768"/>
            <a:chOff x="9215268" y="3023356"/>
            <a:chExt cx="1389888" cy="1233768"/>
          </a:xfrm>
        </p:grpSpPr>
        <p:sp>
          <p:nvSpPr>
            <p:cNvPr id="15" name="Rectangle 14"/>
            <p:cNvSpPr/>
            <p:nvPr userDrawn="1"/>
          </p:nvSpPr>
          <p:spPr>
            <a:xfrm>
              <a:off x="9215268" y="3023356"/>
              <a:ext cx="1389888" cy="123376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0" rtlCol="0" anchor="t"/>
            <a:lstStyle/>
            <a:p>
              <a:pPr algn="l"/>
              <a:r>
                <a:rPr lang="en-US" sz="1000" b="0" baseline="0" dirty="0">
                  <a:solidFill>
                    <a:schemeClr val="tx1"/>
                  </a:solidFill>
                </a:rPr>
                <a:t>Only use </a:t>
              </a:r>
              <a:r>
                <a:rPr lang="en-US" sz="1000" b="0" baseline="0" dirty="0">
                  <a:solidFill>
                    <a:srgbClr val="D6002A"/>
                  </a:solidFill>
                </a:rPr>
                <a:t>S&amp;P Global Red </a:t>
              </a:r>
              <a:r>
                <a:rPr lang="en-US" sz="1000" b="0" baseline="0" dirty="0">
                  <a:solidFill>
                    <a:schemeClr val="tx1"/>
                  </a:solidFill>
                </a:rPr>
                <a:t>for key text high-lights, not shapes or charts. </a:t>
              </a:r>
              <a:br>
                <a:rPr lang="en-US" sz="1000" b="0" baseline="0" dirty="0">
                  <a:solidFill>
                    <a:schemeClr val="tx1"/>
                  </a:solidFill>
                </a:rPr>
              </a:br>
              <a:r>
                <a:rPr lang="en-US" sz="1000" b="0" baseline="0" dirty="0">
                  <a:solidFill>
                    <a:schemeClr val="tx1"/>
                  </a:solidFill>
                </a:rPr>
                <a:t>It’s available in the custom color palette. </a:t>
              </a:r>
            </a:p>
          </p:txBody>
        </p:sp>
        <p:sp>
          <p:nvSpPr>
            <p:cNvPr id="16" name="Rectangle 15"/>
            <p:cNvSpPr/>
            <p:nvPr userDrawn="1"/>
          </p:nvSpPr>
          <p:spPr>
            <a:xfrm>
              <a:off x="9264542" y="4042368"/>
              <a:ext cx="126397" cy="126397"/>
            </a:xfrm>
            <a:prstGeom prst="rect">
              <a:avLst/>
            </a:prstGeom>
            <a:solidFill>
              <a:srgbClr val="D60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tx1"/>
                </a:solidFill>
              </a:endParaRPr>
            </a:p>
          </p:txBody>
        </p:sp>
      </p:grpSp>
    </p:spTree>
    <p:extLst>
      <p:ext uri="{BB962C8B-B14F-4D97-AF65-F5344CB8AC3E}">
        <p14:creationId xmlns:p14="http://schemas.microsoft.com/office/powerpoint/2010/main" val="362900296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Instruction">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endParaRPr lang="en-US" dirty="0"/>
          </a:p>
        </p:txBody>
      </p:sp>
      <p:sp>
        <p:nvSpPr>
          <p:cNvPr id="4" name="Footer Placeholder 3"/>
          <p:cNvSpPr>
            <a:spLocks noGrp="1"/>
          </p:cNvSpPr>
          <p:nvPr>
            <p:ph type="ftr" sz="quarter" idx="11"/>
          </p:nvPr>
        </p:nvSpPr>
        <p:spPr/>
        <p:txBody>
          <a:bodyPr/>
          <a:lstStyle/>
          <a:p>
            <a:r>
              <a:rPr lang="en-US"/>
              <a:t>#PlattsLOEF</a:t>
            </a:r>
            <a:endParaRPr lang="en-US" dirty="0"/>
          </a:p>
        </p:txBody>
      </p:sp>
      <p:sp>
        <p:nvSpPr>
          <p:cNvPr id="5" name="Slide Number Placeholder 4"/>
          <p:cNvSpPr>
            <a:spLocks noGrp="1"/>
          </p:cNvSpPr>
          <p:nvPr>
            <p:ph type="sldNum" sz="quarter" idx="12"/>
          </p:nvPr>
        </p:nvSpPr>
        <p:spPr/>
        <p:txBody>
          <a:bodyPr/>
          <a:lstStyle/>
          <a:p>
            <a:fld id="{5246FB18-5DF1-419A-B975-14AFDDD65B9F}" type="slidenum">
              <a:rPr lang="en-US" smtClean="0"/>
              <a:pPr/>
              <a:t>‹#›</a:t>
            </a:fld>
            <a:endParaRPr lang="en-US" dirty="0"/>
          </a:p>
        </p:txBody>
      </p:sp>
      <p:sp>
        <p:nvSpPr>
          <p:cNvPr id="6" name="TextBox 5"/>
          <p:cNvSpPr txBox="1"/>
          <p:nvPr userDrawn="1"/>
        </p:nvSpPr>
        <p:spPr>
          <a:xfrm>
            <a:off x="406400" y="445570"/>
            <a:ext cx="11078563" cy="3416320"/>
          </a:xfrm>
          <a:prstGeom prst="rect">
            <a:avLst/>
          </a:prstGeom>
          <a:noFill/>
        </p:spPr>
        <p:txBody>
          <a:bodyPr wrap="square" rtlCol="0">
            <a:spAutoFit/>
          </a:bodyPr>
          <a:lstStyle/>
          <a:p>
            <a:pPr>
              <a:lnSpc>
                <a:spcPct val="90000"/>
              </a:lnSpc>
            </a:pPr>
            <a:r>
              <a:rPr lang="en-US" sz="8000" b="1" dirty="0"/>
              <a:t>DO NOT USE ANY SLIDE LAYOUTS AFTER THIS LAYOUT! </a:t>
            </a:r>
          </a:p>
        </p:txBody>
      </p:sp>
    </p:spTree>
    <p:extLst>
      <p:ext uri="{BB962C8B-B14F-4D97-AF65-F5344CB8AC3E}">
        <p14:creationId xmlns:p14="http://schemas.microsoft.com/office/powerpoint/2010/main" val="1793024626"/>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414528" y="1371600"/>
            <a:ext cx="11367253" cy="48006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a:t>#PlattsLOEF</a:t>
            </a:r>
          </a:p>
        </p:txBody>
      </p:sp>
      <p:sp>
        <p:nvSpPr>
          <p:cNvPr id="6" name="Slide Number Placeholder 5"/>
          <p:cNvSpPr>
            <a:spLocks noGrp="1"/>
          </p:cNvSpPr>
          <p:nvPr>
            <p:ph type="sldNum" sz="quarter" idx="12"/>
          </p:nvPr>
        </p:nvSpPr>
        <p:spPr/>
        <p:txBody>
          <a:bodyPr/>
          <a:lstStyle/>
          <a:p>
            <a:fld id="{5246FB18-5DF1-419A-B975-14AFDDD65B9F}" type="slidenum">
              <a:rPr lang="en-US" smtClean="0"/>
              <a:t>‹#›</a:t>
            </a:fld>
            <a:endParaRPr lang="en-US"/>
          </a:p>
        </p:txBody>
      </p:sp>
    </p:spTree>
    <p:extLst>
      <p:ext uri="{BB962C8B-B14F-4D97-AF65-F5344CB8AC3E}">
        <p14:creationId xmlns:p14="http://schemas.microsoft.com/office/powerpoint/2010/main" val="11215714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Indicia Page">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1600" y="100492"/>
            <a:ext cx="1978781" cy="842320"/>
          </a:xfrm>
          <a:prstGeom prst="rect">
            <a:avLst/>
          </a:prstGeom>
        </p:spPr>
      </p:pic>
      <p:sp>
        <p:nvSpPr>
          <p:cNvPr id="8" name="TextBox 7"/>
          <p:cNvSpPr txBox="1"/>
          <p:nvPr/>
        </p:nvSpPr>
        <p:spPr>
          <a:xfrm>
            <a:off x="203200" y="1676400"/>
            <a:ext cx="11176000" cy="3849772"/>
          </a:xfrm>
          <a:prstGeom prst="rect">
            <a:avLst/>
          </a:prstGeom>
          <a:noFill/>
        </p:spPr>
        <p:txBody>
          <a:bodyPr wrap="square" rtlCol="0">
            <a:spAutoFit/>
          </a:bodyPr>
          <a:lstStyle/>
          <a:p>
            <a:pPr>
              <a:lnSpc>
                <a:spcPts val="1100"/>
              </a:lnSpc>
              <a:spcAft>
                <a:spcPts val="1200"/>
              </a:spcAft>
            </a:pPr>
            <a:r>
              <a:rPr lang="en-US" sz="800" b="0" dirty="0">
                <a:solidFill>
                  <a:srgbClr val="666666"/>
                </a:solidFill>
                <a:effectLst/>
                <a:latin typeface="Arial" panose="020B0604020202020204" pitchFamily="34" charset="0"/>
                <a:ea typeface="Calibri"/>
                <a:cs typeface="Times New Roman"/>
              </a:rPr>
              <a:t>© 2017 S&amp;P Global Platts, a division of S&amp;P Global Inc. All rights reserved.</a:t>
            </a:r>
          </a:p>
          <a:p>
            <a:pPr>
              <a:lnSpc>
                <a:spcPts val="1100"/>
              </a:lnSpc>
              <a:spcAft>
                <a:spcPts val="1200"/>
              </a:spcAft>
            </a:pPr>
            <a:r>
              <a:rPr lang="en-US" sz="800" b="0" dirty="0">
                <a:solidFill>
                  <a:srgbClr val="666666"/>
                </a:solidFill>
                <a:effectLst/>
                <a:latin typeface="Arial" panose="020B0604020202020204" pitchFamily="34" charset="0"/>
                <a:ea typeface="Calibri"/>
                <a:cs typeface="Times New Roman"/>
              </a:rPr>
              <a:t>The names “S&amp;P Global Platts” and “Platts” and the S&amp;P Global Platts logo are trademarks of S&amp;P Global Inc. Permission for any commercial use of the S&amp;P Global Platts logo must be granted in writing by S&amp;P Global Inc.</a:t>
            </a:r>
          </a:p>
          <a:p>
            <a:pPr>
              <a:lnSpc>
                <a:spcPts val="1100"/>
              </a:lnSpc>
              <a:spcAft>
                <a:spcPts val="1200"/>
              </a:spcAft>
            </a:pPr>
            <a:r>
              <a:rPr lang="en-US" sz="800" b="0" dirty="0">
                <a:solidFill>
                  <a:srgbClr val="666666"/>
                </a:solidFill>
                <a:effectLst/>
                <a:latin typeface="Arial" panose="020B0604020202020204" pitchFamily="34" charset="0"/>
                <a:ea typeface="Calibri"/>
                <a:cs typeface="Times New Roman"/>
              </a:rPr>
              <a:t>You may view or otherwise use the information, prices, indices, assessments and other related information, graphs, tables and images (“Data”) in this publication only for your personal use or, if you or your company has a license for the Data from S&amp;P Global Platts and you are an authorized user, for your company’s internal business use only. You may not publish, reproduce, extract, distribute, retransmit, resell, create any derivative work from and/or otherwise provide access to the Data or any portion thereof to any person (either within or outside your company, including as part of or via any internal electronic system or intranet), firm or entity, including any subsidiary, parent, or other entity that is affiliated with your company, without S&amp;P Global Platts’ prior written consent or as otherwise authorized under license from S&amp;P Global Platts. Any use or distribution of the Data beyond the express uses authorized in this paragraph above is subject to the payment of additional fees to S&amp;P Global Platts.</a:t>
            </a:r>
          </a:p>
          <a:p>
            <a:pPr>
              <a:lnSpc>
                <a:spcPts val="1100"/>
              </a:lnSpc>
              <a:spcAft>
                <a:spcPts val="1200"/>
              </a:spcAft>
            </a:pPr>
            <a:r>
              <a:rPr lang="en-US" sz="800" b="0" dirty="0">
                <a:solidFill>
                  <a:srgbClr val="666666"/>
                </a:solidFill>
                <a:effectLst/>
                <a:latin typeface="Arial" panose="020B0604020202020204" pitchFamily="34" charset="0"/>
                <a:ea typeface="Calibri"/>
                <a:cs typeface="Times New Roman"/>
              </a:rPr>
              <a:t>S&amp;P Global Platts, its affiliates and all of their third-party licensors disclaim any and all warranties, express or implied, including, but not limited to, any warranties of merchantability or fitness for a particular purpose or use as to the Data, or the results obtained by its use or as to the performance thereof. Data in this publication includes independent and verifiable data collected from actual market participants. Any user of the Data should not rely on any information and/or assessment contained therein in making any investment, trading, risk management or other decision. S&amp;P Global Platts, its affiliates and their third-party licensors do not guarantee the adequacy, accuracy, timeliness and/or completeness of the Data or any component thereof or any communications (whether written, oral, electronic or in other format), and shall not be subject to any damages or liability, including but not limited to any indirect, special, incidental, punitive or consequential damages (including but not limited to, loss of profits, trading losses and loss of goodwill).</a:t>
            </a:r>
          </a:p>
          <a:p>
            <a:pPr>
              <a:lnSpc>
                <a:spcPts val="1100"/>
              </a:lnSpc>
              <a:spcAft>
                <a:spcPts val="1200"/>
              </a:spcAft>
            </a:pPr>
            <a:r>
              <a:rPr lang="en-US" sz="800" b="0" dirty="0">
                <a:solidFill>
                  <a:srgbClr val="666666"/>
                </a:solidFill>
                <a:effectLst/>
                <a:latin typeface="Arial" panose="020B0604020202020204" pitchFamily="34" charset="0"/>
                <a:ea typeface="Calibri"/>
                <a:cs typeface="Times New Roman"/>
              </a:rPr>
              <a:t>ICE index data and NYMEX futures data used herein are provided under S&amp;P Global Platts’ commercial licensing agreements with ICE and with NYMEX. You acknowledge that the ICE index data and NYMEX futures data herein are confidential and are proprietary trade secrets and data of ICE and NYMEX or its licensors/suppliers, and you shall use best efforts to prevent the unauthorized publication, disclosure or copying of the ICE index data and/or NYMEX futures data.</a:t>
            </a:r>
          </a:p>
          <a:p>
            <a:pPr>
              <a:lnSpc>
                <a:spcPts val="1100"/>
              </a:lnSpc>
              <a:spcAft>
                <a:spcPts val="1200"/>
              </a:spcAft>
            </a:pPr>
            <a:r>
              <a:rPr lang="en-US" sz="800" b="0" dirty="0">
                <a:solidFill>
                  <a:srgbClr val="666666"/>
                </a:solidFill>
                <a:effectLst/>
                <a:latin typeface="Arial" panose="020B0604020202020204" pitchFamily="34" charset="0"/>
                <a:ea typeface="Calibri"/>
                <a:cs typeface="Times New Roman"/>
              </a:rPr>
              <a:t>Permission is granted for those registered with the Copyright Clearance Center (CCC) to copy material herein for internal reference or personal use only, provided that appropriate payment is made to the CCC, 222 Rosewood Drive, Danvers, MA 01923, phone +1-978-750-8400. Reproduction in any other form, or for any other purpose, is forbidden without the express prior permission of S&amp;P Global Inc. For article reprints contact: The YGS Group, phone +1-717-505-9701 x105 (800-501-9571 from the U.S.).</a:t>
            </a:r>
          </a:p>
          <a:p>
            <a:pPr>
              <a:lnSpc>
                <a:spcPts val="1100"/>
              </a:lnSpc>
              <a:spcAft>
                <a:spcPts val="1200"/>
              </a:spcAft>
            </a:pPr>
            <a:r>
              <a:rPr lang="en-US" sz="800" b="0" dirty="0">
                <a:solidFill>
                  <a:srgbClr val="666666"/>
                </a:solidFill>
                <a:effectLst/>
                <a:latin typeface="Arial" panose="020B0604020202020204" pitchFamily="34" charset="0"/>
                <a:ea typeface="Calibri"/>
                <a:cs typeface="Times New Roman"/>
              </a:rPr>
              <a:t>For all other queries or requests pursuant to this notice, please contact S&amp;P Global Inc. via email at support@platts.com.</a:t>
            </a:r>
          </a:p>
          <a:p>
            <a:pPr>
              <a:lnSpc>
                <a:spcPts val="1100"/>
              </a:lnSpc>
              <a:spcAft>
                <a:spcPts val="1200"/>
              </a:spcAft>
            </a:pPr>
            <a:endParaRPr lang="en-US" sz="800" b="0" dirty="0">
              <a:solidFill>
                <a:srgbClr val="666666"/>
              </a:solidFill>
              <a:latin typeface="Arial" panose="020B0604020202020204" pitchFamily="34" charset="0"/>
            </a:endParaRPr>
          </a:p>
        </p:txBody>
      </p:sp>
    </p:spTree>
    <p:extLst>
      <p:ext uri="{BB962C8B-B14F-4D97-AF65-F5344CB8AC3E}">
        <p14:creationId xmlns:p14="http://schemas.microsoft.com/office/powerpoint/2010/main" val="232259818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a:t>#PlattsLOEF</a:t>
            </a:r>
          </a:p>
        </p:txBody>
      </p:sp>
      <p:sp>
        <p:nvSpPr>
          <p:cNvPr id="6" name="Slide Number Placeholder 5"/>
          <p:cNvSpPr>
            <a:spLocks noGrp="1"/>
          </p:cNvSpPr>
          <p:nvPr>
            <p:ph type="sldNum" sz="quarter" idx="12"/>
          </p:nvPr>
        </p:nvSpPr>
        <p:spPr/>
        <p:txBody>
          <a:bodyPr/>
          <a:lstStyle/>
          <a:p>
            <a:fld id="{5246FB18-5DF1-419A-B975-14AFDDD65B9F}" type="slidenum">
              <a:rPr lang="en-US" smtClean="0"/>
              <a:t>‹#›</a:t>
            </a:fld>
            <a:endParaRPr lang="en-US"/>
          </a:p>
        </p:txBody>
      </p:sp>
    </p:spTree>
    <p:extLst>
      <p:ext uri="{BB962C8B-B14F-4D97-AF65-F5344CB8AC3E}">
        <p14:creationId xmlns:p14="http://schemas.microsoft.com/office/powerpoint/2010/main" val="5381330"/>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1" y="1371600"/>
            <a:ext cx="11584516" cy="4865712"/>
          </a:xfrm>
        </p:spPr>
        <p:txBody>
          <a:bodyPr/>
          <a:lstStyle>
            <a:lvl1pPr>
              <a:buClrTx/>
              <a:defRPr/>
            </a:lvl1pPr>
            <a:lvl2pPr>
              <a:buClrTx/>
              <a:defRPr/>
            </a:lvl2pPr>
            <a:lvl3pPr>
              <a:buClrTx/>
              <a:defRPr/>
            </a:lvl3pPr>
            <a:lvl4pPr>
              <a:buClrTx/>
              <a:defRPr/>
            </a:lvl4pPr>
            <a:lvl5pPr>
              <a:buClrTx/>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itle 4"/>
          <p:cNvSpPr>
            <a:spLocks noGrp="1" noChangeArrowheads="1"/>
          </p:cNvSpPr>
          <p:nvPr>
            <p:ph type="title"/>
          </p:nvPr>
        </p:nvSpPr>
        <p:spPr bwMode="auto">
          <a:xfrm>
            <a:off x="304800" y="152401"/>
            <a:ext cx="11582400" cy="723519"/>
          </a:xfrm>
          <a:prstGeom prst="rect">
            <a:avLst/>
          </a:prstGeom>
          <a:noFill/>
          <a:ln w="12700">
            <a:noFill/>
            <a:miter lim="800000"/>
            <a:headEnd/>
            <a:tailEnd/>
          </a:ln>
          <a:effectLst/>
        </p:spPr>
        <p:txBody>
          <a:bodyPr vert="horz" wrap="square" lIns="90000" tIns="43200" rIns="90000" bIns="43200" numCol="1" anchor="t" anchorCtr="0" compatLnSpc="1">
            <a:prstTxWarp prst="textNoShape">
              <a:avLst/>
            </a:prstTxWarp>
          </a:bodyPr>
          <a:lstStyle>
            <a:lvl1pPr>
              <a:defRPr>
                <a:latin typeface="Arial" panose="020B0604020202020204" pitchFamily="34" charset="0"/>
              </a:defRPr>
            </a:lvl1pPr>
          </a:lstStyle>
          <a:p>
            <a:pPr lvl="0"/>
            <a:r>
              <a:rPr lang="en-US" dirty="0"/>
              <a:t>Click to edit Master title style</a:t>
            </a:r>
          </a:p>
        </p:txBody>
      </p:sp>
    </p:spTree>
    <p:extLst>
      <p:ext uri="{BB962C8B-B14F-4D97-AF65-F5344CB8AC3E}">
        <p14:creationId xmlns:p14="http://schemas.microsoft.com/office/powerpoint/2010/main" val="3782691104"/>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04800" y="1219200"/>
            <a:ext cx="5689600" cy="5018112"/>
          </a:xfrm>
        </p:spPr>
        <p:txBody>
          <a:bodyPr/>
          <a:lstStyle>
            <a:lvl1pPr>
              <a:buClrTx/>
              <a:defRPr sz="2200"/>
            </a:lvl1pPr>
            <a:lvl2pPr>
              <a:buClrTx/>
              <a:defRPr sz="2000"/>
            </a:lvl2pPr>
            <a:lvl3pPr>
              <a:buClrTx/>
              <a:defRPr sz="2000"/>
            </a:lvl3pPr>
            <a:lvl4pPr>
              <a:buClrTx/>
              <a:defRPr sz="1800"/>
            </a:lvl4pPr>
            <a:lvl5pPr>
              <a:buClrTx/>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50518" y="1219200"/>
            <a:ext cx="5691716" cy="5018112"/>
          </a:xfrm>
        </p:spPr>
        <p:txBody>
          <a:bodyPr/>
          <a:lstStyle>
            <a:lvl1pPr>
              <a:buClrTx/>
              <a:defRPr sz="2200"/>
            </a:lvl1pPr>
            <a:lvl2pPr>
              <a:buClrTx/>
              <a:defRPr sz="2000"/>
            </a:lvl2pPr>
            <a:lvl3pPr>
              <a:buClrTx/>
              <a:defRPr sz="2000"/>
            </a:lvl3pPr>
            <a:lvl4pPr>
              <a:buClrTx/>
              <a:defRPr sz="1800"/>
            </a:lvl4pPr>
            <a:lvl5pPr>
              <a:buClrTx/>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4"/>
          <p:cNvSpPr>
            <a:spLocks noGrp="1" noChangeArrowheads="1"/>
          </p:cNvSpPr>
          <p:nvPr>
            <p:ph type="title"/>
          </p:nvPr>
        </p:nvSpPr>
        <p:spPr bwMode="auto">
          <a:xfrm>
            <a:off x="304800" y="152401"/>
            <a:ext cx="11582400" cy="723519"/>
          </a:xfrm>
          <a:prstGeom prst="rect">
            <a:avLst/>
          </a:prstGeom>
          <a:noFill/>
          <a:ln w="12700">
            <a:noFill/>
            <a:miter lim="800000"/>
            <a:headEnd/>
            <a:tailEnd/>
          </a:ln>
          <a:effectLst/>
        </p:spPr>
        <p:txBody>
          <a:bodyPr vert="horz" wrap="square" lIns="90000" tIns="43200" rIns="90000" bIns="43200" numCol="1" anchor="t" anchorCtr="0" compatLnSpc="1">
            <a:prstTxWarp prst="textNoShape">
              <a:avLst/>
            </a:prstTxWarp>
          </a:bodyPr>
          <a:lstStyle>
            <a:lvl1pPr>
              <a:defRPr>
                <a:latin typeface="Arial" panose="020B0604020202020204" pitchFamily="34" charset="0"/>
              </a:defRPr>
            </a:lvl1pPr>
          </a:lstStyle>
          <a:p>
            <a:pPr lvl="0"/>
            <a:r>
              <a:rPr lang="en-US" dirty="0"/>
              <a:t>Click to edit Master title style</a:t>
            </a:r>
          </a:p>
        </p:txBody>
      </p:sp>
    </p:spTree>
    <p:extLst>
      <p:ext uri="{BB962C8B-B14F-4D97-AF65-F5344CB8AC3E}">
        <p14:creationId xmlns:p14="http://schemas.microsoft.com/office/powerpoint/2010/main" val="3064325235"/>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04800" y="1219201"/>
            <a:ext cx="5386917" cy="762001"/>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04800" y="1981201"/>
            <a:ext cx="5386917" cy="4256112"/>
          </a:xfrm>
        </p:spPr>
        <p:txBody>
          <a:bodyPr/>
          <a:lstStyle>
            <a:lvl1pPr>
              <a:buClrTx/>
              <a:defRPr sz="2400"/>
            </a:lvl1pPr>
            <a:lvl2pPr>
              <a:buClrTx/>
              <a:defRPr sz="2000"/>
            </a:lvl2pPr>
            <a:lvl3pPr>
              <a:buClrTx/>
              <a:defRPr sz="1800"/>
            </a:lvl3pPr>
            <a:lvl4pPr>
              <a:buClrTx/>
              <a:defRPr sz="1600"/>
            </a:lvl4pPr>
            <a:lvl5pPr>
              <a:buClrTx/>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93368" y="1219201"/>
            <a:ext cx="5389033" cy="76199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1981200"/>
            <a:ext cx="5389033" cy="4256113"/>
          </a:xfrm>
        </p:spPr>
        <p:txBody>
          <a:bodyPr/>
          <a:lstStyle>
            <a:lvl1pPr>
              <a:buClrTx/>
              <a:defRPr sz="2400"/>
            </a:lvl1pPr>
            <a:lvl2pPr>
              <a:buClrTx/>
              <a:defRPr sz="2000"/>
            </a:lvl2pPr>
            <a:lvl3pPr>
              <a:buClrTx/>
              <a:defRPr sz="1800"/>
            </a:lvl3pPr>
            <a:lvl4pPr>
              <a:buClrTx/>
              <a:defRPr sz="1600"/>
            </a:lvl4pPr>
            <a:lvl5pPr>
              <a:buClrTx/>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itle 4"/>
          <p:cNvSpPr>
            <a:spLocks noGrp="1" noChangeArrowheads="1"/>
          </p:cNvSpPr>
          <p:nvPr>
            <p:ph type="title"/>
          </p:nvPr>
        </p:nvSpPr>
        <p:spPr bwMode="auto">
          <a:xfrm>
            <a:off x="304800" y="152401"/>
            <a:ext cx="11582400" cy="723519"/>
          </a:xfrm>
          <a:prstGeom prst="rect">
            <a:avLst/>
          </a:prstGeom>
          <a:noFill/>
          <a:ln w="12700">
            <a:noFill/>
            <a:miter lim="800000"/>
            <a:headEnd/>
            <a:tailEnd/>
          </a:ln>
          <a:effectLst/>
        </p:spPr>
        <p:txBody>
          <a:bodyPr vert="horz" wrap="square" lIns="90000" tIns="43200" rIns="90000" bIns="43200" numCol="1" anchor="t" anchorCtr="0" compatLnSpc="1">
            <a:prstTxWarp prst="textNoShape">
              <a:avLst/>
            </a:prstTxWarp>
          </a:bodyPr>
          <a:lstStyle>
            <a:lvl1pPr>
              <a:defRPr>
                <a:latin typeface="Arial" panose="020B0604020202020204" pitchFamily="34" charset="0"/>
              </a:defRPr>
            </a:lvl1pPr>
          </a:lstStyle>
          <a:p>
            <a:pPr lvl="0"/>
            <a:r>
              <a:rPr lang="en-US" dirty="0"/>
              <a:t>Click to edit Master title style</a:t>
            </a:r>
          </a:p>
        </p:txBody>
      </p:sp>
    </p:spTree>
    <p:extLst>
      <p:ext uri="{BB962C8B-B14F-4D97-AF65-F5344CB8AC3E}">
        <p14:creationId xmlns:p14="http://schemas.microsoft.com/office/powerpoint/2010/main" val="1268006762"/>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4" name="Title 4"/>
          <p:cNvSpPr>
            <a:spLocks noGrp="1" noChangeArrowheads="1"/>
          </p:cNvSpPr>
          <p:nvPr>
            <p:ph type="title"/>
          </p:nvPr>
        </p:nvSpPr>
        <p:spPr bwMode="auto">
          <a:xfrm>
            <a:off x="304800" y="152401"/>
            <a:ext cx="11582400" cy="723519"/>
          </a:xfrm>
          <a:prstGeom prst="rect">
            <a:avLst/>
          </a:prstGeom>
          <a:noFill/>
          <a:ln w="12700">
            <a:noFill/>
            <a:miter lim="800000"/>
            <a:headEnd/>
            <a:tailEnd/>
          </a:ln>
          <a:effectLst/>
        </p:spPr>
        <p:txBody>
          <a:bodyPr vert="horz" wrap="square" lIns="90000" tIns="43200" rIns="90000" bIns="43200" numCol="1" anchor="t" anchorCtr="0" compatLnSpc="1">
            <a:prstTxWarp prst="textNoShape">
              <a:avLst/>
            </a:prstTxWarp>
          </a:bodyPr>
          <a:lstStyle>
            <a:lvl1pPr>
              <a:defRPr>
                <a:latin typeface="Arial" panose="020B0604020202020204" pitchFamily="34" charset="0"/>
              </a:defRPr>
            </a:lvl1pPr>
          </a:lstStyle>
          <a:p>
            <a:pPr lvl="0"/>
            <a:r>
              <a:rPr lang="en-US" dirty="0"/>
              <a:t>Click to edit Master title style</a:t>
            </a:r>
          </a:p>
        </p:txBody>
      </p:sp>
    </p:spTree>
    <p:extLst>
      <p:ext uri="{BB962C8B-B14F-4D97-AF65-F5344CB8AC3E}">
        <p14:creationId xmlns:p14="http://schemas.microsoft.com/office/powerpoint/2010/main" val="1919168071"/>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Title and Chart">
    <p:spTree>
      <p:nvGrpSpPr>
        <p:cNvPr id="1" name=""/>
        <p:cNvGrpSpPr/>
        <p:nvPr/>
      </p:nvGrpSpPr>
      <p:grpSpPr>
        <a:xfrm>
          <a:off x="0" y="0"/>
          <a:ext cx="0" cy="0"/>
          <a:chOff x="0" y="0"/>
          <a:chExt cx="0" cy="0"/>
        </a:xfrm>
      </p:grpSpPr>
      <p:sp>
        <p:nvSpPr>
          <p:cNvPr id="3" name="Chart Placeholder 2"/>
          <p:cNvSpPr>
            <a:spLocks noGrp="1"/>
          </p:cNvSpPr>
          <p:nvPr>
            <p:ph type="chart" idx="1"/>
          </p:nvPr>
        </p:nvSpPr>
        <p:spPr>
          <a:xfrm>
            <a:off x="304801" y="1295400"/>
            <a:ext cx="11584516" cy="4941912"/>
          </a:xfrm>
        </p:spPr>
        <p:txBody>
          <a:bodyPr/>
          <a:lstStyle>
            <a:lvl1pPr>
              <a:buClrTx/>
              <a:defRPr/>
            </a:lvl1pPr>
          </a:lstStyle>
          <a:p>
            <a:pPr lvl="0"/>
            <a:r>
              <a:rPr lang="en-US" noProof="0"/>
              <a:t>Click icon to add chart</a:t>
            </a:r>
            <a:endParaRPr lang="en-US" noProof="0" dirty="0"/>
          </a:p>
        </p:txBody>
      </p:sp>
      <p:sp>
        <p:nvSpPr>
          <p:cNvPr id="4" name="Title 4"/>
          <p:cNvSpPr>
            <a:spLocks noGrp="1" noChangeArrowheads="1"/>
          </p:cNvSpPr>
          <p:nvPr>
            <p:ph type="title"/>
          </p:nvPr>
        </p:nvSpPr>
        <p:spPr bwMode="auto">
          <a:xfrm>
            <a:off x="304800" y="152401"/>
            <a:ext cx="11582400" cy="723519"/>
          </a:xfrm>
          <a:prstGeom prst="rect">
            <a:avLst/>
          </a:prstGeom>
          <a:noFill/>
          <a:ln w="12700">
            <a:noFill/>
            <a:miter lim="800000"/>
            <a:headEnd/>
            <a:tailEnd/>
          </a:ln>
          <a:effectLst/>
        </p:spPr>
        <p:txBody>
          <a:bodyPr vert="horz" wrap="square" lIns="90000" tIns="43200" rIns="90000" bIns="43200" numCol="1" anchor="t" anchorCtr="0" compatLnSpc="1">
            <a:prstTxWarp prst="textNoShape">
              <a:avLst/>
            </a:prstTxWarp>
          </a:bodyPr>
          <a:lstStyle>
            <a:lvl1pPr>
              <a:defRPr>
                <a:latin typeface="Arial" panose="020B0604020202020204" pitchFamily="34" charset="0"/>
              </a:defRPr>
            </a:lvl1pPr>
          </a:lstStyle>
          <a:p>
            <a:pPr lvl="0"/>
            <a:r>
              <a:rPr lang="en-US" dirty="0"/>
              <a:t>Click to edit Master title style</a:t>
            </a:r>
          </a:p>
        </p:txBody>
      </p:sp>
    </p:spTree>
    <p:extLst>
      <p:ext uri="{BB962C8B-B14F-4D97-AF65-F5344CB8AC3E}">
        <p14:creationId xmlns:p14="http://schemas.microsoft.com/office/powerpoint/2010/main" val="3638456724"/>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Title and Table">
    <p:spTree>
      <p:nvGrpSpPr>
        <p:cNvPr id="1" name=""/>
        <p:cNvGrpSpPr/>
        <p:nvPr/>
      </p:nvGrpSpPr>
      <p:grpSpPr>
        <a:xfrm>
          <a:off x="0" y="0"/>
          <a:ext cx="0" cy="0"/>
          <a:chOff x="0" y="0"/>
          <a:chExt cx="0" cy="0"/>
        </a:xfrm>
      </p:grpSpPr>
      <p:sp>
        <p:nvSpPr>
          <p:cNvPr id="3" name="Table Placeholder 2"/>
          <p:cNvSpPr>
            <a:spLocks noGrp="1"/>
          </p:cNvSpPr>
          <p:nvPr>
            <p:ph type="tbl" idx="1"/>
          </p:nvPr>
        </p:nvSpPr>
        <p:spPr>
          <a:xfrm>
            <a:off x="304801" y="1979613"/>
            <a:ext cx="11584516" cy="4227512"/>
          </a:xfrm>
        </p:spPr>
        <p:txBody>
          <a:bodyPr/>
          <a:lstStyle>
            <a:lvl1pPr>
              <a:buClrTx/>
              <a:defRPr/>
            </a:lvl1pPr>
          </a:lstStyle>
          <a:p>
            <a:pPr lvl="0"/>
            <a:r>
              <a:rPr lang="en-US" noProof="0"/>
              <a:t>Click icon to add table</a:t>
            </a:r>
            <a:endParaRPr lang="en-US" noProof="0" dirty="0"/>
          </a:p>
        </p:txBody>
      </p:sp>
      <p:sp>
        <p:nvSpPr>
          <p:cNvPr id="4" name="Title 4"/>
          <p:cNvSpPr>
            <a:spLocks noGrp="1" noChangeArrowheads="1"/>
          </p:cNvSpPr>
          <p:nvPr>
            <p:ph type="title"/>
          </p:nvPr>
        </p:nvSpPr>
        <p:spPr bwMode="auto">
          <a:xfrm>
            <a:off x="304800" y="152401"/>
            <a:ext cx="11582400" cy="723519"/>
          </a:xfrm>
          <a:prstGeom prst="rect">
            <a:avLst/>
          </a:prstGeom>
          <a:noFill/>
          <a:ln w="12700">
            <a:noFill/>
            <a:miter lim="800000"/>
            <a:headEnd/>
            <a:tailEnd/>
          </a:ln>
          <a:effectLst/>
        </p:spPr>
        <p:txBody>
          <a:bodyPr vert="horz" wrap="square" lIns="90000" tIns="43200" rIns="90000" bIns="43200" numCol="1" anchor="t" anchorCtr="0" compatLnSpc="1">
            <a:prstTxWarp prst="textNoShape">
              <a:avLst/>
            </a:prstTxWarp>
          </a:bodyPr>
          <a:lstStyle>
            <a:lvl1pPr>
              <a:defRPr>
                <a:latin typeface="Arial" panose="020B0604020202020204" pitchFamily="34" charset="0"/>
              </a:defRPr>
            </a:lvl1pPr>
          </a:lstStyle>
          <a:p>
            <a:pPr lvl="0"/>
            <a:r>
              <a:rPr lang="en-US" dirty="0"/>
              <a:t>Click to edit Master title style</a:t>
            </a:r>
          </a:p>
        </p:txBody>
      </p:sp>
    </p:spTree>
    <p:extLst>
      <p:ext uri="{BB962C8B-B14F-4D97-AF65-F5344CB8AC3E}">
        <p14:creationId xmlns:p14="http://schemas.microsoft.com/office/powerpoint/2010/main" val="367384523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10" name="Rectangle 9"/>
          <p:cNvSpPr/>
          <p:nvPr/>
        </p:nvSpPr>
        <p:spPr bwMode="auto">
          <a:xfrm>
            <a:off x="-203199" y="6139965"/>
            <a:ext cx="184731" cy="400110"/>
          </a:xfrm>
          <a:prstGeom prst="rect">
            <a:avLst/>
          </a:prstGeom>
          <a:noFill/>
          <a:ln w="12700" cap="flat" cmpd="sng" algn="ctr">
            <a:no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1" i="0" u="none" strike="noStrike" cap="none" normalizeH="0" baseline="0">
              <a:ln>
                <a:noFill/>
              </a:ln>
              <a:solidFill>
                <a:schemeClr val="tx1"/>
              </a:solidFill>
              <a:effectLst>
                <a:outerShdw blurRad="38100" dist="38100" dir="2700000" algn="tl">
                  <a:srgbClr val="000000">
                    <a:alpha val="43137"/>
                  </a:srgbClr>
                </a:outerShdw>
              </a:effectLst>
              <a:latin typeface="Arial" charset="0"/>
            </a:endParaRPr>
          </a:p>
        </p:txBody>
      </p:sp>
      <p:pic>
        <p:nvPicPr>
          <p:cNvPr id="12" name="Pictur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1600" y="100492"/>
            <a:ext cx="1978781" cy="842320"/>
          </a:xfrm>
          <a:prstGeom prst="rect">
            <a:avLst/>
          </a:prstGeom>
        </p:spPr>
      </p:pic>
      <p:sp>
        <p:nvSpPr>
          <p:cNvPr id="16" name="Title Placeholder 1"/>
          <p:cNvSpPr>
            <a:spLocks noGrp="1"/>
          </p:cNvSpPr>
          <p:nvPr>
            <p:ph type="title"/>
          </p:nvPr>
        </p:nvSpPr>
        <p:spPr>
          <a:xfrm>
            <a:off x="203200" y="1620000"/>
            <a:ext cx="10972800" cy="1143000"/>
          </a:xfrm>
          <a:prstGeom prst="rect">
            <a:avLst/>
          </a:prstGeom>
        </p:spPr>
        <p:txBody>
          <a:bodyPr vert="horz" lIns="91440" tIns="45720" rIns="91440" bIns="45720" rtlCol="0" anchor="t">
            <a:normAutofit/>
          </a:bodyPr>
          <a:lstStyle>
            <a:lvl1pPr>
              <a:lnSpc>
                <a:spcPts val="4000"/>
              </a:lnSpc>
              <a:defRPr sz="4000" cap="all" baseline="0">
                <a:solidFill>
                  <a:schemeClr val="accent1"/>
                </a:solidFill>
                <a:latin typeface="Arial" panose="020B0604020202020204" pitchFamily="34" charset="0"/>
              </a:defRPr>
            </a:lvl1pPr>
          </a:lstStyle>
          <a:p>
            <a:r>
              <a:rPr lang="en-US" dirty="0"/>
              <a:t>Click to edit Master title style</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032" y="6300879"/>
            <a:ext cx="11995937" cy="396207"/>
          </a:xfrm>
          <a:prstGeom prst="rect">
            <a:avLst/>
          </a:prstGeom>
        </p:spPr>
      </p:pic>
      <p:sp>
        <p:nvSpPr>
          <p:cNvPr id="9" name="Rectangle 8"/>
          <p:cNvSpPr>
            <a:spLocks noChangeArrowheads="1"/>
          </p:cNvSpPr>
          <p:nvPr/>
        </p:nvSpPr>
        <p:spPr bwMode="auto">
          <a:xfrm>
            <a:off x="-203200" y="6139965"/>
            <a:ext cx="12480000" cy="10800"/>
          </a:xfrm>
          <a:prstGeom prst="rect">
            <a:avLst/>
          </a:prstGeom>
          <a:solidFill>
            <a:schemeClr val="accent2"/>
          </a:solidFill>
          <a:ln w="12700">
            <a:noFill/>
            <a:miter lim="800000"/>
            <a:headEnd/>
            <a:tailEnd/>
          </a:ln>
          <a:effectLst/>
        </p:spPr>
        <p:txBody>
          <a:bodyPr wrap="none" anchor="ctr"/>
          <a:lstStyle/>
          <a:p>
            <a:endParaRPr lang="en-US" sz="1000" dirty="0">
              <a:ln>
                <a:solidFill>
                  <a:schemeClr val="tx1"/>
                </a:solidFill>
              </a:ln>
              <a:solidFill>
                <a:schemeClr val="tx1"/>
              </a:solidFill>
              <a:latin typeface="Arial" panose="020B0604020202020204" pitchFamily="34" charset="0"/>
            </a:endParaRPr>
          </a:p>
        </p:txBody>
      </p:sp>
    </p:spTree>
    <p:extLst>
      <p:ext uri="{BB962C8B-B14F-4D97-AF65-F5344CB8AC3E}">
        <p14:creationId xmlns:p14="http://schemas.microsoft.com/office/powerpoint/2010/main" val="2057652954"/>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Indicia Page">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1600" y="100492"/>
            <a:ext cx="1978781" cy="842320"/>
          </a:xfrm>
          <a:prstGeom prst="rect">
            <a:avLst/>
          </a:prstGeom>
        </p:spPr>
      </p:pic>
      <p:sp>
        <p:nvSpPr>
          <p:cNvPr id="8" name="TextBox 7"/>
          <p:cNvSpPr txBox="1"/>
          <p:nvPr/>
        </p:nvSpPr>
        <p:spPr>
          <a:xfrm>
            <a:off x="203200" y="1676400"/>
            <a:ext cx="11176000" cy="3849772"/>
          </a:xfrm>
          <a:prstGeom prst="rect">
            <a:avLst/>
          </a:prstGeom>
          <a:noFill/>
        </p:spPr>
        <p:txBody>
          <a:bodyPr wrap="square" rtlCol="0">
            <a:spAutoFit/>
          </a:bodyPr>
          <a:lstStyle/>
          <a:p>
            <a:pPr>
              <a:lnSpc>
                <a:spcPts val="1100"/>
              </a:lnSpc>
              <a:spcAft>
                <a:spcPts val="1200"/>
              </a:spcAft>
            </a:pPr>
            <a:r>
              <a:rPr lang="en-US" sz="800" b="0" dirty="0">
                <a:solidFill>
                  <a:srgbClr val="666666"/>
                </a:solidFill>
                <a:effectLst/>
                <a:latin typeface="Arial" panose="020B0604020202020204" pitchFamily="34" charset="0"/>
                <a:ea typeface="Calibri"/>
                <a:cs typeface="Times New Roman"/>
              </a:rPr>
              <a:t>© 2017 S&amp;P Global Platts, a division of S&amp;P Global Inc. All rights reserved.</a:t>
            </a:r>
          </a:p>
          <a:p>
            <a:pPr>
              <a:lnSpc>
                <a:spcPts val="1100"/>
              </a:lnSpc>
              <a:spcAft>
                <a:spcPts val="1200"/>
              </a:spcAft>
            </a:pPr>
            <a:r>
              <a:rPr lang="en-US" sz="800" b="0" dirty="0">
                <a:solidFill>
                  <a:srgbClr val="666666"/>
                </a:solidFill>
                <a:effectLst/>
                <a:latin typeface="Arial" panose="020B0604020202020204" pitchFamily="34" charset="0"/>
                <a:ea typeface="Calibri"/>
                <a:cs typeface="Times New Roman"/>
              </a:rPr>
              <a:t>The names “S&amp;P Global Platts” and “Platts” and the S&amp;P Global Platts logo are trademarks of S&amp;P Global Inc. Permission for any commercial use of the S&amp;P Global Platts logo must be granted in writing by S&amp;P Global Inc.</a:t>
            </a:r>
          </a:p>
          <a:p>
            <a:pPr>
              <a:lnSpc>
                <a:spcPts val="1100"/>
              </a:lnSpc>
              <a:spcAft>
                <a:spcPts val="1200"/>
              </a:spcAft>
            </a:pPr>
            <a:r>
              <a:rPr lang="en-US" sz="800" b="0" dirty="0">
                <a:solidFill>
                  <a:srgbClr val="666666"/>
                </a:solidFill>
                <a:effectLst/>
                <a:latin typeface="Arial" panose="020B0604020202020204" pitchFamily="34" charset="0"/>
                <a:ea typeface="Calibri"/>
                <a:cs typeface="Times New Roman"/>
              </a:rPr>
              <a:t>You may view or otherwise use the information, prices, indices, assessments and other related information, graphs, tables and images (“Data”) in this publication only for your personal use or, if you or your company has a license for the Data from S&amp;P Global Platts and you are an authorized user, for your company’s internal business use only. You may not publish, reproduce, extract, distribute, retransmit, resell, create any derivative work from and/or otherwise provide access to the Data or any portion thereof to any person (either within or outside your company, including as part of or via any internal electronic system or intranet), firm or entity, including any subsidiary, parent, or other entity that is affiliated with your company, without S&amp;P Global Platts’ prior written consent or as otherwise authorized under license from S&amp;P Global Platts. Any use or distribution of the Data beyond the express uses authorized in this paragraph above is subject to the payment of additional fees to S&amp;P Global Platts.</a:t>
            </a:r>
          </a:p>
          <a:p>
            <a:pPr>
              <a:lnSpc>
                <a:spcPts val="1100"/>
              </a:lnSpc>
              <a:spcAft>
                <a:spcPts val="1200"/>
              </a:spcAft>
            </a:pPr>
            <a:r>
              <a:rPr lang="en-US" sz="800" b="0" dirty="0">
                <a:solidFill>
                  <a:srgbClr val="666666"/>
                </a:solidFill>
                <a:effectLst/>
                <a:latin typeface="Arial" panose="020B0604020202020204" pitchFamily="34" charset="0"/>
                <a:ea typeface="Calibri"/>
                <a:cs typeface="Times New Roman"/>
              </a:rPr>
              <a:t>S&amp;P Global Platts, its affiliates and all of their third-party licensors disclaim any and all warranties, express or implied, including, but not limited to, any warranties of merchantability or fitness for a particular purpose or use as to the Data, or the results obtained by its use or as to the performance thereof. Data in this publication includes independent and verifiable data collected from actual market participants. Any user of the Data should not rely on any information and/or assessment contained therein in making any investment, trading, risk management or other decision. S&amp;P Global Platts, its affiliates and their third-party licensors do not guarantee the adequacy, accuracy, timeliness and/or completeness of the Data or any component thereof or any communications (whether written, oral, electronic or in other format), and shall not be subject to any damages or liability, including but not limited to any indirect, special, incidental, punitive or consequential damages (including but not limited to, loss of profits, trading losses and loss of goodwill).</a:t>
            </a:r>
          </a:p>
          <a:p>
            <a:pPr>
              <a:lnSpc>
                <a:spcPts val="1100"/>
              </a:lnSpc>
              <a:spcAft>
                <a:spcPts val="1200"/>
              </a:spcAft>
            </a:pPr>
            <a:r>
              <a:rPr lang="en-US" sz="800" b="0" dirty="0">
                <a:solidFill>
                  <a:srgbClr val="666666"/>
                </a:solidFill>
                <a:effectLst/>
                <a:latin typeface="Arial" panose="020B0604020202020204" pitchFamily="34" charset="0"/>
                <a:ea typeface="Calibri"/>
                <a:cs typeface="Times New Roman"/>
              </a:rPr>
              <a:t>ICE index data and NYMEX futures data used herein are provided under S&amp;P Global Platts’ commercial licensing agreements with ICE and with NYMEX. You acknowledge that the ICE index data and NYMEX futures data herein are confidential and are proprietary trade secrets and data of ICE and NYMEX or its licensors/suppliers, and you shall use best efforts to prevent the unauthorized publication, disclosure or copying of the ICE index data and/or NYMEX futures data.</a:t>
            </a:r>
          </a:p>
          <a:p>
            <a:pPr>
              <a:lnSpc>
                <a:spcPts val="1100"/>
              </a:lnSpc>
              <a:spcAft>
                <a:spcPts val="1200"/>
              </a:spcAft>
            </a:pPr>
            <a:r>
              <a:rPr lang="en-US" sz="800" b="0" dirty="0">
                <a:solidFill>
                  <a:srgbClr val="666666"/>
                </a:solidFill>
                <a:effectLst/>
                <a:latin typeface="Arial" panose="020B0604020202020204" pitchFamily="34" charset="0"/>
                <a:ea typeface="Calibri"/>
                <a:cs typeface="Times New Roman"/>
              </a:rPr>
              <a:t>Permission is granted for those registered with the Copyright Clearance Center (CCC) to copy material herein for internal reference or personal use only, provided that appropriate payment is made to the CCC, 222 Rosewood Drive, Danvers, MA 01923, phone +1-978-750-8400. Reproduction in any other form, or for any other purpose, is forbidden without the express prior permission of S&amp;P Global Inc. For article reprints contact: The YGS Group, phone +1-717-505-9701 x105 (800-501-9571 from the U.S.).</a:t>
            </a:r>
          </a:p>
          <a:p>
            <a:pPr>
              <a:lnSpc>
                <a:spcPts val="1100"/>
              </a:lnSpc>
              <a:spcAft>
                <a:spcPts val="1200"/>
              </a:spcAft>
            </a:pPr>
            <a:r>
              <a:rPr lang="en-US" sz="800" b="0" dirty="0">
                <a:solidFill>
                  <a:srgbClr val="666666"/>
                </a:solidFill>
                <a:effectLst/>
                <a:latin typeface="Arial" panose="020B0604020202020204" pitchFamily="34" charset="0"/>
                <a:ea typeface="Calibri"/>
                <a:cs typeface="Times New Roman"/>
              </a:rPr>
              <a:t>For all other queries or requests pursuant to this notice, please contact S&amp;P Global Inc. via email at support@platts.com.</a:t>
            </a:r>
          </a:p>
          <a:p>
            <a:pPr>
              <a:lnSpc>
                <a:spcPts val="1100"/>
              </a:lnSpc>
              <a:spcAft>
                <a:spcPts val="1200"/>
              </a:spcAft>
            </a:pPr>
            <a:endParaRPr lang="en-US" sz="800" b="0" dirty="0">
              <a:solidFill>
                <a:srgbClr val="666666"/>
              </a:solidFill>
              <a:latin typeface="Arial" panose="020B0604020202020204" pitchFamily="34" charset="0"/>
            </a:endParaRPr>
          </a:p>
        </p:txBody>
      </p:sp>
    </p:spTree>
    <p:extLst>
      <p:ext uri="{BB962C8B-B14F-4D97-AF65-F5344CB8AC3E}">
        <p14:creationId xmlns:p14="http://schemas.microsoft.com/office/powerpoint/2010/main" val="3496211338"/>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Single Column Content">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dirty="0">
                <a:solidFill>
                  <a:srgbClr val="FFFFFF">
                    <a:lumMod val="50000"/>
                  </a:srgbClr>
                </a:solidFill>
              </a:rPr>
              <a:t>Private &amp; Confidential</a:t>
            </a:r>
          </a:p>
        </p:txBody>
      </p:sp>
      <p:sp>
        <p:nvSpPr>
          <p:cNvPr id="4" name="Slide Number Placeholder 3"/>
          <p:cNvSpPr>
            <a:spLocks noGrp="1"/>
          </p:cNvSpPr>
          <p:nvPr>
            <p:ph type="sldNum" sz="quarter" idx="11"/>
          </p:nvPr>
        </p:nvSpPr>
        <p:spPr/>
        <p:txBody>
          <a:bodyPr/>
          <a:lstStyle/>
          <a:p>
            <a:fld id="{BDDC3DCF-E0A7-DA4A-BC2C-1EC3743A297B}" type="slidenum">
              <a:rPr lang="en-US" smtClean="0"/>
              <a:pPr/>
              <a:t>‹#›</a:t>
            </a:fld>
            <a:endParaRPr lang="en-US" dirty="0"/>
          </a:p>
        </p:txBody>
      </p:sp>
      <p:sp>
        <p:nvSpPr>
          <p:cNvPr id="6" name="Content Placeholder 5"/>
          <p:cNvSpPr>
            <a:spLocks noGrp="1"/>
          </p:cNvSpPr>
          <p:nvPr>
            <p:ph sz="quarter" idx="12"/>
          </p:nvPr>
        </p:nvSpPr>
        <p:spPr>
          <a:xfrm>
            <a:off x="423136" y="1529221"/>
            <a:ext cx="11338057" cy="4279005"/>
          </a:xfrm>
        </p:spPr>
        <p:txBody>
          <a:bodyPr/>
          <a:lstStyle>
            <a:lvl1pPr>
              <a:defRPr b="0" i="0">
                <a:latin typeface="Arial Regular" charset="0"/>
                <a:cs typeface="Arial Regular" charset="0"/>
              </a:defRPr>
            </a:lvl1pPr>
            <a:lvl2pPr marL="0" marR="0" indent="0" algn="l" defTabSz="457200" rtl="0" eaLnBrk="1" fontAlgn="auto" latinLnBrk="0" hangingPunct="1">
              <a:lnSpc>
                <a:spcPct val="100000"/>
              </a:lnSpc>
              <a:spcBef>
                <a:spcPts val="500"/>
              </a:spcBef>
              <a:spcAft>
                <a:spcPts val="0"/>
              </a:spcAft>
              <a:buClrTx/>
              <a:buSzTx/>
              <a:buFont typeface="Arial"/>
              <a:buNone/>
              <a:tabLst/>
              <a:defRPr b="0" i="0">
                <a:latin typeface="Arial Regular" charset="0"/>
                <a:cs typeface="Arial Regular" charset="0"/>
              </a:defRPr>
            </a:lvl2pPr>
          </a:lstStyle>
          <a:p>
            <a:pPr lvl="0"/>
            <a:r>
              <a:rPr lang="en-US" dirty="0"/>
              <a:t>Click to edit Master text styles</a:t>
            </a:r>
          </a:p>
          <a:p>
            <a:pPr marL="182880" marR="0" lvl="1" indent="-182880" algn="l" defTabSz="457200" rtl="0" eaLnBrk="1" fontAlgn="auto" latinLnBrk="0" hangingPunct="1">
              <a:lnSpc>
                <a:spcPct val="100000"/>
              </a:lnSpc>
              <a:spcBef>
                <a:spcPts val="500"/>
              </a:spcBef>
              <a:spcAft>
                <a:spcPts val="0"/>
              </a:spcAft>
              <a:buClrTx/>
              <a:buSzTx/>
              <a:buFont typeface="Arial"/>
              <a:buChar char="•"/>
              <a:tabLst/>
              <a:defRPr/>
            </a:pPr>
            <a:r>
              <a:rPr lang="en-US" dirty="0"/>
              <a:t>Second level. Level 2 Body text can be Regular or Bold. Level 2 Body text can be Regular or Bold. </a:t>
            </a:r>
          </a:p>
          <a:p>
            <a:pPr lvl="2"/>
            <a:r>
              <a:rPr lang="en-US" dirty="0"/>
              <a:t>Third level</a:t>
            </a:r>
          </a:p>
          <a:p>
            <a:pPr lvl="3"/>
            <a:r>
              <a:rPr lang="en-US" dirty="0"/>
              <a:t>Fourth level</a:t>
            </a:r>
          </a:p>
          <a:p>
            <a:pPr lvl="4"/>
            <a:r>
              <a:rPr lang="en-US" dirty="0"/>
              <a:t>Fifth level</a:t>
            </a:r>
          </a:p>
        </p:txBody>
      </p:sp>
      <p:sp>
        <p:nvSpPr>
          <p:cNvPr id="10" name="Rectangle 9"/>
          <p:cNvSpPr/>
          <p:nvPr userDrawn="1"/>
        </p:nvSpPr>
        <p:spPr>
          <a:xfrm>
            <a:off x="0" y="0"/>
            <a:ext cx="12192000" cy="1341120"/>
          </a:xfrm>
          <a:prstGeom prst="rect">
            <a:avLst/>
          </a:prstGeom>
          <a:solidFill>
            <a:srgbClr val="DDDCDA"/>
          </a:solidFill>
          <a:ln>
            <a:noFill/>
          </a:ln>
        </p:spPr>
        <p:style>
          <a:lnRef idx="2">
            <a:schemeClr val="dk1"/>
          </a:lnRef>
          <a:fillRef idx="1">
            <a:schemeClr val="lt1"/>
          </a:fillRef>
          <a:effectRef idx="0">
            <a:schemeClr val="dk1"/>
          </a:effectRef>
          <a:fontRef idx="minor">
            <a:schemeClr val="dk1"/>
          </a:fontRef>
        </p:style>
        <p:txBody>
          <a:bodyPr rtlCol="0" anchor="ctr"/>
          <a:lstStyle/>
          <a:p>
            <a:pPr algn="ctr" defTabSz="457200"/>
            <a:r>
              <a:rPr lang="en-US" sz="1800" dirty="0">
                <a:solidFill>
                  <a:srgbClr val="000000"/>
                </a:solidFill>
              </a:rPr>
              <a:t>   </a:t>
            </a:r>
          </a:p>
        </p:txBody>
      </p:sp>
      <p:sp>
        <p:nvSpPr>
          <p:cNvPr id="12" name="Title 1"/>
          <p:cNvSpPr>
            <a:spLocks noGrp="1"/>
          </p:cNvSpPr>
          <p:nvPr>
            <p:ph type="title"/>
          </p:nvPr>
        </p:nvSpPr>
        <p:spPr>
          <a:xfrm>
            <a:off x="423136" y="466111"/>
            <a:ext cx="11338056" cy="595474"/>
          </a:xfrm>
        </p:spPr>
        <p:txBody>
          <a:bodyPr/>
          <a:lstStyle/>
          <a:p>
            <a:r>
              <a:rPr lang="en-US" dirty="0"/>
              <a:t>Click to edit Master title style</a:t>
            </a:r>
          </a:p>
        </p:txBody>
      </p:sp>
      <p:sp>
        <p:nvSpPr>
          <p:cNvPr id="13" name="Text Placeholder 9"/>
          <p:cNvSpPr>
            <a:spLocks noGrp="1"/>
          </p:cNvSpPr>
          <p:nvPr>
            <p:ph type="body" sz="quarter" idx="14" hasCustomPrompt="1"/>
          </p:nvPr>
        </p:nvSpPr>
        <p:spPr>
          <a:xfrm>
            <a:off x="419099" y="892584"/>
            <a:ext cx="11342093" cy="248839"/>
          </a:xfrm>
        </p:spPr>
        <p:txBody>
          <a:bodyPr lIns="0" tIns="0" rIns="0" bIns="0"/>
          <a:lstStyle>
            <a:lvl1pPr>
              <a:defRPr sz="1600" b="1" i="0">
                <a:solidFill>
                  <a:schemeClr val="tx1"/>
                </a:solidFill>
                <a:latin typeface="Arial"/>
                <a:cs typeface="Arial"/>
              </a:defRPr>
            </a:lvl1pPr>
          </a:lstStyle>
          <a:p>
            <a:pPr lvl="0"/>
            <a:r>
              <a:rPr lang="en-US" dirty="0"/>
              <a:t>Subtitle</a:t>
            </a:r>
          </a:p>
        </p:txBody>
      </p:sp>
    </p:spTree>
    <p:extLst>
      <p:ext uri="{BB962C8B-B14F-4D97-AF65-F5344CB8AC3E}">
        <p14:creationId xmlns:p14="http://schemas.microsoft.com/office/powerpoint/2010/main" val="96680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Cover white plain">
    <p:spTree>
      <p:nvGrpSpPr>
        <p:cNvPr id="1" name=""/>
        <p:cNvGrpSpPr/>
        <p:nvPr/>
      </p:nvGrpSpPr>
      <p:grpSpPr>
        <a:xfrm>
          <a:off x="0" y="0"/>
          <a:ext cx="0" cy="0"/>
          <a:chOff x="0" y="0"/>
          <a:chExt cx="0" cy="0"/>
        </a:xfrm>
      </p:grpSpPr>
      <p:sp>
        <p:nvSpPr>
          <p:cNvPr id="2" name="Title 1"/>
          <p:cNvSpPr>
            <a:spLocks noGrp="1"/>
          </p:cNvSpPr>
          <p:nvPr userDrawn="1">
            <p:ph type="ctrTitle" hasCustomPrompt="1"/>
          </p:nvPr>
        </p:nvSpPr>
        <p:spPr>
          <a:xfrm>
            <a:off x="411480" y="143622"/>
            <a:ext cx="7231529" cy="2576289"/>
          </a:xfrm>
        </p:spPr>
        <p:txBody>
          <a:bodyPr tIns="0" rIns="0" anchor="t">
            <a:noAutofit/>
          </a:bodyPr>
          <a:lstStyle>
            <a:lvl1pPr algn="l">
              <a:defRPr sz="4400" b="1" baseline="0"/>
            </a:lvl1pPr>
          </a:lstStyle>
          <a:p>
            <a:r>
              <a:rPr lang="en-US" dirty="0"/>
              <a:t>Click to insert Presentation Title</a:t>
            </a:r>
          </a:p>
        </p:txBody>
      </p:sp>
      <p:sp>
        <p:nvSpPr>
          <p:cNvPr id="3" name="Subtitle 2"/>
          <p:cNvSpPr>
            <a:spLocks noGrp="1"/>
          </p:cNvSpPr>
          <p:nvPr userDrawn="1">
            <p:ph type="subTitle" idx="1" hasCustomPrompt="1"/>
          </p:nvPr>
        </p:nvSpPr>
        <p:spPr>
          <a:xfrm>
            <a:off x="411480" y="2719911"/>
            <a:ext cx="7207623" cy="1181195"/>
          </a:xfrm>
        </p:spPr>
        <p:txBody>
          <a:bodyPr/>
          <a:lstStyle>
            <a:lvl1pPr marL="0" indent="0" algn="l">
              <a:spcBef>
                <a:spcPts val="0"/>
              </a:spcBef>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insert subtitle</a:t>
            </a:r>
          </a:p>
        </p:txBody>
      </p:sp>
      <p:sp>
        <p:nvSpPr>
          <p:cNvPr id="8" name="Text Placeholder 5"/>
          <p:cNvSpPr>
            <a:spLocks noGrp="1"/>
          </p:cNvSpPr>
          <p:nvPr userDrawn="1">
            <p:ph type="body" sz="quarter" idx="12" hasCustomPrompt="1"/>
          </p:nvPr>
        </p:nvSpPr>
        <p:spPr>
          <a:xfrm>
            <a:off x="6096000" y="5781625"/>
            <a:ext cx="5689600" cy="730656"/>
          </a:xfrm>
        </p:spPr>
        <p:txBody>
          <a:bodyPr tIns="0" rIns="0" bIns="0">
            <a:noAutofit/>
          </a:bodyPr>
          <a:lstStyle>
            <a:lvl1pPr marL="0" indent="0" algn="r">
              <a:buNone/>
              <a:defRPr sz="900" b="0">
                <a:solidFill>
                  <a:schemeClr val="bg1">
                    <a:lumMod val="50000"/>
                  </a:schemeClr>
                </a:solidFill>
                <a:latin typeface="Arial Narrow" panose="020B0606020202030204" pitchFamily="34" charset="0"/>
              </a:defRPr>
            </a:lvl1pPr>
          </a:lstStyle>
          <a:p>
            <a:pPr lvl="0"/>
            <a:r>
              <a:rPr lang="en-US" dirty="0"/>
              <a:t>Click to insert disclaimer paragraph</a:t>
            </a:r>
          </a:p>
        </p:txBody>
      </p:sp>
      <p:sp>
        <p:nvSpPr>
          <p:cNvPr id="15" name="Text Placeholder 5"/>
          <p:cNvSpPr>
            <a:spLocks noGrp="1"/>
          </p:cNvSpPr>
          <p:nvPr userDrawn="1">
            <p:ph type="body" sz="quarter" idx="10" hasCustomPrompt="1"/>
          </p:nvPr>
        </p:nvSpPr>
        <p:spPr>
          <a:xfrm>
            <a:off x="8618071" y="152585"/>
            <a:ext cx="3169920" cy="896287"/>
          </a:xfrm>
        </p:spPr>
        <p:txBody>
          <a:bodyPr>
            <a:noAutofit/>
          </a:bodyPr>
          <a:lstStyle>
            <a:lvl1pPr marL="0" indent="0">
              <a:spcBef>
                <a:spcPts val="300"/>
              </a:spcBef>
              <a:spcAft>
                <a:spcPts val="0"/>
              </a:spcAft>
              <a:buNone/>
              <a:defRPr sz="1100" b="1" baseline="0"/>
            </a:lvl1pPr>
          </a:lstStyle>
          <a:p>
            <a:pPr lvl="0"/>
            <a:r>
              <a:rPr lang="en-US" dirty="0"/>
              <a:t>Alternative 2: Click to insert Presenter Name(s)</a:t>
            </a:r>
            <a:br>
              <a:rPr lang="en-US" dirty="0"/>
            </a:br>
            <a:r>
              <a:rPr lang="en-US" dirty="0"/>
              <a:t>Job Title</a:t>
            </a:r>
            <a:br>
              <a:rPr lang="en-US" dirty="0"/>
            </a:br>
            <a:r>
              <a:rPr lang="en-US" dirty="0"/>
              <a:t>Department / Sector</a:t>
            </a:r>
          </a:p>
        </p:txBody>
      </p:sp>
      <p:sp>
        <p:nvSpPr>
          <p:cNvPr id="16" name="Text Placeholder 5"/>
          <p:cNvSpPr>
            <a:spLocks noGrp="1"/>
          </p:cNvSpPr>
          <p:nvPr userDrawn="1">
            <p:ph type="body" sz="quarter" idx="11" hasCustomPrompt="1"/>
          </p:nvPr>
        </p:nvSpPr>
        <p:spPr>
          <a:xfrm>
            <a:off x="8618071" y="1111722"/>
            <a:ext cx="3169920" cy="259884"/>
          </a:xfrm>
        </p:spPr>
        <p:txBody>
          <a:bodyPr>
            <a:noAutofit/>
          </a:bodyPr>
          <a:lstStyle>
            <a:lvl1pPr marL="0" indent="0">
              <a:buNone/>
              <a:defRPr sz="1050" b="0"/>
            </a:lvl1pPr>
          </a:lstStyle>
          <a:p>
            <a:pPr lvl="0"/>
            <a:r>
              <a:rPr lang="en-US" dirty="0"/>
              <a:t>Click to insert date</a:t>
            </a:r>
          </a:p>
        </p:txBody>
      </p:sp>
      <p:sp>
        <p:nvSpPr>
          <p:cNvPr id="10" name="Rectangle 9"/>
          <p:cNvSpPr/>
          <p:nvPr userDrawn="1"/>
        </p:nvSpPr>
        <p:spPr>
          <a:xfrm>
            <a:off x="12287025" y="-4041"/>
            <a:ext cx="1386247" cy="243104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lstStyle/>
          <a:p>
            <a:pPr algn="l"/>
            <a:r>
              <a:rPr lang="en-US" sz="1000" b="1" dirty="0">
                <a:solidFill>
                  <a:schemeClr val="tx1"/>
                </a:solidFill>
              </a:rPr>
              <a:t>Cover</a:t>
            </a:r>
            <a:endParaRPr lang="en-US" sz="1000" b="1" baseline="0" dirty="0">
              <a:solidFill>
                <a:schemeClr val="tx1"/>
              </a:solidFill>
            </a:endParaRPr>
          </a:p>
          <a:p>
            <a:pPr algn="l"/>
            <a:r>
              <a:rPr lang="en-US" sz="1000" baseline="0" dirty="0">
                <a:solidFill>
                  <a:schemeClr val="tx1"/>
                </a:solidFill>
              </a:rPr>
              <a:t>Do not change the size of the title. Keep the title short and use the subtitle area for longer descriptions if needed. </a:t>
            </a:r>
          </a:p>
          <a:p>
            <a:pPr algn="l"/>
            <a:endParaRPr lang="en-US" sz="1000" baseline="0" dirty="0">
              <a:solidFill>
                <a:schemeClr val="tx1"/>
              </a:solidFill>
            </a:endParaRPr>
          </a:p>
          <a:p>
            <a:pPr algn="l"/>
            <a:r>
              <a:rPr lang="en-US" sz="1000" baseline="0" dirty="0">
                <a:solidFill>
                  <a:schemeClr val="tx1"/>
                </a:solidFill>
              </a:rPr>
              <a:t>Choose where to add presenter name(s) – upper right corner and under title/ subtitle. Remove unused placeholders. </a:t>
            </a:r>
          </a:p>
        </p:txBody>
      </p:sp>
      <p:sp>
        <p:nvSpPr>
          <p:cNvPr id="11" name="Text Placeholder 5"/>
          <p:cNvSpPr>
            <a:spLocks noGrp="1"/>
          </p:cNvSpPr>
          <p:nvPr userDrawn="1">
            <p:ph type="body" sz="quarter" idx="13" hasCustomPrompt="1"/>
          </p:nvPr>
        </p:nvSpPr>
        <p:spPr>
          <a:xfrm>
            <a:off x="411480" y="4196049"/>
            <a:ext cx="7231529" cy="896287"/>
          </a:xfrm>
        </p:spPr>
        <p:txBody>
          <a:bodyPr>
            <a:noAutofit/>
          </a:bodyPr>
          <a:lstStyle>
            <a:lvl1pPr marL="0" indent="0">
              <a:spcBef>
                <a:spcPts val="300"/>
              </a:spcBef>
              <a:spcAft>
                <a:spcPts val="0"/>
              </a:spcAft>
              <a:buNone/>
              <a:defRPr sz="1100" b="1" baseline="0"/>
            </a:lvl1pPr>
          </a:lstStyle>
          <a:p>
            <a:pPr lvl="0"/>
            <a:r>
              <a:rPr lang="en-US" dirty="0"/>
              <a:t>Alternative 1: Click to insert Presenter Name(s)</a:t>
            </a:r>
            <a:br>
              <a:rPr lang="en-US" dirty="0"/>
            </a:br>
            <a:r>
              <a:rPr lang="en-US" dirty="0"/>
              <a:t>Job Title</a:t>
            </a:r>
            <a:br>
              <a:rPr lang="en-US" dirty="0"/>
            </a:br>
            <a:r>
              <a:rPr lang="en-US" dirty="0"/>
              <a:t>Department / Sector</a:t>
            </a:r>
          </a:p>
        </p:txBody>
      </p:sp>
      <p:sp>
        <p:nvSpPr>
          <p:cNvPr id="12" name="Text Placeholder 5"/>
          <p:cNvSpPr>
            <a:spLocks noGrp="1"/>
          </p:cNvSpPr>
          <p:nvPr userDrawn="1">
            <p:ph type="body" sz="quarter" idx="14" hasCustomPrompt="1"/>
          </p:nvPr>
        </p:nvSpPr>
        <p:spPr>
          <a:xfrm>
            <a:off x="411480" y="5155186"/>
            <a:ext cx="3169920" cy="259884"/>
          </a:xfrm>
        </p:spPr>
        <p:txBody>
          <a:bodyPr>
            <a:noAutofit/>
          </a:bodyPr>
          <a:lstStyle>
            <a:lvl1pPr marL="0" indent="0">
              <a:buNone/>
              <a:defRPr sz="1050" b="0"/>
            </a:lvl1pPr>
          </a:lstStyle>
          <a:p>
            <a:pPr lvl="0"/>
            <a:r>
              <a:rPr lang="en-US" dirty="0"/>
              <a:t>Click to insert date</a:t>
            </a:r>
          </a:p>
        </p:txBody>
      </p:sp>
      <p:sp>
        <p:nvSpPr>
          <p:cNvPr id="13" name="Rectangle 12"/>
          <p:cNvSpPr/>
          <p:nvPr userDrawn="1"/>
        </p:nvSpPr>
        <p:spPr>
          <a:xfrm>
            <a:off x="-13251" y="6878697"/>
            <a:ext cx="12205252" cy="3677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dirty="0" err="1">
              <a:solidFill>
                <a:schemeClr val="tx1"/>
              </a:solidFill>
            </a:endParaRPr>
          </a:p>
        </p:txBody>
      </p:sp>
      <p:grpSp>
        <p:nvGrpSpPr>
          <p:cNvPr id="20" name="Group 19"/>
          <p:cNvGrpSpPr/>
          <p:nvPr userDrawn="1"/>
        </p:nvGrpSpPr>
        <p:grpSpPr>
          <a:xfrm>
            <a:off x="12284310" y="2497574"/>
            <a:ext cx="1389888" cy="1233768"/>
            <a:chOff x="9215268" y="3023356"/>
            <a:chExt cx="1389888" cy="1233768"/>
          </a:xfrm>
        </p:grpSpPr>
        <p:sp>
          <p:nvSpPr>
            <p:cNvPr id="21" name="Rectangle 20"/>
            <p:cNvSpPr/>
            <p:nvPr userDrawn="1"/>
          </p:nvSpPr>
          <p:spPr>
            <a:xfrm>
              <a:off x="9215268" y="3023356"/>
              <a:ext cx="1389888" cy="123376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0" rtlCol="0" anchor="t"/>
            <a:lstStyle/>
            <a:p>
              <a:pPr algn="l"/>
              <a:r>
                <a:rPr lang="en-US" sz="1000" b="0" baseline="0" dirty="0">
                  <a:solidFill>
                    <a:schemeClr val="tx1"/>
                  </a:solidFill>
                </a:rPr>
                <a:t>Only use </a:t>
              </a:r>
              <a:r>
                <a:rPr lang="en-US" sz="1000" b="0" baseline="0" dirty="0">
                  <a:solidFill>
                    <a:srgbClr val="D6002A"/>
                  </a:solidFill>
                </a:rPr>
                <a:t>S&amp;P Global Red </a:t>
              </a:r>
              <a:r>
                <a:rPr lang="en-US" sz="1000" b="0" baseline="0" dirty="0">
                  <a:solidFill>
                    <a:schemeClr val="tx1"/>
                  </a:solidFill>
                </a:rPr>
                <a:t>for key text high-lights, not shapes or charts. </a:t>
              </a:r>
              <a:br>
                <a:rPr lang="en-US" sz="1000" b="0" baseline="0" dirty="0">
                  <a:solidFill>
                    <a:schemeClr val="tx1"/>
                  </a:solidFill>
                </a:rPr>
              </a:br>
              <a:r>
                <a:rPr lang="en-US" sz="1000" b="0" baseline="0" dirty="0">
                  <a:solidFill>
                    <a:schemeClr val="tx1"/>
                  </a:solidFill>
                </a:rPr>
                <a:t>It’s available in the custom color palette. </a:t>
              </a:r>
            </a:p>
          </p:txBody>
        </p:sp>
        <p:sp>
          <p:nvSpPr>
            <p:cNvPr id="22" name="Rectangle 21"/>
            <p:cNvSpPr/>
            <p:nvPr userDrawn="1"/>
          </p:nvSpPr>
          <p:spPr>
            <a:xfrm>
              <a:off x="9264542" y="4042368"/>
              <a:ext cx="126397" cy="126397"/>
            </a:xfrm>
            <a:prstGeom prst="rect">
              <a:avLst/>
            </a:prstGeom>
            <a:solidFill>
              <a:srgbClr val="D60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tx1"/>
                </a:solidFill>
              </a:endParaRPr>
            </a:p>
          </p:txBody>
        </p:sp>
      </p:grpSp>
      <p:pic>
        <p:nvPicPr>
          <p:cNvPr id="27" name="Platts"/>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48447" y="5512975"/>
            <a:ext cx="2214885" cy="1257096"/>
          </a:xfrm>
          <a:prstGeom prst="rect">
            <a:avLst/>
          </a:prstGeom>
        </p:spPr>
      </p:pic>
    </p:spTree>
    <p:extLst>
      <p:ext uri="{BB962C8B-B14F-4D97-AF65-F5344CB8AC3E}">
        <p14:creationId xmlns:p14="http://schemas.microsoft.com/office/powerpoint/2010/main" val="159802127"/>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681128066"/>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userDrawn="1">
  <p:cSld name="Agenda - Takeaway ">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246FB18-5DF1-419A-B975-14AFDDD65B9F}" type="slidenum">
              <a:rPr lang="en-US" smtClean="0"/>
              <a:t>‹#›</a:t>
            </a:fld>
            <a:endParaRPr lang="en-US"/>
          </a:p>
        </p:txBody>
      </p:sp>
      <p:sp>
        <p:nvSpPr>
          <p:cNvPr id="9" name="Text Placeholder 8"/>
          <p:cNvSpPr>
            <a:spLocks noGrp="1"/>
          </p:cNvSpPr>
          <p:nvPr>
            <p:ph type="body" sz="quarter" idx="16" hasCustomPrompt="1"/>
          </p:nvPr>
        </p:nvSpPr>
        <p:spPr>
          <a:xfrm>
            <a:off x="1046787" y="1814929"/>
            <a:ext cx="10738812" cy="558010"/>
          </a:xfrm>
        </p:spPr>
        <p:txBody>
          <a:bodyPr tIns="0" rIns="0" bIns="0" anchor="ctr"/>
          <a:lstStyle>
            <a:lvl1pPr marL="0" indent="0">
              <a:spcBef>
                <a:spcPts val="200"/>
              </a:spcBef>
              <a:spcAft>
                <a:spcPts val="0"/>
              </a:spcAft>
              <a:buFont typeface="Arial" panose="020B0604020202020204" pitchFamily="34" charset="0"/>
              <a:buNone/>
              <a:defRPr sz="1800" b="1" baseline="0"/>
            </a:lvl1pPr>
            <a:lvl2pPr marL="0" indent="0">
              <a:spcBef>
                <a:spcPts val="0"/>
              </a:spcBef>
              <a:spcAft>
                <a:spcPts val="0"/>
              </a:spcAft>
              <a:buFont typeface="Arial" panose="020B0604020202020204" pitchFamily="34" charset="0"/>
              <a:buNone/>
              <a:defRPr sz="1800"/>
            </a:lvl2pPr>
          </a:lstStyle>
          <a:p>
            <a:pPr lvl="0"/>
            <a:r>
              <a:rPr lang="en-US" dirty="0"/>
              <a:t>Click to add agenda item/takeaway/text – max two rows</a:t>
            </a:r>
          </a:p>
          <a:p>
            <a:pPr lvl="1"/>
            <a:r>
              <a:rPr lang="en-US" dirty="0"/>
              <a:t>Second level</a:t>
            </a:r>
          </a:p>
        </p:txBody>
      </p:sp>
      <p:sp>
        <p:nvSpPr>
          <p:cNvPr id="11" name="Text Placeholder 10"/>
          <p:cNvSpPr>
            <a:spLocks noGrp="1"/>
          </p:cNvSpPr>
          <p:nvPr>
            <p:ph type="body" sz="quarter" idx="17" hasCustomPrompt="1"/>
          </p:nvPr>
        </p:nvSpPr>
        <p:spPr>
          <a:xfrm>
            <a:off x="406401" y="1814930"/>
            <a:ext cx="490071" cy="558009"/>
          </a:xfrm>
        </p:spPr>
        <p:txBody>
          <a:bodyPr tIns="0" rIns="0" bIns="0"/>
          <a:lstStyle>
            <a:lvl1pPr marL="0" indent="0">
              <a:buNone/>
              <a:defRPr sz="4400" b="1"/>
            </a:lvl1pPr>
            <a:lvl2pPr marL="169862" indent="0">
              <a:buNone/>
              <a:defRPr/>
            </a:lvl2pPr>
          </a:lstStyle>
          <a:p>
            <a:pPr lvl="0"/>
            <a:r>
              <a:rPr lang="en-US" dirty="0"/>
              <a:t>#</a:t>
            </a:r>
          </a:p>
        </p:txBody>
      </p:sp>
      <p:sp>
        <p:nvSpPr>
          <p:cNvPr id="12" name="Text Placeholder 10"/>
          <p:cNvSpPr>
            <a:spLocks noGrp="1"/>
          </p:cNvSpPr>
          <p:nvPr>
            <p:ph type="body" sz="quarter" idx="18" hasCustomPrompt="1"/>
          </p:nvPr>
        </p:nvSpPr>
        <p:spPr>
          <a:xfrm>
            <a:off x="406399" y="2558590"/>
            <a:ext cx="490071" cy="558009"/>
          </a:xfrm>
        </p:spPr>
        <p:txBody>
          <a:bodyPr tIns="0" rIns="0" bIns="0"/>
          <a:lstStyle>
            <a:lvl1pPr marL="0" indent="0">
              <a:buNone/>
              <a:defRPr sz="4400" b="1"/>
            </a:lvl1pPr>
            <a:lvl2pPr marL="169862" indent="0">
              <a:buNone/>
              <a:defRPr/>
            </a:lvl2pPr>
          </a:lstStyle>
          <a:p>
            <a:pPr lvl="0"/>
            <a:r>
              <a:rPr lang="en-US" dirty="0"/>
              <a:t>#</a:t>
            </a:r>
          </a:p>
        </p:txBody>
      </p:sp>
      <p:sp>
        <p:nvSpPr>
          <p:cNvPr id="13" name="Text Placeholder 10"/>
          <p:cNvSpPr>
            <a:spLocks noGrp="1"/>
          </p:cNvSpPr>
          <p:nvPr>
            <p:ph type="body" sz="quarter" idx="19" hasCustomPrompt="1"/>
          </p:nvPr>
        </p:nvSpPr>
        <p:spPr>
          <a:xfrm>
            <a:off x="406401" y="3302250"/>
            <a:ext cx="490071" cy="558009"/>
          </a:xfrm>
        </p:spPr>
        <p:txBody>
          <a:bodyPr tIns="0" rIns="0" bIns="0"/>
          <a:lstStyle>
            <a:lvl1pPr marL="0" indent="0">
              <a:buNone/>
              <a:defRPr sz="4400" b="1"/>
            </a:lvl1pPr>
            <a:lvl2pPr marL="169862" indent="0">
              <a:buNone/>
              <a:defRPr/>
            </a:lvl2pPr>
          </a:lstStyle>
          <a:p>
            <a:pPr lvl="0"/>
            <a:r>
              <a:rPr lang="en-US" dirty="0"/>
              <a:t>#</a:t>
            </a:r>
          </a:p>
        </p:txBody>
      </p:sp>
      <p:sp>
        <p:nvSpPr>
          <p:cNvPr id="14" name="Text Placeholder 10"/>
          <p:cNvSpPr>
            <a:spLocks noGrp="1"/>
          </p:cNvSpPr>
          <p:nvPr>
            <p:ph type="body" sz="quarter" idx="20" hasCustomPrompt="1"/>
          </p:nvPr>
        </p:nvSpPr>
        <p:spPr>
          <a:xfrm>
            <a:off x="406398" y="4045910"/>
            <a:ext cx="490071" cy="558009"/>
          </a:xfrm>
        </p:spPr>
        <p:txBody>
          <a:bodyPr tIns="0" rIns="0" bIns="0"/>
          <a:lstStyle>
            <a:lvl1pPr marL="0" indent="0">
              <a:buNone/>
              <a:defRPr sz="4400" b="1"/>
            </a:lvl1pPr>
            <a:lvl2pPr marL="169862" indent="0">
              <a:buNone/>
              <a:defRPr/>
            </a:lvl2pPr>
          </a:lstStyle>
          <a:p>
            <a:pPr lvl="0"/>
            <a:r>
              <a:rPr lang="en-US" dirty="0"/>
              <a:t>#</a:t>
            </a:r>
          </a:p>
        </p:txBody>
      </p:sp>
      <p:sp>
        <p:nvSpPr>
          <p:cNvPr id="15" name="Text Placeholder 8"/>
          <p:cNvSpPr>
            <a:spLocks noGrp="1"/>
          </p:cNvSpPr>
          <p:nvPr>
            <p:ph type="body" sz="quarter" idx="21" hasCustomPrompt="1"/>
          </p:nvPr>
        </p:nvSpPr>
        <p:spPr>
          <a:xfrm>
            <a:off x="1046787" y="2558589"/>
            <a:ext cx="10738812" cy="558010"/>
          </a:xfrm>
        </p:spPr>
        <p:txBody>
          <a:bodyPr tIns="0" rIns="0" bIns="0" anchor="ctr"/>
          <a:lstStyle>
            <a:lvl1pPr marL="0" indent="0">
              <a:spcBef>
                <a:spcPts val="200"/>
              </a:spcBef>
              <a:spcAft>
                <a:spcPts val="0"/>
              </a:spcAft>
              <a:buFont typeface="Arial" panose="020B0604020202020204" pitchFamily="34" charset="0"/>
              <a:buNone/>
              <a:defRPr sz="1800" b="1"/>
            </a:lvl1pPr>
            <a:lvl2pPr marL="0" indent="0">
              <a:spcBef>
                <a:spcPts val="0"/>
              </a:spcBef>
              <a:spcAft>
                <a:spcPts val="0"/>
              </a:spcAft>
              <a:buFont typeface="Arial" panose="020B0604020202020204" pitchFamily="34" charset="0"/>
              <a:buNone/>
              <a:defRPr sz="1800"/>
            </a:lvl2pPr>
          </a:lstStyle>
          <a:p>
            <a:pPr lvl="0"/>
            <a:r>
              <a:rPr lang="en-US" dirty="0"/>
              <a:t>Click to add agenda item/takeaway/text – max two rows</a:t>
            </a:r>
          </a:p>
          <a:p>
            <a:pPr lvl="1"/>
            <a:r>
              <a:rPr lang="en-US" dirty="0"/>
              <a:t>Second level</a:t>
            </a:r>
          </a:p>
        </p:txBody>
      </p:sp>
      <p:sp>
        <p:nvSpPr>
          <p:cNvPr id="16" name="Text Placeholder 8"/>
          <p:cNvSpPr>
            <a:spLocks noGrp="1"/>
          </p:cNvSpPr>
          <p:nvPr>
            <p:ph type="body" sz="quarter" idx="22" hasCustomPrompt="1"/>
          </p:nvPr>
        </p:nvSpPr>
        <p:spPr>
          <a:xfrm>
            <a:off x="1046787" y="3302249"/>
            <a:ext cx="10738812" cy="558010"/>
          </a:xfrm>
        </p:spPr>
        <p:txBody>
          <a:bodyPr tIns="0" rIns="0" bIns="0" anchor="ctr"/>
          <a:lstStyle>
            <a:lvl1pPr marL="0" indent="0">
              <a:spcBef>
                <a:spcPts val="200"/>
              </a:spcBef>
              <a:spcAft>
                <a:spcPts val="0"/>
              </a:spcAft>
              <a:buFont typeface="Arial" panose="020B0604020202020204" pitchFamily="34" charset="0"/>
              <a:buNone/>
              <a:defRPr sz="1800" b="1"/>
            </a:lvl1pPr>
            <a:lvl2pPr marL="0" indent="0">
              <a:spcBef>
                <a:spcPts val="0"/>
              </a:spcBef>
              <a:spcAft>
                <a:spcPts val="0"/>
              </a:spcAft>
              <a:buFont typeface="Arial" panose="020B0604020202020204" pitchFamily="34" charset="0"/>
              <a:buNone/>
              <a:defRPr sz="1800"/>
            </a:lvl2pPr>
          </a:lstStyle>
          <a:p>
            <a:pPr lvl="0"/>
            <a:r>
              <a:rPr lang="en-US" dirty="0"/>
              <a:t>Click to add agenda item/takeaway/text – max two rows</a:t>
            </a:r>
          </a:p>
          <a:p>
            <a:pPr lvl="1"/>
            <a:r>
              <a:rPr lang="en-US" dirty="0"/>
              <a:t>Second level</a:t>
            </a:r>
          </a:p>
        </p:txBody>
      </p:sp>
      <p:sp>
        <p:nvSpPr>
          <p:cNvPr id="17" name="Text Placeholder 8"/>
          <p:cNvSpPr>
            <a:spLocks noGrp="1"/>
          </p:cNvSpPr>
          <p:nvPr>
            <p:ph type="body" sz="quarter" idx="23" hasCustomPrompt="1"/>
          </p:nvPr>
        </p:nvSpPr>
        <p:spPr>
          <a:xfrm>
            <a:off x="1046787" y="4045909"/>
            <a:ext cx="10738812" cy="558010"/>
          </a:xfrm>
        </p:spPr>
        <p:txBody>
          <a:bodyPr tIns="0" rIns="0" bIns="0" anchor="ctr"/>
          <a:lstStyle>
            <a:lvl1pPr marL="0" indent="0">
              <a:spcBef>
                <a:spcPts val="200"/>
              </a:spcBef>
              <a:spcAft>
                <a:spcPts val="0"/>
              </a:spcAft>
              <a:buFont typeface="Arial" panose="020B0604020202020204" pitchFamily="34" charset="0"/>
              <a:buNone/>
              <a:defRPr sz="1800" b="1"/>
            </a:lvl1pPr>
            <a:lvl2pPr marL="0" indent="0">
              <a:spcBef>
                <a:spcPts val="0"/>
              </a:spcBef>
              <a:spcAft>
                <a:spcPts val="0"/>
              </a:spcAft>
              <a:buFont typeface="Arial" panose="020B0604020202020204" pitchFamily="34" charset="0"/>
              <a:buNone/>
              <a:defRPr sz="1800"/>
            </a:lvl2pPr>
          </a:lstStyle>
          <a:p>
            <a:pPr lvl="0"/>
            <a:r>
              <a:rPr lang="en-US" dirty="0"/>
              <a:t>Click to add agenda item/takeaway/text – max two rows</a:t>
            </a:r>
          </a:p>
          <a:p>
            <a:pPr lvl="1"/>
            <a:r>
              <a:rPr lang="en-US" dirty="0"/>
              <a:t>Second level</a:t>
            </a:r>
          </a:p>
        </p:txBody>
      </p:sp>
      <p:sp>
        <p:nvSpPr>
          <p:cNvPr id="18" name="Text Placeholder 8"/>
          <p:cNvSpPr>
            <a:spLocks noGrp="1"/>
          </p:cNvSpPr>
          <p:nvPr>
            <p:ph type="body" sz="quarter" idx="24" hasCustomPrompt="1"/>
          </p:nvPr>
        </p:nvSpPr>
        <p:spPr>
          <a:xfrm>
            <a:off x="1046787" y="4789569"/>
            <a:ext cx="10738812" cy="558010"/>
          </a:xfrm>
        </p:spPr>
        <p:txBody>
          <a:bodyPr tIns="0" rIns="0" bIns="0" anchor="ctr"/>
          <a:lstStyle>
            <a:lvl1pPr marL="0" indent="0">
              <a:spcBef>
                <a:spcPts val="200"/>
              </a:spcBef>
              <a:spcAft>
                <a:spcPts val="0"/>
              </a:spcAft>
              <a:buFont typeface="Arial" panose="020B0604020202020204" pitchFamily="34" charset="0"/>
              <a:buNone/>
              <a:defRPr sz="1800" b="1"/>
            </a:lvl1pPr>
            <a:lvl2pPr marL="0" indent="0">
              <a:spcBef>
                <a:spcPts val="0"/>
              </a:spcBef>
              <a:spcAft>
                <a:spcPts val="0"/>
              </a:spcAft>
              <a:buFont typeface="Arial" panose="020B0604020202020204" pitchFamily="34" charset="0"/>
              <a:buNone/>
              <a:defRPr sz="1800"/>
            </a:lvl2pPr>
          </a:lstStyle>
          <a:p>
            <a:pPr lvl="0"/>
            <a:r>
              <a:rPr lang="en-US" dirty="0"/>
              <a:t>Click to add agenda item/takeaway/text – max two rows</a:t>
            </a:r>
          </a:p>
          <a:p>
            <a:pPr lvl="1"/>
            <a:r>
              <a:rPr lang="en-US" dirty="0"/>
              <a:t>Second level</a:t>
            </a:r>
          </a:p>
        </p:txBody>
      </p:sp>
      <p:sp>
        <p:nvSpPr>
          <p:cNvPr id="20" name="Text Placeholder 10"/>
          <p:cNvSpPr>
            <a:spLocks noGrp="1"/>
          </p:cNvSpPr>
          <p:nvPr>
            <p:ph type="body" sz="quarter" idx="25" hasCustomPrompt="1"/>
          </p:nvPr>
        </p:nvSpPr>
        <p:spPr>
          <a:xfrm>
            <a:off x="408762" y="4789570"/>
            <a:ext cx="490071" cy="558009"/>
          </a:xfrm>
        </p:spPr>
        <p:txBody>
          <a:bodyPr tIns="0" rIns="0" bIns="0"/>
          <a:lstStyle>
            <a:lvl1pPr marL="0" indent="0">
              <a:buNone/>
              <a:defRPr sz="4400" b="1"/>
            </a:lvl1pPr>
            <a:lvl2pPr marL="169862" indent="0">
              <a:buNone/>
              <a:defRPr/>
            </a:lvl2pPr>
          </a:lstStyle>
          <a:p>
            <a:pPr lvl="0"/>
            <a:r>
              <a:rPr lang="en-US" dirty="0"/>
              <a:t>#</a:t>
            </a:r>
          </a:p>
        </p:txBody>
      </p:sp>
      <p:sp>
        <p:nvSpPr>
          <p:cNvPr id="21" name="Text Placeholder 8"/>
          <p:cNvSpPr>
            <a:spLocks noGrp="1"/>
          </p:cNvSpPr>
          <p:nvPr>
            <p:ph type="body" sz="quarter" idx="26" hasCustomPrompt="1"/>
          </p:nvPr>
        </p:nvSpPr>
        <p:spPr>
          <a:xfrm>
            <a:off x="1046787" y="5533229"/>
            <a:ext cx="10738812" cy="558010"/>
          </a:xfrm>
        </p:spPr>
        <p:txBody>
          <a:bodyPr tIns="0" rIns="0" bIns="0" anchor="ctr"/>
          <a:lstStyle>
            <a:lvl1pPr marL="0" indent="0">
              <a:spcBef>
                <a:spcPts val="200"/>
              </a:spcBef>
              <a:spcAft>
                <a:spcPts val="0"/>
              </a:spcAft>
              <a:buFont typeface="Arial" panose="020B0604020202020204" pitchFamily="34" charset="0"/>
              <a:buNone/>
              <a:defRPr sz="1800" b="1"/>
            </a:lvl1pPr>
            <a:lvl2pPr marL="0" indent="0">
              <a:spcBef>
                <a:spcPts val="0"/>
              </a:spcBef>
              <a:spcAft>
                <a:spcPts val="0"/>
              </a:spcAft>
              <a:buFont typeface="Arial" panose="020B0604020202020204" pitchFamily="34" charset="0"/>
              <a:buNone/>
              <a:defRPr sz="1800" baseline="0"/>
            </a:lvl2pPr>
          </a:lstStyle>
          <a:p>
            <a:pPr lvl="0"/>
            <a:r>
              <a:rPr lang="en-US" dirty="0"/>
              <a:t>Click to add agenda item/takeaway/text – max two rows</a:t>
            </a:r>
          </a:p>
          <a:p>
            <a:pPr lvl="1"/>
            <a:r>
              <a:rPr lang="en-US" dirty="0"/>
              <a:t>Second level</a:t>
            </a:r>
          </a:p>
        </p:txBody>
      </p:sp>
      <p:sp>
        <p:nvSpPr>
          <p:cNvPr id="22" name="Text Placeholder 10"/>
          <p:cNvSpPr>
            <a:spLocks noGrp="1"/>
          </p:cNvSpPr>
          <p:nvPr>
            <p:ph type="body" sz="quarter" idx="27" hasCustomPrompt="1"/>
          </p:nvPr>
        </p:nvSpPr>
        <p:spPr>
          <a:xfrm>
            <a:off x="408762" y="5533230"/>
            <a:ext cx="490071" cy="558009"/>
          </a:xfrm>
        </p:spPr>
        <p:txBody>
          <a:bodyPr tIns="0" rIns="0" bIns="0"/>
          <a:lstStyle>
            <a:lvl1pPr marL="0" indent="0">
              <a:buNone/>
              <a:defRPr sz="4400" b="1"/>
            </a:lvl1pPr>
            <a:lvl2pPr marL="169862" indent="0">
              <a:buNone/>
              <a:defRPr/>
            </a:lvl2pPr>
          </a:lstStyle>
          <a:p>
            <a:pPr lvl="0"/>
            <a:r>
              <a:rPr lang="en-US" dirty="0"/>
              <a:t>#</a:t>
            </a:r>
          </a:p>
        </p:txBody>
      </p:sp>
      <p:sp>
        <p:nvSpPr>
          <p:cNvPr id="23" name="Text Placeholder 7"/>
          <p:cNvSpPr>
            <a:spLocks noGrp="1"/>
          </p:cNvSpPr>
          <p:nvPr>
            <p:ph type="body" sz="quarter" idx="13" hasCustomPrompt="1"/>
          </p:nvPr>
        </p:nvSpPr>
        <p:spPr>
          <a:xfrm>
            <a:off x="411480" y="1084264"/>
            <a:ext cx="11379200" cy="706437"/>
          </a:xfrm>
        </p:spPr>
        <p:txBody>
          <a:bodyPr/>
          <a:lstStyle>
            <a:lvl1pPr marL="0" indent="0">
              <a:buNone/>
              <a:defRPr sz="1800" b="0" baseline="0"/>
            </a:lvl1pPr>
            <a:lvl2pPr marL="169863" indent="0">
              <a:buNone/>
              <a:defRPr/>
            </a:lvl2pPr>
          </a:lstStyle>
          <a:p>
            <a:pPr lvl="0"/>
            <a:r>
              <a:rPr lang="en-US" dirty="0"/>
              <a:t>Click to edit date, place or introduction / summary</a:t>
            </a:r>
          </a:p>
        </p:txBody>
      </p:sp>
      <p:sp>
        <p:nvSpPr>
          <p:cNvPr id="19" name="Rectangle 18"/>
          <p:cNvSpPr/>
          <p:nvPr userDrawn="1"/>
        </p:nvSpPr>
        <p:spPr>
          <a:xfrm>
            <a:off x="12287025" y="-4043"/>
            <a:ext cx="1386247" cy="243104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lstStyle/>
          <a:p>
            <a:pPr algn="l"/>
            <a:r>
              <a:rPr lang="en-US" sz="1000" b="1" dirty="0">
                <a:solidFill>
                  <a:schemeClr val="tx1"/>
                </a:solidFill>
              </a:rPr>
              <a:t>Agenda &amp; Takeaways</a:t>
            </a:r>
          </a:p>
          <a:p>
            <a:pPr algn="l"/>
            <a:r>
              <a:rPr lang="en-US" sz="1000" b="0" baseline="0" dirty="0">
                <a:solidFill>
                  <a:schemeClr val="tx1"/>
                </a:solidFill>
              </a:rPr>
              <a:t>Replace # with number or letter in left placeholders and explanatory text in right placeholders. Max one row of text.  Remove placeholders not in use. </a:t>
            </a:r>
          </a:p>
        </p:txBody>
      </p:sp>
      <p:grpSp>
        <p:nvGrpSpPr>
          <p:cNvPr id="25" name="Group 24"/>
          <p:cNvGrpSpPr/>
          <p:nvPr userDrawn="1"/>
        </p:nvGrpSpPr>
        <p:grpSpPr>
          <a:xfrm>
            <a:off x="12284310" y="2497574"/>
            <a:ext cx="1389888" cy="1233768"/>
            <a:chOff x="9215268" y="3023356"/>
            <a:chExt cx="1389888" cy="1233768"/>
          </a:xfrm>
        </p:grpSpPr>
        <p:sp>
          <p:nvSpPr>
            <p:cNvPr id="26" name="Rectangle 25"/>
            <p:cNvSpPr/>
            <p:nvPr userDrawn="1"/>
          </p:nvSpPr>
          <p:spPr>
            <a:xfrm>
              <a:off x="9215268" y="3023356"/>
              <a:ext cx="1389888" cy="123376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0" rtlCol="0" anchor="t"/>
            <a:lstStyle/>
            <a:p>
              <a:pPr algn="l"/>
              <a:r>
                <a:rPr lang="en-US" sz="1000" b="0" baseline="0" dirty="0">
                  <a:solidFill>
                    <a:schemeClr val="tx1"/>
                  </a:solidFill>
                </a:rPr>
                <a:t>Only use </a:t>
              </a:r>
              <a:r>
                <a:rPr lang="en-US" sz="1000" b="0" baseline="0" dirty="0">
                  <a:solidFill>
                    <a:srgbClr val="D6002A"/>
                  </a:solidFill>
                </a:rPr>
                <a:t>S&amp;P Global Red </a:t>
              </a:r>
              <a:r>
                <a:rPr lang="en-US" sz="1000" b="0" baseline="0" dirty="0">
                  <a:solidFill>
                    <a:schemeClr val="tx1"/>
                  </a:solidFill>
                </a:rPr>
                <a:t>for key text high-lights, not shapes or charts. </a:t>
              </a:r>
              <a:br>
                <a:rPr lang="en-US" sz="1000" b="0" baseline="0" dirty="0">
                  <a:solidFill>
                    <a:schemeClr val="tx1"/>
                  </a:solidFill>
                </a:rPr>
              </a:br>
              <a:r>
                <a:rPr lang="en-US" sz="1000" b="0" baseline="0" dirty="0">
                  <a:solidFill>
                    <a:schemeClr val="tx1"/>
                  </a:solidFill>
                </a:rPr>
                <a:t>It’s available in the custom color palette. </a:t>
              </a:r>
            </a:p>
          </p:txBody>
        </p:sp>
        <p:sp>
          <p:nvSpPr>
            <p:cNvPr id="32" name="Rectangle 31"/>
            <p:cNvSpPr/>
            <p:nvPr userDrawn="1"/>
          </p:nvSpPr>
          <p:spPr>
            <a:xfrm>
              <a:off x="9264542" y="4042368"/>
              <a:ext cx="126397" cy="126397"/>
            </a:xfrm>
            <a:prstGeom prst="rect">
              <a:avLst/>
            </a:prstGeom>
            <a:solidFill>
              <a:srgbClr val="D60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tx1"/>
                </a:solidFill>
              </a:endParaRPr>
            </a:p>
          </p:txBody>
        </p:sp>
      </p:grpSp>
      <p:grpSp>
        <p:nvGrpSpPr>
          <p:cNvPr id="33" name="Group 32"/>
          <p:cNvGrpSpPr/>
          <p:nvPr userDrawn="1"/>
        </p:nvGrpSpPr>
        <p:grpSpPr>
          <a:xfrm>
            <a:off x="12287025" y="3841031"/>
            <a:ext cx="1388611" cy="1588569"/>
            <a:chOff x="13673268" y="2618012"/>
            <a:chExt cx="3060457" cy="3501159"/>
          </a:xfrm>
        </p:grpSpPr>
        <p:pic>
          <p:nvPicPr>
            <p:cNvPr id="34" name="Picture 33"/>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673268" y="4393853"/>
              <a:ext cx="3060457" cy="1725318"/>
            </a:xfrm>
            <a:prstGeom prst="rect">
              <a:avLst/>
            </a:prstGeom>
          </p:spPr>
        </p:pic>
        <p:pic>
          <p:nvPicPr>
            <p:cNvPr id="35" name="Picture 34"/>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3673268" y="2618012"/>
              <a:ext cx="3060457" cy="1725318"/>
            </a:xfrm>
            <a:prstGeom prst="rect">
              <a:avLst/>
            </a:prstGeom>
          </p:spPr>
        </p:pic>
      </p:grpSp>
    </p:spTree>
    <p:extLst>
      <p:ext uri="{BB962C8B-B14F-4D97-AF65-F5344CB8AC3E}">
        <p14:creationId xmlns:p14="http://schemas.microsoft.com/office/powerpoint/2010/main" val="105715148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userDrawn="1">
  <p:cSld name="Divider black plain">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11480" y="206375"/>
            <a:ext cx="9490635" cy="4249084"/>
          </a:xfrm>
        </p:spPr>
        <p:txBody>
          <a:bodyPr tIns="0" anchor="t"/>
          <a:lstStyle>
            <a:lvl1pPr>
              <a:defRPr sz="5400" b="1"/>
            </a:lvl1pPr>
          </a:lstStyle>
          <a:p>
            <a:r>
              <a:rPr lang="en-US"/>
              <a:t>Click to edit Master title style</a:t>
            </a:r>
            <a:endParaRPr lang="en-US" dirty="0"/>
          </a:p>
        </p:txBody>
      </p:sp>
      <p:sp>
        <p:nvSpPr>
          <p:cNvPr id="3" name="Text Placeholder 2"/>
          <p:cNvSpPr>
            <a:spLocks noGrp="1"/>
          </p:cNvSpPr>
          <p:nvPr>
            <p:ph type="body" idx="1"/>
          </p:nvPr>
        </p:nvSpPr>
        <p:spPr>
          <a:xfrm>
            <a:off x="411480" y="4574876"/>
            <a:ext cx="9490635" cy="1516362"/>
          </a:xfrm>
        </p:spPr>
        <p:txBody>
          <a:bodyPr anchor="t"/>
          <a:lstStyle>
            <a:lvl1pPr marL="0" indent="0">
              <a:spcBef>
                <a:spcPts val="0"/>
              </a:spcBef>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7" name="Rectangle 6"/>
          <p:cNvSpPr/>
          <p:nvPr userDrawn="1"/>
        </p:nvSpPr>
        <p:spPr>
          <a:xfrm>
            <a:off x="12287025" y="-4043"/>
            <a:ext cx="1386247" cy="243104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lstStyle/>
          <a:p>
            <a:pPr algn="l"/>
            <a:r>
              <a:rPr lang="en-US" sz="1000" b="1" dirty="0">
                <a:solidFill>
                  <a:schemeClr val="bg1"/>
                </a:solidFill>
              </a:rPr>
              <a:t>Divider</a:t>
            </a:r>
            <a:endParaRPr lang="en-US" sz="1000" b="1" baseline="0" dirty="0">
              <a:solidFill>
                <a:schemeClr val="bg1"/>
              </a:solidFill>
            </a:endParaRPr>
          </a:p>
          <a:p>
            <a:pPr algn="l"/>
            <a:r>
              <a:rPr lang="en-US" sz="1000" baseline="0" dirty="0">
                <a:solidFill>
                  <a:schemeClr val="bg1"/>
                </a:solidFill>
              </a:rPr>
              <a:t>Remove subtitle placeholder if not needed. </a:t>
            </a:r>
          </a:p>
          <a:p>
            <a:pPr algn="l"/>
            <a:endParaRPr lang="en-US" sz="1000" baseline="0" dirty="0">
              <a:solidFill>
                <a:schemeClr val="bg1"/>
              </a:solidFill>
            </a:endParaRPr>
          </a:p>
        </p:txBody>
      </p:sp>
      <p:sp>
        <p:nvSpPr>
          <p:cNvPr id="9" name="Rectangle 8"/>
          <p:cNvSpPr/>
          <p:nvPr userDrawn="1"/>
        </p:nvSpPr>
        <p:spPr>
          <a:xfrm>
            <a:off x="-13251" y="6878697"/>
            <a:ext cx="12205252" cy="36774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dirty="0" err="1">
              <a:solidFill>
                <a:schemeClr val="tx1"/>
              </a:solidFill>
            </a:endParaRPr>
          </a:p>
        </p:txBody>
      </p:sp>
      <p:sp>
        <p:nvSpPr>
          <p:cNvPr id="18" name="TextBox 17"/>
          <p:cNvSpPr txBox="1"/>
          <p:nvPr userDrawn="1"/>
        </p:nvSpPr>
        <p:spPr>
          <a:xfrm>
            <a:off x="12287024" y="5975774"/>
            <a:ext cx="1706880" cy="142555"/>
          </a:xfrm>
          <a:prstGeom prst="rect">
            <a:avLst/>
          </a:prstGeom>
          <a:noFill/>
        </p:spPr>
        <p:txBody>
          <a:bodyPr wrap="square" lIns="0" tIns="0" rIns="0" bIns="0" rtlCol="0">
            <a:noAutofit/>
          </a:bodyPr>
          <a:lstStyle/>
          <a:p>
            <a:pPr algn="l"/>
            <a:r>
              <a:rPr lang="en-US" sz="800" dirty="0">
                <a:solidFill>
                  <a:schemeClr val="tx1">
                    <a:lumMod val="65000"/>
                  </a:schemeClr>
                </a:solidFill>
                <a:latin typeface="Arial Narrow" panose="020B0606020202030204" pitchFamily="34" charset="0"/>
              </a:rPr>
              <a:t>No content below the line</a:t>
            </a:r>
          </a:p>
        </p:txBody>
      </p:sp>
      <p:sp>
        <p:nvSpPr>
          <p:cNvPr id="19" name="TextBox 18"/>
          <p:cNvSpPr txBox="1"/>
          <p:nvPr userDrawn="1"/>
        </p:nvSpPr>
        <p:spPr>
          <a:xfrm>
            <a:off x="-1786823" y="5987532"/>
            <a:ext cx="1706880" cy="142555"/>
          </a:xfrm>
          <a:prstGeom prst="rect">
            <a:avLst/>
          </a:prstGeom>
          <a:noFill/>
        </p:spPr>
        <p:txBody>
          <a:bodyPr wrap="square" lIns="0" tIns="0" rIns="0" bIns="0" rtlCol="0">
            <a:noAutofit/>
          </a:bodyPr>
          <a:lstStyle/>
          <a:p>
            <a:pPr algn="r"/>
            <a:r>
              <a:rPr lang="en-US" sz="800" dirty="0">
                <a:solidFill>
                  <a:schemeClr val="tx1">
                    <a:lumMod val="65000"/>
                  </a:schemeClr>
                </a:solidFill>
                <a:latin typeface="Arial Narrow" panose="020B0606020202030204" pitchFamily="34" charset="0"/>
              </a:rPr>
              <a:t>No content below the line</a:t>
            </a:r>
          </a:p>
        </p:txBody>
      </p:sp>
      <p:cxnSp>
        <p:nvCxnSpPr>
          <p:cNvPr id="20" name="Straight Connector 19"/>
          <p:cNvCxnSpPr/>
          <p:nvPr userDrawn="1"/>
        </p:nvCxnSpPr>
        <p:spPr>
          <a:xfrm>
            <a:off x="-395621" y="6090880"/>
            <a:ext cx="395621" cy="0"/>
          </a:xfrm>
          <a:prstGeom prst="line">
            <a:avLst/>
          </a:prstGeom>
          <a:ln w="3175">
            <a:solidFill>
              <a:schemeClr val="tx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userDrawn="1"/>
        </p:nvCxnSpPr>
        <p:spPr>
          <a:xfrm>
            <a:off x="12192000" y="6091822"/>
            <a:ext cx="395621" cy="0"/>
          </a:xfrm>
          <a:prstGeom prst="line">
            <a:avLst/>
          </a:prstGeom>
          <a:ln w="3175">
            <a:solidFill>
              <a:schemeClr val="tx1">
                <a:lumMod val="65000"/>
              </a:schemeClr>
            </a:solidFill>
          </a:ln>
        </p:spPr>
        <p:style>
          <a:lnRef idx="1">
            <a:schemeClr val="accent1"/>
          </a:lnRef>
          <a:fillRef idx="0">
            <a:schemeClr val="accent1"/>
          </a:fillRef>
          <a:effectRef idx="0">
            <a:schemeClr val="accent1"/>
          </a:effectRef>
          <a:fontRef idx="minor">
            <a:schemeClr val="tx1"/>
          </a:fontRef>
        </p:style>
      </p:cxnSp>
      <p:grpSp>
        <p:nvGrpSpPr>
          <p:cNvPr id="22" name="Group 21"/>
          <p:cNvGrpSpPr/>
          <p:nvPr userDrawn="1"/>
        </p:nvGrpSpPr>
        <p:grpSpPr>
          <a:xfrm>
            <a:off x="12284310" y="2497574"/>
            <a:ext cx="1389888" cy="1233768"/>
            <a:chOff x="9215268" y="3023356"/>
            <a:chExt cx="1389888" cy="1233768"/>
          </a:xfrm>
        </p:grpSpPr>
        <p:sp>
          <p:nvSpPr>
            <p:cNvPr id="23" name="Rectangle 22"/>
            <p:cNvSpPr/>
            <p:nvPr userDrawn="1"/>
          </p:nvSpPr>
          <p:spPr>
            <a:xfrm>
              <a:off x="9215268" y="3023356"/>
              <a:ext cx="1389888" cy="123376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0" rtlCol="0" anchor="t"/>
            <a:lstStyle/>
            <a:p>
              <a:pPr algn="l"/>
              <a:r>
                <a:rPr lang="en-US" sz="1000" b="0" baseline="0" dirty="0">
                  <a:solidFill>
                    <a:schemeClr val="bg1"/>
                  </a:solidFill>
                </a:rPr>
                <a:t>Only use </a:t>
              </a:r>
              <a:r>
                <a:rPr lang="en-US" sz="1000" b="0" baseline="0" dirty="0">
                  <a:solidFill>
                    <a:srgbClr val="D6002A"/>
                  </a:solidFill>
                </a:rPr>
                <a:t>S&amp;P Global Red </a:t>
              </a:r>
              <a:r>
                <a:rPr lang="en-US" sz="1000" b="0" baseline="0" dirty="0">
                  <a:solidFill>
                    <a:schemeClr val="bg1"/>
                  </a:solidFill>
                </a:rPr>
                <a:t>for key text high-lights, not shapes or charts. </a:t>
              </a:r>
              <a:br>
                <a:rPr lang="en-US" sz="1000" b="0" baseline="0" dirty="0">
                  <a:solidFill>
                    <a:schemeClr val="bg1"/>
                  </a:solidFill>
                </a:rPr>
              </a:br>
              <a:r>
                <a:rPr lang="en-US" sz="1000" b="0" baseline="0" dirty="0">
                  <a:solidFill>
                    <a:schemeClr val="bg1"/>
                  </a:solidFill>
                </a:rPr>
                <a:t>It’s available in the custom color palette</a:t>
              </a:r>
              <a:r>
                <a:rPr lang="en-US" sz="1000" b="0" baseline="0" dirty="0">
                  <a:solidFill>
                    <a:schemeClr val="tx1"/>
                  </a:solidFill>
                </a:rPr>
                <a:t>. </a:t>
              </a:r>
            </a:p>
          </p:txBody>
        </p:sp>
        <p:sp>
          <p:nvSpPr>
            <p:cNvPr id="24" name="Rectangle 23"/>
            <p:cNvSpPr/>
            <p:nvPr userDrawn="1"/>
          </p:nvSpPr>
          <p:spPr>
            <a:xfrm>
              <a:off x="9264542" y="4042368"/>
              <a:ext cx="126397" cy="126397"/>
            </a:xfrm>
            <a:prstGeom prst="rect">
              <a:avLst/>
            </a:prstGeom>
            <a:solidFill>
              <a:srgbClr val="D60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tx1"/>
                </a:solidFill>
              </a:endParaRPr>
            </a:p>
          </p:txBody>
        </p:sp>
      </p:grpSp>
      <p:pic>
        <p:nvPicPr>
          <p:cNvPr id="13" name="Platts"/>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67575" y="6081748"/>
            <a:ext cx="1255954" cy="713232"/>
          </a:xfrm>
          <a:prstGeom prst="rect">
            <a:avLst/>
          </a:prstGeom>
        </p:spPr>
      </p:pic>
      <p:sp>
        <p:nvSpPr>
          <p:cNvPr id="25" name="Rectangle 24"/>
          <p:cNvSpPr/>
          <p:nvPr userDrawn="1"/>
        </p:nvSpPr>
        <p:spPr>
          <a:xfrm>
            <a:off x="0" y="6874278"/>
            <a:ext cx="12192000" cy="34286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tx1"/>
              </a:solidFill>
            </a:endParaRPr>
          </a:p>
        </p:txBody>
      </p:sp>
      <p:cxnSp>
        <p:nvCxnSpPr>
          <p:cNvPr id="26" name="Straight Connector 25"/>
          <p:cNvCxnSpPr/>
          <p:nvPr userDrawn="1"/>
        </p:nvCxnSpPr>
        <p:spPr>
          <a:xfrm rot="5400000" flipH="1" flipV="1">
            <a:off x="5947642" y="7006358"/>
            <a:ext cx="296716" cy="0"/>
          </a:xfrm>
          <a:prstGeom prst="line">
            <a:avLst/>
          </a:prstGeom>
          <a:ln w="31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userDrawn="1"/>
        </p:nvCxnSpPr>
        <p:spPr>
          <a:xfrm rot="5400000" flipH="1" flipV="1">
            <a:off x="11637249" y="7006358"/>
            <a:ext cx="296716" cy="0"/>
          </a:xfrm>
          <a:prstGeom prst="line">
            <a:avLst/>
          </a:prstGeom>
          <a:ln w="31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28" name="Rectangle 27"/>
          <p:cNvSpPr/>
          <p:nvPr userDrawn="1"/>
        </p:nvSpPr>
        <p:spPr>
          <a:xfrm>
            <a:off x="6311590" y="6892980"/>
            <a:ext cx="5880409" cy="2866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45720" tIns="0" rIns="45720" bIns="0" rtlCol="0" anchor="ctr"/>
          <a:lstStyle/>
          <a:p>
            <a:pPr algn="l"/>
            <a:r>
              <a:rPr lang="en-US" sz="1000" b="1" baseline="0" dirty="0">
                <a:solidFill>
                  <a:schemeClr val="bg1"/>
                </a:solidFill>
              </a:rPr>
              <a:t>Footer :  </a:t>
            </a:r>
            <a:r>
              <a:rPr lang="en-US" sz="1000" baseline="0" dirty="0">
                <a:solidFill>
                  <a:schemeClr val="bg1"/>
                </a:solidFill>
                <a:sym typeface="Wingdings 3" panose="05040102010807070707" pitchFamily="18" charset="2"/>
              </a:rPr>
              <a:t>Never change the footer text on individual slides. Change, t</a:t>
            </a:r>
            <a:r>
              <a:rPr lang="en-US" sz="1000" baseline="0" dirty="0">
                <a:solidFill>
                  <a:schemeClr val="bg1"/>
                </a:solidFill>
              </a:rPr>
              <a:t>urn on or off footer by using </a:t>
            </a:r>
            <a:br>
              <a:rPr lang="en-US" sz="1000" baseline="0" dirty="0">
                <a:solidFill>
                  <a:schemeClr val="bg1"/>
                </a:solidFill>
              </a:rPr>
            </a:br>
            <a:r>
              <a:rPr lang="en-US" sz="1000" baseline="0" dirty="0">
                <a:solidFill>
                  <a:schemeClr val="bg1"/>
                </a:solidFill>
              </a:rPr>
              <a:t>Insert </a:t>
            </a:r>
            <a:r>
              <a:rPr lang="en-US" sz="1000" baseline="0" dirty="0">
                <a:solidFill>
                  <a:schemeClr val="bg1"/>
                </a:solidFill>
                <a:sym typeface="Wingdings 3" panose="05040102010807070707" pitchFamily="18" charset="2"/>
              </a:rPr>
              <a:t> Header &amp; Footer Enter / change text  Click Apply All. </a:t>
            </a:r>
            <a:endParaRPr lang="en-US" sz="1000" baseline="0" dirty="0">
              <a:solidFill>
                <a:schemeClr val="bg1"/>
              </a:solidFill>
            </a:endParaRPr>
          </a:p>
        </p:txBody>
      </p:sp>
      <p:sp>
        <p:nvSpPr>
          <p:cNvPr id="29" name="TextBox 28"/>
          <p:cNvSpPr txBox="1"/>
          <p:nvPr userDrawn="1"/>
        </p:nvSpPr>
        <p:spPr>
          <a:xfrm>
            <a:off x="55813" y="6883559"/>
            <a:ext cx="903163" cy="142555"/>
          </a:xfrm>
          <a:prstGeom prst="rect">
            <a:avLst/>
          </a:prstGeom>
          <a:noFill/>
        </p:spPr>
        <p:txBody>
          <a:bodyPr wrap="square" lIns="0" tIns="0" rIns="0" bIns="0" rtlCol="0">
            <a:noAutofit/>
          </a:bodyPr>
          <a:lstStyle/>
          <a:p>
            <a:pPr algn="l"/>
            <a:r>
              <a:rPr lang="en-US" sz="800" dirty="0">
                <a:solidFill>
                  <a:schemeClr val="bg1"/>
                </a:solidFill>
                <a:latin typeface="Arial Narrow" panose="020B0606020202030204" pitchFamily="34" charset="0"/>
              </a:rPr>
              <a:t>Data color order</a:t>
            </a:r>
            <a:r>
              <a:rPr lang="en-US" sz="800" baseline="0" dirty="0">
                <a:solidFill>
                  <a:schemeClr val="bg1"/>
                </a:solidFill>
                <a:latin typeface="Arial Narrow" panose="020B0606020202030204" pitchFamily="34" charset="0"/>
              </a:rPr>
              <a:t>:</a:t>
            </a:r>
            <a:endParaRPr lang="en-US" sz="800" dirty="0">
              <a:solidFill>
                <a:schemeClr val="bg1"/>
              </a:solidFill>
              <a:latin typeface="Arial Narrow" panose="020B0606020202030204" pitchFamily="34" charset="0"/>
            </a:endParaRPr>
          </a:p>
        </p:txBody>
      </p:sp>
      <p:sp>
        <p:nvSpPr>
          <p:cNvPr id="30" name="TextBox 29"/>
          <p:cNvSpPr txBox="1"/>
          <p:nvPr userDrawn="1"/>
        </p:nvSpPr>
        <p:spPr>
          <a:xfrm>
            <a:off x="2804797" y="7042641"/>
            <a:ext cx="1320629" cy="136444"/>
          </a:xfrm>
          <a:prstGeom prst="rect">
            <a:avLst/>
          </a:prstGeom>
          <a:noFill/>
        </p:spPr>
        <p:txBody>
          <a:bodyPr wrap="square" lIns="0" tIns="0" rIns="0" bIns="0" rtlCol="0">
            <a:noAutofit/>
          </a:bodyPr>
          <a:lstStyle/>
          <a:p>
            <a:pPr algn="l"/>
            <a:r>
              <a:rPr lang="en-US" sz="800" dirty="0">
                <a:solidFill>
                  <a:schemeClr val="bg1"/>
                </a:solidFill>
                <a:latin typeface="Arial Narrow" panose="020B0606020202030204" pitchFamily="34" charset="0"/>
              </a:rPr>
              <a:t>Used with accent colors: </a:t>
            </a:r>
          </a:p>
        </p:txBody>
      </p:sp>
      <p:grpSp>
        <p:nvGrpSpPr>
          <p:cNvPr id="31" name="Group 30"/>
          <p:cNvGrpSpPr/>
          <p:nvPr userDrawn="1"/>
        </p:nvGrpSpPr>
        <p:grpSpPr>
          <a:xfrm>
            <a:off x="731575" y="6907927"/>
            <a:ext cx="1601607" cy="100584"/>
            <a:chOff x="914339" y="6913770"/>
            <a:chExt cx="1558450" cy="100584"/>
          </a:xfrm>
        </p:grpSpPr>
        <p:sp>
          <p:nvSpPr>
            <p:cNvPr id="32" name="Rectangle 31"/>
            <p:cNvSpPr/>
            <p:nvPr/>
          </p:nvSpPr>
          <p:spPr>
            <a:xfrm>
              <a:off x="914339" y="6913770"/>
              <a:ext cx="100584" cy="100584"/>
            </a:xfrm>
            <a:prstGeom prst="rect">
              <a:avLst/>
            </a:prstGeom>
            <a:solidFill>
              <a:srgbClr val="4F99C1"/>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33" name="Rectangle 32"/>
            <p:cNvSpPr/>
            <p:nvPr/>
          </p:nvSpPr>
          <p:spPr>
            <a:xfrm>
              <a:off x="1138627" y="6913770"/>
              <a:ext cx="100584" cy="100584"/>
            </a:xfrm>
            <a:prstGeom prst="rect">
              <a:avLst/>
            </a:prstGeom>
            <a:solidFill>
              <a:srgbClr val="FCB316"/>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chemeClr val="bg1"/>
                </a:solidFill>
                <a:effectLst/>
                <a:uLnTx/>
                <a:uFillTx/>
                <a:latin typeface="Akkurat Pro" pitchFamily="34" charset="0"/>
                <a:cs typeface="Arial"/>
              </a:endParaRPr>
            </a:p>
          </p:txBody>
        </p:sp>
        <p:sp>
          <p:nvSpPr>
            <p:cNvPr id="34" name="Rectangle 33"/>
            <p:cNvSpPr/>
            <p:nvPr/>
          </p:nvSpPr>
          <p:spPr>
            <a:xfrm>
              <a:off x="1026483" y="6913770"/>
              <a:ext cx="100584" cy="100584"/>
            </a:xfrm>
            <a:prstGeom prst="rect">
              <a:avLst/>
            </a:prstGeom>
            <a:solidFill>
              <a:srgbClr val="002B5F"/>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35" name="Rectangle 34"/>
            <p:cNvSpPr/>
            <p:nvPr/>
          </p:nvSpPr>
          <p:spPr>
            <a:xfrm>
              <a:off x="1250771" y="6913770"/>
              <a:ext cx="100584" cy="100584"/>
            </a:xfrm>
            <a:prstGeom prst="rect">
              <a:avLst/>
            </a:prstGeom>
            <a:solidFill>
              <a:srgbClr val="50280A"/>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l-NL"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36" name="Rectangle 35"/>
            <p:cNvSpPr/>
            <p:nvPr/>
          </p:nvSpPr>
          <p:spPr>
            <a:xfrm>
              <a:off x="1362915" y="6913770"/>
              <a:ext cx="100584" cy="100584"/>
            </a:xfrm>
            <a:prstGeom prst="rect">
              <a:avLst/>
            </a:prstGeom>
            <a:solidFill>
              <a:srgbClr val="DE8BA4"/>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37" name="Rectangle 36"/>
            <p:cNvSpPr/>
            <p:nvPr/>
          </p:nvSpPr>
          <p:spPr>
            <a:xfrm>
              <a:off x="1475059" y="6913770"/>
              <a:ext cx="100584" cy="100584"/>
            </a:xfrm>
            <a:prstGeom prst="rect">
              <a:avLst/>
            </a:prstGeom>
            <a:solidFill>
              <a:srgbClr val="6A035C"/>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38" name="Rectangle 37"/>
            <p:cNvSpPr/>
            <p:nvPr/>
          </p:nvSpPr>
          <p:spPr>
            <a:xfrm>
              <a:off x="1587203" y="6913770"/>
              <a:ext cx="100584" cy="100584"/>
            </a:xfrm>
            <a:prstGeom prst="rect">
              <a:avLst/>
            </a:prstGeom>
            <a:solidFill>
              <a:srgbClr val="00B3A0"/>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39" name="Rectangle 38"/>
            <p:cNvSpPr/>
            <p:nvPr/>
          </p:nvSpPr>
          <p:spPr>
            <a:xfrm>
              <a:off x="1699347" y="6913770"/>
              <a:ext cx="100584" cy="100584"/>
            </a:xfrm>
            <a:prstGeom prst="rect">
              <a:avLst/>
            </a:prstGeom>
            <a:solidFill>
              <a:srgbClr val="004D47"/>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rgbClr val="712300"/>
                </a:solidFill>
                <a:effectLst/>
                <a:uLnTx/>
                <a:uFillTx/>
                <a:latin typeface="Akkurat Pro" pitchFamily="34" charset="0"/>
                <a:cs typeface="Arial"/>
              </a:endParaRPr>
            </a:p>
          </p:txBody>
        </p:sp>
        <p:sp>
          <p:nvSpPr>
            <p:cNvPr id="40" name="Rectangle 39"/>
            <p:cNvSpPr/>
            <p:nvPr/>
          </p:nvSpPr>
          <p:spPr>
            <a:xfrm>
              <a:off x="1811491" y="6913770"/>
              <a:ext cx="100584" cy="100584"/>
            </a:xfrm>
            <a:prstGeom prst="rect">
              <a:avLst/>
            </a:prstGeom>
            <a:solidFill>
              <a:srgbClr val="F79668"/>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pt-BR" sz="200" b="0" i="0" u="none" strike="noStrike" kern="0" cap="none" spc="0" normalizeH="0" baseline="0" noProof="0" dirty="0">
                <a:ln>
                  <a:noFill/>
                </a:ln>
                <a:solidFill>
                  <a:schemeClr val="bg1"/>
                </a:solidFill>
                <a:effectLst/>
                <a:uLnTx/>
                <a:uFillTx/>
                <a:latin typeface="Akkurat Pro" pitchFamily="34" charset="0"/>
                <a:cs typeface="Arial"/>
              </a:endParaRPr>
            </a:p>
          </p:txBody>
        </p:sp>
        <p:sp>
          <p:nvSpPr>
            <p:cNvPr id="41" name="Rectangle 40"/>
            <p:cNvSpPr/>
            <p:nvPr/>
          </p:nvSpPr>
          <p:spPr>
            <a:xfrm>
              <a:off x="1923635" y="6913770"/>
              <a:ext cx="100584" cy="100584"/>
            </a:xfrm>
            <a:prstGeom prst="rect">
              <a:avLst/>
            </a:prstGeom>
            <a:solidFill>
              <a:srgbClr val="712300"/>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rgbClr val="6A035C"/>
                </a:solidFill>
                <a:effectLst/>
                <a:uLnTx/>
                <a:uFillTx/>
                <a:latin typeface="Akkurat Pro" pitchFamily="34" charset="0"/>
                <a:cs typeface="Arial"/>
              </a:endParaRPr>
            </a:p>
          </p:txBody>
        </p:sp>
        <p:sp>
          <p:nvSpPr>
            <p:cNvPr id="42" name="Rectangle 41"/>
            <p:cNvSpPr/>
            <p:nvPr/>
          </p:nvSpPr>
          <p:spPr>
            <a:xfrm>
              <a:off x="2035779" y="6913770"/>
              <a:ext cx="100584" cy="100584"/>
            </a:xfrm>
            <a:prstGeom prst="rect">
              <a:avLst/>
            </a:prstGeom>
            <a:solidFill>
              <a:srgbClr val="908EC5"/>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43" name="Rectangle 42"/>
            <p:cNvSpPr/>
            <p:nvPr/>
          </p:nvSpPr>
          <p:spPr>
            <a:xfrm>
              <a:off x="2147923" y="6913770"/>
              <a:ext cx="100584" cy="100584"/>
            </a:xfrm>
            <a:prstGeom prst="rect">
              <a:avLst/>
            </a:prstGeom>
            <a:solidFill>
              <a:srgbClr val="37237B"/>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rgbClr val="712300"/>
                </a:solidFill>
                <a:effectLst/>
                <a:uLnTx/>
                <a:uFillTx/>
                <a:latin typeface="Akkurat Pro" pitchFamily="34" charset="0"/>
                <a:cs typeface="Arial"/>
              </a:endParaRPr>
            </a:p>
          </p:txBody>
        </p:sp>
        <p:sp>
          <p:nvSpPr>
            <p:cNvPr id="44" name="Rectangle 43"/>
            <p:cNvSpPr/>
            <p:nvPr/>
          </p:nvSpPr>
          <p:spPr>
            <a:xfrm>
              <a:off x="2260067" y="6913770"/>
              <a:ext cx="100584" cy="100584"/>
            </a:xfrm>
            <a:prstGeom prst="rect">
              <a:avLst/>
            </a:prstGeom>
            <a:solidFill>
              <a:srgbClr val="A4C032"/>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pt-BR" sz="200" b="0" i="0" u="none" strike="noStrike" kern="0" cap="none" spc="0" normalizeH="0" baseline="0" noProof="0" dirty="0">
                <a:ln>
                  <a:noFill/>
                </a:ln>
                <a:solidFill>
                  <a:schemeClr val="bg1"/>
                </a:solidFill>
                <a:effectLst/>
                <a:uLnTx/>
                <a:uFillTx/>
                <a:latin typeface="Akkurat Pro" pitchFamily="34" charset="0"/>
                <a:cs typeface="Arial"/>
              </a:endParaRPr>
            </a:p>
          </p:txBody>
        </p:sp>
        <p:sp>
          <p:nvSpPr>
            <p:cNvPr id="45" name="Rectangle 44"/>
            <p:cNvSpPr/>
            <p:nvPr/>
          </p:nvSpPr>
          <p:spPr>
            <a:xfrm>
              <a:off x="2372205" y="6913770"/>
              <a:ext cx="100584" cy="100584"/>
            </a:xfrm>
            <a:prstGeom prst="rect">
              <a:avLst/>
            </a:prstGeom>
            <a:solidFill>
              <a:srgbClr val="2C3B0D"/>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rgbClr val="6A035C"/>
                </a:solidFill>
                <a:effectLst/>
                <a:uLnTx/>
                <a:uFillTx/>
                <a:latin typeface="Akkurat Pro" pitchFamily="34" charset="0"/>
                <a:cs typeface="Arial"/>
              </a:endParaRPr>
            </a:p>
          </p:txBody>
        </p:sp>
      </p:grpSp>
      <p:sp>
        <p:nvSpPr>
          <p:cNvPr id="46" name="TextBox 45"/>
          <p:cNvSpPr txBox="1"/>
          <p:nvPr userDrawn="1"/>
        </p:nvSpPr>
        <p:spPr>
          <a:xfrm>
            <a:off x="2535078" y="6883559"/>
            <a:ext cx="907901" cy="142555"/>
          </a:xfrm>
          <a:prstGeom prst="rect">
            <a:avLst/>
          </a:prstGeom>
          <a:noFill/>
        </p:spPr>
        <p:txBody>
          <a:bodyPr wrap="square" lIns="0" tIns="0" rIns="0" bIns="0" rtlCol="0">
            <a:noAutofit/>
          </a:bodyPr>
          <a:lstStyle/>
          <a:p>
            <a:pPr algn="l"/>
            <a:r>
              <a:rPr lang="en-US" sz="800" dirty="0">
                <a:solidFill>
                  <a:schemeClr val="bg1"/>
                </a:solidFill>
                <a:latin typeface="Arial Narrow" panose="020B0606020202030204" pitchFamily="34" charset="0"/>
              </a:rPr>
              <a:t>Complimentary colors:</a:t>
            </a:r>
          </a:p>
        </p:txBody>
      </p:sp>
      <p:grpSp>
        <p:nvGrpSpPr>
          <p:cNvPr id="47" name="Group 46"/>
          <p:cNvGrpSpPr/>
          <p:nvPr userDrawn="1"/>
        </p:nvGrpSpPr>
        <p:grpSpPr>
          <a:xfrm>
            <a:off x="2551546" y="7022893"/>
            <a:ext cx="218964" cy="91440"/>
            <a:chOff x="2279174" y="7027888"/>
            <a:chExt cx="164223" cy="91440"/>
          </a:xfrm>
        </p:grpSpPr>
        <p:cxnSp>
          <p:nvCxnSpPr>
            <p:cNvPr id="48" name="Straight Arrow Connector 47"/>
            <p:cNvCxnSpPr>
              <a:cxnSpLocks/>
            </p:cNvCxnSpPr>
            <p:nvPr userDrawn="1"/>
          </p:nvCxnSpPr>
          <p:spPr>
            <a:xfrm>
              <a:off x="2279174" y="7114593"/>
              <a:ext cx="164223" cy="0"/>
            </a:xfrm>
            <a:prstGeom prst="straightConnector1">
              <a:avLst/>
            </a:prstGeom>
            <a:ln w="9525">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a:cxnSpLocks/>
            </p:cNvCxnSpPr>
            <p:nvPr userDrawn="1"/>
          </p:nvCxnSpPr>
          <p:spPr>
            <a:xfrm flipV="1">
              <a:off x="2281672" y="7027888"/>
              <a:ext cx="0" cy="9144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grpSp>
      <p:grpSp>
        <p:nvGrpSpPr>
          <p:cNvPr id="50" name="Group 49"/>
          <p:cNvGrpSpPr/>
          <p:nvPr userDrawn="1"/>
        </p:nvGrpSpPr>
        <p:grpSpPr>
          <a:xfrm>
            <a:off x="3760820" y="7063094"/>
            <a:ext cx="778165" cy="100584"/>
            <a:chOff x="1566748" y="7022234"/>
            <a:chExt cx="778165" cy="100584"/>
          </a:xfrm>
        </p:grpSpPr>
        <p:sp>
          <p:nvSpPr>
            <p:cNvPr id="51" name="Rectangle 50"/>
            <p:cNvSpPr/>
            <p:nvPr userDrawn="1"/>
          </p:nvSpPr>
          <p:spPr>
            <a:xfrm>
              <a:off x="1566748" y="7022234"/>
              <a:ext cx="100584" cy="100584"/>
            </a:xfrm>
            <a:prstGeom prst="rect">
              <a:avLst/>
            </a:prstGeom>
            <a:solidFill>
              <a:srgbClr val="007EAE"/>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52" name="Rectangle 51"/>
            <p:cNvSpPr/>
            <p:nvPr userDrawn="1"/>
          </p:nvSpPr>
          <p:spPr>
            <a:xfrm>
              <a:off x="1793022" y="7022234"/>
              <a:ext cx="100584" cy="100584"/>
            </a:xfrm>
            <a:prstGeom prst="rect">
              <a:avLst/>
            </a:prstGeom>
            <a:solidFill>
              <a:srgbClr val="C40067"/>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chemeClr val="bg1"/>
                </a:solidFill>
                <a:effectLst/>
                <a:uLnTx/>
                <a:uFillTx/>
                <a:latin typeface="Akkurat Pro" pitchFamily="34" charset="0"/>
                <a:cs typeface="Arial"/>
              </a:endParaRPr>
            </a:p>
          </p:txBody>
        </p:sp>
        <p:sp>
          <p:nvSpPr>
            <p:cNvPr id="53" name="Rectangle 52"/>
            <p:cNvSpPr/>
            <p:nvPr userDrawn="1"/>
          </p:nvSpPr>
          <p:spPr>
            <a:xfrm>
              <a:off x="1679885" y="7022234"/>
              <a:ext cx="100584" cy="100584"/>
            </a:xfrm>
            <a:prstGeom prst="rect">
              <a:avLst/>
            </a:prstGeom>
            <a:solidFill>
              <a:srgbClr val="FFAC17"/>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54" name="Rectangle 53"/>
            <p:cNvSpPr/>
            <p:nvPr userDrawn="1"/>
          </p:nvSpPr>
          <p:spPr>
            <a:xfrm>
              <a:off x="1906159" y="7022234"/>
              <a:ext cx="100584" cy="100584"/>
            </a:xfrm>
            <a:prstGeom prst="rect">
              <a:avLst/>
            </a:prstGeom>
            <a:solidFill>
              <a:srgbClr val="08C3A5"/>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l-NL"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55" name="Rectangle 54"/>
            <p:cNvSpPr/>
            <p:nvPr userDrawn="1"/>
          </p:nvSpPr>
          <p:spPr>
            <a:xfrm>
              <a:off x="2019296" y="7022234"/>
              <a:ext cx="100584" cy="100584"/>
            </a:xfrm>
            <a:prstGeom prst="rect">
              <a:avLst/>
            </a:prstGeom>
            <a:solidFill>
              <a:srgbClr val="F36C35"/>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56" name="Rectangle 55"/>
            <p:cNvSpPr/>
            <p:nvPr userDrawn="1"/>
          </p:nvSpPr>
          <p:spPr>
            <a:xfrm>
              <a:off x="2132432" y="7022234"/>
              <a:ext cx="100584" cy="100584"/>
            </a:xfrm>
            <a:prstGeom prst="rect">
              <a:avLst/>
            </a:prstGeom>
            <a:solidFill>
              <a:srgbClr val="6A6AB1"/>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57" name="Rectangle 56"/>
            <p:cNvSpPr/>
            <p:nvPr userDrawn="1"/>
          </p:nvSpPr>
          <p:spPr>
            <a:xfrm>
              <a:off x="2244329" y="7022234"/>
              <a:ext cx="100584" cy="100584"/>
            </a:xfrm>
            <a:prstGeom prst="rect">
              <a:avLst/>
            </a:prstGeom>
            <a:solidFill>
              <a:srgbClr val="A4C032"/>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grpSp>
      <p:grpSp>
        <p:nvGrpSpPr>
          <p:cNvPr id="58" name="Group 57"/>
          <p:cNvGrpSpPr/>
          <p:nvPr userDrawn="1"/>
        </p:nvGrpSpPr>
        <p:grpSpPr>
          <a:xfrm>
            <a:off x="3475603" y="6905748"/>
            <a:ext cx="549776" cy="100584"/>
            <a:chOff x="3141899" y="6907927"/>
            <a:chExt cx="549776" cy="100584"/>
          </a:xfrm>
        </p:grpSpPr>
        <p:sp>
          <p:nvSpPr>
            <p:cNvPr id="59" name="Rectangle 58"/>
            <p:cNvSpPr/>
            <p:nvPr/>
          </p:nvSpPr>
          <p:spPr>
            <a:xfrm>
              <a:off x="3141899" y="6907927"/>
              <a:ext cx="100584" cy="100584"/>
            </a:xfrm>
            <a:prstGeom prst="rect">
              <a:avLst/>
            </a:prstGeom>
            <a:solidFill>
              <a:srgbClr val="000000"/>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60" name="Rectangle 59"/>
            <p:cNvSpPr/>
            <p:nvPr/>
          </p:nvSpPr>
          <p:spPr>
            <a:xfrm>
              <a:off x="3366495" y="6907927"/>
              <a:ext cx="100584" cy="100584"/>
            </a:xfrm>
            <a:prstGeom prst="rect">
              <a:avLst/>
            </a:prstGeom>
            <a:solidFill>
              <a:srgbClr val="666666"/>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chemeClr val="bg1"/>
                </a:solidFill>
                <a:effectLst/>
                <a:uLnTx/>
                <a:uFillTx/>
                <a:latin typeface="Akkurat Pro" pitchFamily="34" charset="0"/>
                <a:cs typeface="Arial"/>
              </a:endParaRPr>
            </a:p>
          </p:txBody>
        </p:sp>
        <p:sp>
          <p:nvSpPr>
            <p:cNvPr id="61" name="Rectangle 60"/>
            <p:cNvSpPr/>
            <p:nvPr/>
          </p:nvSpPr>
          <p:spPr>
            <a:xfrm>
              <a:off x="3254197" y="6907927"/>
              <a:ext cx="100584" cy="100584"/>
            </a:xfrm>
            <a:prstGeom prst="rect">
              <a:avLst/>
            </a:prstGeom>
            <a:solidFill>
              <a:srgbClr val="333333"/>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62" name="Rectangle 61"/>
            <p:cNvSpPr/>
            <p:nvPr/>
          </p:nvSpPr>
          <p:spPr>
            <a:xfrm>
              <a:off x="3478793" y="6907927"/>
              <a:ext cx="100584" cy="100584"/>
            </a:xfrm>
            <a:prstGeom prst="rect">
              <a:avLst/>
            </a:prstGeom>
            <a:solidFill>
              <a:srgbClr val="999999"/>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l-NL"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63" name="Rectangle 62"/>
            <p:cNvSpPr/>
            <p:nvPr/>
          </p:nvSpPr>
          <p:spPr>
            <a:xfrm>
              <a:off x="3591091" y="6907927"/>
              <a:ext cx="100584" cy="100584"/>
            </a:xfrm>
            <a:prstGeom prst="rect">
              <a:avLst/>
            </a:prstGeom>
            <a:solidFill>
              <a:srgbClr val="CCCCCC"/>
            </a:solidFill>
            <a:ln w="3175">
              <a:solidFill>
                <a:srgbClr val="A7A9AC"/>
              </a:solid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grpSp>
      <p:grpSp>
        <p:nvGrpSpPr>
          <p:cNvPr id="64" name="Group 63"/>
          <p:cNvGrpSpPr/>
          <p:nvPr userDrawn="1"/>
        </p:nvGrpSpPr>
        <p:grpSpPr>
          <a:xfrm>
            <a:off x="4110314" y="6905748"/>
            <a:ext cx="549777" cy="100584"/>
            <a:chOff x="2057435" y="7026985"/>
            <a:chExt cx="549777" cy="100584"/>
          </a:xfrm>
        </p:grpSpPr>
        <p:sp>
          <p:nvSpPr>
            <p:cNvPr id="65" name="Rectangle 64"/>
            <p:cNvSpPr/>
            <p:nvPr/>
          </p:nvSpPr>
          <p:spPr>
            <a:xfrm>
              <a:off x="2057435" y="7026985"/>
              <a:ext cx="100584" cy="100584"/>
            </a:xfrm>
            <a:prstGeom prst="rect">
              <a:avLst/>
            </a:prstGeom>
            <a:solidFill>
              <a:srgbClr val="473729"/>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66" name="Rectangle 65"/>
            <p:cNvSpPr/>
            <p:nvPr/>
          </p:nvSpPr>
          <p:spPr>
            <a:xfrm>
              <a:off x="2282031" y="7026985"/>
              <a:ext cx="100584" cy="100584"/>
            </a:xfrm>
            <a:prstGeom prst="rect">
              <a:avLst/>
            </a:prstGeom>
            <a:solidFill>
              <a:srgbClr val="A39382"/>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chemeClr val="bg1"/>
                </a:solidFill>
                <a:effectLst/>
                <a:uLnTx/>
                <a:uFillTx/>
                <a:latin typeface="Akkurat Pro" pitchFamily="34" charset="0"/>
                <a:cs typeface="Arial"/>
              </a:endParaRPr>
            </a:p>
          </p:txBody>
        </p:sp>
        <p:sp>
          <p:nvSpPr>
            <p:cNvPr id="67" name="Rectangle 66"/>
            <p:cNvSpPr/>
            <p:nvPr/>
          </p:nvSpPr>
          <p:spPr>
            <a:xfrm>
              <a:off x="2169733" y="7026985"/>
              <a:ext cx="100584" cy="100584"/>
            </a:xfrm>
            <a:prstGeom prst="rect">
              <a:avLst/>
            </a:prstGeom>
            <a:solidFill>
              <a:srgbClr val="7A6855"/>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68" name="Rectangle 67"/>
            <p:cNvSpPr/>
            <p:nvPr/>
          </p:nvSpPr>
          <p:spPr>
            <a:xfrm>
              <a:off x="2394329" y="7026985"/>
              <a:ext cx="100584" cy="100584"/>
            </a:xfrm>
            <a:prstGeom prst="rect">
              <a:avLst/>
            </a:prstGeom>
            <a:solidFill>
              <a:srgbClr val="B7A99A"/>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l-NL"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69" name="Rectangle 68"/>
            <p:cNvSpPr/>
            <p:nvPr/>
          </p:nvSpPr>
          <p:spPr>
            <a:xfrm>
              <a:off x="2506628" y="7026985"/>
              <a:ext cx="100584" cy="100584"/>
            </a:xfrm>
            <a:prstGeom prst="rect">
              <a:avLst/>
            </a:prstGeom>
            <a:solidFill>
              <a:srgbClr val="CEC2B4"/>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grpSp>
      <p:grpSp>
        <p:nvGrpSpPr>
          <p:cNvPr id="70" name="Group 69"/>
          <p:cNvGrpSpPr/>
          <p:nvPr userDrawn="1"/>
        </p:nvGrpSpPr>
        <p:grpSpPr>
          <a:xfrm>
            <a:off x="12229770" y="6237765"/>
            <a:ext cx="739028" cy="978343"/>
            <a:chOff x="9173426" y="6237765"/>
            <a:chExt cx="739028" cy="978343"/>
          </a:xfrm>
        </p:grpSpPr>
        <p:sp>
          <p:nvSpPr>
            <p:cNvPr id="71" name="Rectangle 70"/>
            <p:cNvSpPr/>
            <p:nvPr userDrawn="1"/>
          </p:nvSpPr>
          <p:spPr>
            <a:xfrm>
              <a:off x="9173426" y="6237765"/>
              <a:ext cx="739028" cy="97834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tx1"/>
                </a:solidFill>
              </a:endParaRPr>
            </a:p>
          </p:txBody>
        </p:sp>
        <p:grpSp>
          <p:nvGrpSpPr>
            <p:cNvPr id="72" name="Group 71"/>
            <p:cNvGrpSpPr/>
            <p:nvPr userDrawn="1"/>
          </p:nvGrpSpPr>
          <p:grpSpPr>
            <a:xfrm>
              <a:off x="9218311" y="6565676"/>
              <a:ext cx="609784" cy="615127"/>
              <a:chOff x="9218311" y="6565676"/>
              <a:chExt cx="609784" cy="615127"/>
            </a:xfrm>
          </p:grpSpPr>
          <p:sp>
            <p:nvSpPr>
              <p:cNvPr id="74" name="Rectangle 73"/>
              <p:cNvSpPr/>
              <p:nvPr/>
            </p:nvSpPr>
            <p:spPr>
              <a:xfrm>
                <a:off x="9218311" y="6565676"/>
                <a:ext cx="100584" cy="100584"/>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75" name="Rectangle 74"/>
              <p:cNvSpPr/>
              <p:nvPr/>
            </p:nvSpPr>
            <p:spPr>
              <a:xfrm>
                <a:off x="9493231" y="6565676"/>
                <a:ext cx="100584" cy="100584"/>
              </a:xfrm>
              <a:prstGeom prst="rect">
                <a:avLst/>
              </a:prstGeom>
              <a:solidFill>
                <a:srgbClr val="7B9133"/>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chemeClr val="bg1"/>
                  </a:solidFill>
                  <a:effectLst/>
                  <a:uLnTx/>
                  <a:uFillTx/>
                  <a:latin typeface="Akkurat Pro" pitchFamily="34" charset="0"/>
                  <a:cs typeface="Arial"/>
                </a:endParaRPr>
              </a:p>
            </p:txBody>
          </p:sp>
          <p:sp>
            <p:nvSpPr>
              <p:cNvPr id="76" name="Rectangle 75"/>
              <p:cNvSpPr/>
              <p:nvPr/>
            </p:nvSpPr>
            <p:spPr>
              <a:xfrm>
                <a:off x="9376091" y="6565676"/>
                <a:ext cx="100584" cy="100584"/>
              </a:xfrm>
              <a:prstGeom prst="rect">
                <a:avLst/>
              </a:prstGeom>
              <a:solidFill>
                <a:srgbClr val="2B3B0D"/>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77" name="Rectangle 76"/>
              <p:cNvSpPr/>
              <p:nvPr/>
            </p:nvSpPr>
            <p:spPr>
              <a:xfrm>
                <a:off x="9610371" y="6565676"/>
                <a:ext cx="100584" cy="100584"/>
              </a:xfrm>
              <a:prstGeom prst="rect">
                <a:avLst/>
              </a:prstGeom>
              <a:solidFill>
                <a:srgbClr val="7B9133"/>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l-NL"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78" name="Rectangle 77"/>
              <p:cNvSpPr/>
              <p:nvPr/>
            </p:nvSpPr>
            <p:spPr>
              <a:xfrm>
                <a:off x="9727511" y="6565676"/>
                <a:ext cx="100584" cy="100584"/>
              </a:xfrm>
              <a:prstGeom prst="rect">
                <a:avLst/>
              </a:prstGeom>
              <a:solidFill>
                <a:srgbClr val="C5D582"/>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79" name="Rectangle 78"/>
              <p:cNvSpPr/>
              <p:nvPr userDrawn="1"/>
            </p:nvSpPr>
            <p:spPr>
              <a:xfrm>
                <a:off x="9218311" y="6694312"/>
                <a:ext cx="100584" cy="100584"/>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80" name="Rectangle 79"/>
              <p:cNvSpPr/>
              <p:nvPr userDrawn="1"/>
            </p:nvSpPr>
            <p:spPr>
              <a:xfrm>
                <a:off x="9493231" y="6694312"/>
                <a:ext cx="100584" cy="100584"/>
              </a:xfrm>
              <a:prstGeom prst="rect">
                <a:avLst/>
              </a:prstGeom>
              <a:solidFill>
                <a:srgbClr val="D05883"/>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chemeClr val="bg1"/>
                  </a:solidFill>
                  <a:effectLst/>
                  <a:uLnTx/>
                  <a:uFillTx/>
                  <a:latin typeface="Akkurat Pro" pitchFamily="34" charset="0"/>
                  <a:cs typeface="Arial"/>
                </a:endParaRPr>
              </a:p>
            </p:txBody>
          </p:sp>
          <p:sp>
            <p:nvSpPr>
              <p:cNvPr id="81" name="Rectangle 80"/>
              <p:cNvSpPr/>
              <p:nvPr userDrawn="1"/>
            </p:nvSpPr>
            <p:spPr>
              <a:xfrm>
                <a:off x="9376091" y="6694312"/>
                <a:ext cx="100584" cy="100584"/>
              </a:xfrm>
              <a:prstGeom prst="rect">
                <a:avLst/>
              </a:prstGeom>
              <a:solidFill>
                <a:srgbClr val="69025C"/>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82" name="Rectangle 81"/>
              <p:cNvSpPr/>
              <p:nvPr userDrawn="1"/>
            </p:nvSpPr>
            <p:spPr>
              <a:xfrm>
                <a:off x="9610371" y="6694312"/>
                <a:ext cx="100584" cy="100584"/>
              </a:xfrm>
              <a:prstGeom prst="rect">
                <a:avLst/>
              </a:prstGeom>
              <a:solidFill>
                <a:srgbClr val="DD8BA4"/>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l-NL"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83" name="Rectangle 82"/>
              <p:cNvSpPr/>
              <p:nvPr userDrawn="1"/>
            </p:nvSpPr>
            <p:spPr>
              <a:xfrm>
                <a:off x="9727511" y="6694312"/>
                <a:ext cx="100584" cy="100584"/>
              </a:xfrm>
              <a:prstGeom prst="rect">
                <a:avLst/>
              </a:prstGeom>
              <a:solidFill>
                <a:srgbClr val="ECC0CB"/>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84" name="Rectangle 83"/>
              <p:cNvSpPr/>
              <p:nvPr userDrawn="1"/>
            </p:nvSpPr>
            <p:spPr>
              <a:xfrm>
                <a:off x="9218311" y="6822948"/>
                <a:ext cx="100584" cy="10058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85" name="Rectangle 84"/>
              <p:cNvSpPr/>
              <p:nvPr userDrawn="1"/>
            </p:nvSpPr>
            <p:spPr>
              <a:xfrm>
                <a:off x="9493231" y="6822948"/>
                <a:ext cx="100584" cy="100584"/>
              </a:xfrm>
              <a:prstGeom prst="rect">
                <a:avLst/>
              </a:prstGeom>
              <a:solidFill>
                <a:srgbClr val="BD4618"/>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chemeClr val="bg1"/>
                  </a:solidFill>
                  <a:effectLst/>
                  <a:uLnTx/>
                  <a:uFillTx/>
                  <a:latin typeface="Akkurat Pro" pitchFamily="34" charset="0"/>
                  <a:cs typeface="Arial"/>
                </a:endParaRPr>
              </a:p>
            </p:txBody>
          </p:sp>
          <p:sp>
            <p:nvSpPr>
              <p:cNvPr id="86" name="Rectangle 85"/>
              <p:cNvSpPr/>
              <p:nvPr userDrawn="1"/>
            </p:nvSpPr>
            <p:spPr>
              <a:xfrm>
                <a:off x="9376091" y="6822948"/>
                <a:ext cx="100584" cy="100584"/>
              </a:xfrm>
              <a:prstGeom prst="rect">
                <a:avLst/>
              </a:prstGeom>
              <a:solidFill>
                <a:srgbClr val="712200"/>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87" name="Rectangle 86"/>
              <p:cNvSpPr/>
              <p:nvPr userDrawn="1"/>
            </p:nvSpPr>
            <p:spPr>
              <a:xfrm>
                <a:off x="9610371" y="6822948"/>
                <a:ext cx="100584" cy="100584"/>
              </a:xfrm>
              <a:prstGeom prst="rect">
                <a:avLst/>
              </a:prstGeom>
              <a:solidFill>
                <a:srgbClr val="F69567"/>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l-NL"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88" name="Rectangle 87"/>
              <p:cNvSpPr/>
              <p:nvPr userDrawn="1"/>
            </p:nvSpPr>
            <p:spPr>
              <a:xfrm>
                <a:off x="9727511" y="6822948"/>
                <a:ext cx="100584" cy="100584"/>
              </a:xfrm>
              <a:prstGeom prst="rect">
                <a:avLst/>
              </a:prstGeom>
              <a:solidFill>
                <a:srgbClr val="FABD9B"/>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89" name="Rectangle 88"/>
              <p:cNvSpPr/>
              <p:nvPr userDrawn="1"/>
            </p:nvSpPr>
            <p:spPr>
              <a:xfrm>
                <a:off x="9218311" y="6951584"/>
                <a:ext cx="100584" cy="100584"/>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90" name="Rectangle 89"/>
              <p:cNvSpPr/>
              <p:nvPr userDrawn="1"/>
            </p:nvSpPr>
            <p:spPr>
              <a:xfrm>
                <a:off x="9493231" y="6951584"/>
                <a:ext cx="100584" cy="100584"/>
              </a:xfrm>
              <a:prstGeom prst="rect">
                <a:avLst/>
              </a:prstGeom>
              <a:solidFill>
                <a:srgbClr val="4F99C0"/>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chemeClr val="bg1"/>
                  </a:solidFill>
                  <a:effectLst/>
                  <a:uLnTx/>
                  <a:uFillTx/>
                  <a:latin typeface="Akkurat Pro" pitchFamily="34" charset="0"/>
                  <a:cs typeface="Arial"/>
                </a:endParaRPr>
              </a:p>
            </p:txBody>
          </p:sp>
          <p:sp>
            <p:nvSpPr>
              <p:cNvPr id="91" name="Rectangle 90"/>
              <p:cNvSpPr/>
              <p:nvPr userDrawn="1"/>
            </p:nvSpPr>
            <p:spPr>
              <a:xfrm>
                <a:off x="9376091" y="6951584"/>
                <a:ext cx="100584" cy="100584"/>
              </a:xfrm>
              <a:prstGeom prst="rect">
                <a:avLst/>
              </a:prstGeom>
              <a:solidFill>
                <a:srgbClr val="002B5E"/>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92" name="Rectangle 91"/>
              <p:cNvSpPr/>
              <p:nvPr userDrawn="1"/>
            </p:nvSpPr>
            <p:spPr>
              <a:xfrm>
                <a:off x="9610371" y="6951584"/>
                <a:ext cx="100584" cy="100584"/>
              </a:xfrm>
              <a:prstGeom prst="rect">
                <a:avLst/>
              </a:prstGeom>
              <a:solidFill>
                <a:srgbClr val="4F99C0"/>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l-NL"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93" name="Rectangle 92"/>
              <p:cNvSpPr/>
              <p:nvPr userDrawn="1"/>
            </p:nvSpPr>
            <p:spPr>
              <a:xfrm>
                <a:off x="9727511" y="6951584"/>
                <a:ext cx="100584" cy="100584"/>
              </a:xfrm>
              <a:prstGeom prst="rect">
                <a:avLst/>
              </a:prstGeom>
              <a:solidFill>
                <a:srgbClr val="A0C3DA"/>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94" name="Rectangle 93"/>
              <p:cNvSpPr/>
              <p:nvPr userDrawn="1"/>
            </p:nvSpPr>
            <p:spPr>
              <a:xfrm>
                <a:off x="9218311" y="7080219"/>
                <a:ext cx="100584" cy="100584"/>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95" name="Rectangle 94"/>
              <p:cNvSpPr/>
              <p:nvPr userDrawn="1"/>
            </p:nvSpPr>
            <p:spPr>
              <a:xfrm>
                <a:off x="9493231" y="7080219"/>
                <a:ext cx="100584" cy="100584"/>
              </a:xfrm>
              <a:prstGeom prst="rect">
                <a:avLst/>
              </a:prstGeom>
              <a:solidFill>
                <a:srgbClr val="534F9E"/>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chemeClr val="bg1"/>
                  </a:solidFill>
                  <a:effectLst/>
                  <a:uLnTx/>
                  <a:uFillTx/>
                  <a:latin typeface="Akkurat Pro" pitchFamily="34" charset="0"/>
                  <a:cs typeface="Arial"/>
                </a:endParaRPr>
              </a:p>
            </p:txBody>
          </p:sp>
          <p:sp>
            <p:nvSpPr>
              <p:cNvPr id="96" name="Rectangle 95"/>
              <p:cNvSpPr/>
              <p:nvPr userDrawn="1"/>
            </p:nvSpPr>
            <p:spPr>
              <a:xfrm>
                <a:off x="9376091" y="7080219"/>
                <a:ext cx="100584" cy="100584"/>
              </a:xfrm>
              <a:prstGeom prst="rect">
                <a:avLst/>
              </a:prstGeom>
              <a:solidFill>
                <a:srgbClr val="37227A"/>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97" name="Rectangle 96"/>
              <p:cNvSpPr/>
              <p:nvPr userDrawn="1"/>
            </p:nvSpPr>
            <p:spPr>
              <a:xfrm>
                <a:off x="9610371" y="7080219"/>
                <a:ext cx="100584" cy="100584"/>
              </a:xfrm>
              <a:prstGeom prst="rect">
                <a:avLst/>
              </a:prstGeom>
              <a:solidFill>
                <a:srgbClr val="908DC5"/>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l-NL"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98" name="Rectangle 97"/>
              <p:cNvSpPr/>
              <p:nvPr userDrawn="1"/>
            </p:nvSpPr>
            <p:spPr>
              <a:xfrm>
                <a:off x="9727511" y="7080219"/>
                <a:ext cx="100584" cy="100584"/>
              </a:xfrm>
              <a:prstGeom prst="rect">
                <a:avLst/>
              </a:prstGeom>
              <a:solidFill>
                <a:srgbClr val="BBB9DC"/>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grpSp>
        <p:sp>
          <p:nvSpPr>
            <p:cNvPr id="73" name="TextBox 72"/>
            <p:cNvSpPr txBox="1"/>
            <p:nvPr userDrawn="1"/>
          </p:nvSpPr>
          <p:spPr>
            <a:xfrm>
              <a:off x="9203119" y="6283237"/>
              <a:ext cx="677372" cy="142555"/>
            </a:xfrm>
            <a:prstGeom prst="rect">
              <a:avLst/>
            </a:prstGeom>
            <a:noFill/>
          </p:spPr>
          <p:txBody>
            <a:bodyPr wrap="square" lIns="0" tIns="0" rIns="0" bIns="0" rtlCol="0">
              <a:noAutofit/>
            </a:bodyPr>
            <a:lstStyle/>
            <a:p>
              <a:pPr algn="l"/>
              <a:r>
                <a:rPr lang="en-US" sz="800" dirty="0" err="1">
                  <a:solidFill>
                    <a:schemeClr val="bg1"/>
                  </a:solidFill>
                  <a:latin typeface="Arial Narrow" panose="020B0606020202030204" pitchFamily="34" charset="0"/>
                </a:rPr>
                <a:t>Platts</a:t>
              </a:r>
              <a:r>
                <a:rPr lang="en-US" sz="800" dirty="0">
                  <a:solidFill>
                    <a:schemeClr val="bg1"/>
                  </a:solidFill>
                  <a:latin typeface="Arial Narrow" panose="020B0606020202030204" pitchFamily="34" charset="0"/>
                </a:rPr>
                <a:t> Commodity Colors: </a:t>
              </a:r>
            </a:p>
          </p:txBody>
        </p:sp>
      </p:grpSp>
    </p:spTree>
    <p:extLst>
      <p:ext uri="{BB962C8B-B14F-4D97-AF65-F5344CB8AC3E}">
        <p14:creationId xmlns:p14="http://schemas.microsoft.com/office/powerpoint/2010/main" val="946127420"/>
      </p:ext>
    </p:extLst>
  </p:cSld>
  <p:clrMapOvr>
    <a:overrideClrMapping bg1="dk1" tx1="lt1" bg2="dk2" tx2="lt2" accent1="accent1" accent2="accent2" accent3="accent3" accent4="accent4" accent5="accent5" accent6="accent6" hlink="hlink" folHlink="folHlink"/>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userDrawn="1">
  <p:cSld name="Content - no sub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vl1pPr>
          </a:lstStyle>
          <a:p>
            <a:r>
              <a:rPr lang="en-US"/>
              <a:t>Click to edit Master title style</a:t>
            </a:r>
            <a:endParaRPr lang="en-US" dirty="0"/>
          </a:p>
        </p:txBody>
      </p:sp>
      <p:sp>
        <p:nvSpPr>
          <p:cNvPr id="3" name="Content Placeholder 2"/>
          <p:cNvSpPr>
            <a:spLocks noGrp="1"/>
          </p:cNvSpPr>
          <p:nvPr>
            <p:ph idx="1"/>
          </p:nvPr>
        </p:nvSpPr>
        <p:spPr>
          <a:xfrm>
            <a:off x="414528" y="1371600"/>
            <a:ext cx="11367253" cy="43005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246FB18-5DF1-419A-B975-14AFDDD65B9F}" type="slidenum">
              <a:rPr lang="en-US" smtClean="0"/>
              <a:t>‹#›</a:t>
            </a:fld>
            <a:endParaRPr lang="en-US"/>
          </a:p>
        </p:txBody>
      </p:sp>
      <p:sp>
        <p:nvSpPr>
          <p:cNvPr id="8" name="Rectangle 7"/>
          <p:cNvSpPr/>
          <p:nvPr userDrawn="1"/>
        </p:nvSpPr>
        <p:spPr>
          <a:xfrm>
            <a:off x="12287025" y="-4042"/>
            <a:ext cx="1386247" cy="313517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lstStyle/>
          <a:p>
            <a:pPr algn="l"/>
            <a:r>
              <a:rPr lang="en-US" sz="1000" b="1" dirty="0">
                <a:solidFill>
                  <a:schemeClr val="tx1"/>
                </a:solidFill>
              </a:rPr>
              <a:t>Content – No subtitle</a:t>
            </a:r>
          </a:p>
          <a:p>
            <a:pPr algn="l"/>
            <a:r>
              <a:rPr lang="en-US" sz="1000" b="0" baseline="0" dirty="0">
                <a:solidFill>
                  <a:schemeClr val="tx1"/>
                </a:solidFill>
              </a:rPr>
              <a:t>Level 1 has a bullet turned on –you can turn bullets off by marking the Level 1 text and unclick the bullet icon on the Home Tab. </a:t>
            </a:r>
          </a:p>
          <a:p>
            <a:pPr algn="l"/>
            <a:endParaRPr lang="en-US" sz="1000" b="0" baseline="0" dirty="0">
              <a:solidFill>
                <a:schemeClr val="tx1"/>
              </a:solidFill>
            </a:endParaRPr>
          </a:p>
          <a:p>
            <a:pPr algn="l"/>
            <a:endParaRPr lang="en-US" sz="1000" b="0" baseline="0" dirty="0">
              <a:solidFill>
                <a:schemeClr val="tx1"/>
              </a:solidFill>
            </a:endParaRPr>
          </a:p>
          <a:p>
            <a:pPr algn="l"/>
            <a:r>
              <a:rPr lang="en-US" sz="1000" b="0" baseline="0" dirty="0">
                <a:solidFill>
                  <a:schemeClr val="tx1"/>
                </a:solidFill>
              </a:rPr>
              <a:t>To get to the next bullet level, use “Increase List level” on the Home Tab. </a:t>
            </a:r>
          </a:p>
        </p:txBody>
      </p:sp>
      <p:sp>
        <p:nvSpPr>
          <p:cNvPr id="9" name="Text Placeholder 11"/>
          <p:cNvSpPr>
            <a:spLocks noGrp="1"/>
          </p:cNvSpPr>
          <p:nvPr>
            <p:ph type="body" sz="quarter" idx="15"/>
          </p:nvPr>
        </p:nvSpPr>
        <p:spPr>
          <a:xfrm>
            <a:off x="414529" y="5672139"/>
            <a:ext cx="11358880" cy="418782"/>
          </a:xfrm>
        </p:spPr>
        <p:txBody>
          <a:bodyPr tIns="0" bIns="0" anchor="b"/>
          <a:lstStyle>
            <a:lvl1pPr marL="0" indent="0">
              <a:lnSpc>
                <a:spcPct val="70000"/>
              </a:lnSpc>
              <a:spcBef>
                <a:spcPts val="0"/>
              </a:spcBef>
              <a:spcAft>
                <a:spcPts val="200"/>
              </a:spcAft>
              <a:buSzPct val="25000"/>
              <a:buFont typeface="Arial" panose="020B0604020202020204" pitchFamily="34" charset="0"/>
              <a:buChar char=" "/>
              <a:defRPr sz="900">
                <a:latin typeface="Arial Narrow" panose="020B0606020202030204" pitchFamily="34" charset="0"/>
              </a:defRPr>
            </a:lvl1pPr>
            <a:lvl2pPr marL="169863" indent="-112713">
              <a:lnSpc>
                <a:spcPct val="70000"/>
              </a:lnSpc>
              <a:spcBef>
                <a:spcPts val="0"/>
              </a:spcBef>
              <a:buFont typeface="Arial" panose="020B0604020202020204" pitchFamily="34" charset="0"/>
              <a:buChar char="•"/>
              <a:defRPr sz="900">
                <a:latin typeface="Arial Narrow" panose="020B0606020202030204" pitchFamily="34" charset="0"/>
              </a:defRPr>
            </a:lvl2pPr>
            <a:lvl3pPr marL="341312" indent="0">
              <a:buNone/>
              <a:defRPr/>
            </a:lvl3pPr>
          </a:lstStyle>
          <a:p>
            <a:pPr lvl="0"/>
            <a:r>
              <a:rPr lang="en-US"/>
              <a:t>Edit Master text styles</a:t>
            </a:r>
          </a:p>
          <a:p>
            <a:pPr lvl="1"/>
            <a:r>
              <a:rPr lang="en-US"/>
              <a:t>Second level</a:t>
            </a:r>
          </a:p>
        </p:txBody>
      </p:sp>
      <p:pic>
        <p:nvPicPr>
          <p:cNvPr id="13" name="bullets"/>
          <p:cNvPicPr>
            <a:picLocks noChangeAspect="1"/>
          </p:cNvPicPr>
          <p:nvPr userDrawn="1"/>
        </p:nvPicPr>
        <p:blipFill rotWithShape="1">
          <a:blip r:embed="rId2" cstate="print">
            <a:extLst>
              <a:ext uri="{28A0092B-C50C-407E-A947-70E740481C1C}">
                <a14:useLocalDpi xmlns:a14="http://schemas.microsoft.com/office/drawing/2010/main"/>
              </a:ext>
            </a:extLst>
          </a:blip>
          <a:srcRect l="3717" t="5566" r="8072" b="8645"/>
          <a:stretch/>
        </p:blipFill>
        <p:spPr>
          <a:xfrm>
            <a:off x="12345151" y="1307765"/>
            <a:ext cx="277342" cy="241890"/>
          </a:xfrm>
          <a:prstGeom prst="rect">
            <a:avLst/>
          </a:prstGeom>
          <a:ln>
            <a:noFill/>
          </a:ln>
        </p:spPr>
      </p:pic>
      <p:pic>
        <p:nvPicPr>
          <p:cNvPr id="14" name="increase list level"/>
          <p:cNvPicPr>
            <a:picLocks noChangeAspect="1"/>
          </p:cNvPicPr>
          <p:nvPr userDrawn="1"/>
        </p:nvPicPr>
        <p:blipFill rotWithShape="1">
          <a:blip r:embed="rId3" cstate="print">
            <a:extLst>
              <a:ext uri="{28A0092B-C50C-407E-A947-70E740481C1C}">
                <a14:useLocalDpi xmlns:a14="http://schemas.microsoft.com/office/drawing/2010/main"/>
              </a:ext>
            </a:extLst>
          </a:blip>
          <a:srcRect l="3946" t="825" r="7728" b="5818"/>
          <a:stretch/>
        </p:blipFill>
        <p:spPr>
          <a:xfrm>
            <a:off x="12342987" y="2222893"/>
            <a:ext cx="391318" cy="241890"/>
          </a:xfrm>
          <a:prstGeom prst="rect">
            <a:avLst/>
          </a:prstGeom>
        </p:spPr>
      </p:pic>
      <p:grpSp>
        <p:nvGrpSpPr>
          <p:cNvPr id="15" name="Group 14"/>
          <p:cNvGrpSpPr/>
          <p:nvPr userDrawn="1"/>
        </p:nvGrpSpPr>
        <p:grpSpPr>
          <a:xfrm>
            <a:off x="12284310" y="3212874"/>
            <a:ext cx="1389888" cy="1233768"/>
            <a:chOff x="9215268" y="3023356"/>
            <a:chExt cx="1389888" cy="1233768"/>
          </a:xfrm>
        </p:grpSpPr>
        <p:sp>
          <p:nvSpPr>
            <p:cNvPr id="16" name="Rectangle 15"/>
            <p:cNvSpPr/>
            <p:nvPr userDrawn="1"/>
          </p:nvSpPr>
          <p:spPr>
            <a:xfrm>
              <a:off x="9215268" y="3023356"/>
              <a:ext cx="1389888" cy="123376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0" rtlCol="0" anchor="t"/>
            <a:lstStyle/>
            <a:p>
              <a:pPr algn="l"/>
              <a:r>
                <a:rPr lang="en-US" sz="1000" b="0" baseline="0" dirty="0">
                  <a:solidFill>
                    <a:schemeClr val="tx1"/>
                  </a:solidFill>
                </a:rPr>
                <a:t>Only use </a:t>
              </a:r>
              <a:r>
                <a:rPr lang="en-US" sz="1000" b="0" baseline="0" dirty="0">
                  <a:solidFill>
                    <a:srgbClr val="D6002A"/>
                  </a:solidFill>
                </a:rPr>
                <a:t>S&amp;P Global Red </a:t>
              </a:r>
              <a:r>
                <a:rPr lang="en-US" sz="1000" b="0" baseline="0" dirty="0">
                  <a:solidFill>
                    <a:schemeClr val="tx1"/>
                  </a:solidFill>
                </a:rPr>
                <a:t>for key text high-lights, not shapes or charts. </a:t>
              </a:r>
              <a:br>
                <a:rPr lang="en-US" sz="1000" b="0" baseline="0" dirty="0">
                  <a:solidFill>
                    <a:schemeClr val="tx1"/>
                  </a:solidFill>
                </a:rPr>
              </a:br>
              <a:r>
                <a:rPr lang="en-US" sz="1000" b="0" baseline="0" dirty="0">
                  <a:solidFill>
                    <a:schemeClr val="tx1"/>
                  </a:solidFill>
                </a:rPr>
                <a:t>It’s available in the custom color palette. </a:t>
              </a:r>
            </a:p>
          </p:txBody>
        </p:sp>
        <p:sp>
          <p:nvSpPr>
            <p:cNvPr id="17" name="Rectangle 16"/>
            <p:cNvSpPr/>
            <p:nvPr userDrawn="1"/>
          </p:nvSpPr>
          <p:spPr>
            <a:xfrm>
              <a:off x="9264542" y="4042368"/>
              <a:ext cx="126397" cy="126397"/>
            </a:xfrm>
            <a:prstGeom prst="rect">
              <a:avLst/>
            </a:prstGeom>
            <a:solidFill>
              <a:srgbClr val="D60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tx1"/>
                </a:solidFill>
              </a:endParaRPr>
            </a:p>
          </p:txBody>
        </p:sp>
      </p:grpSp>
    </p:spTree>
    <p:extLst>
      <p:ext uri="{BB962C8B-B14F-4D97-AF65-F5344CB8AC3E}">
        <p14:creationId xmlns:p14="http://schemas.microsoft.com/office/powerpoint/2010/main" val="318060664"/>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1" y="1371600"/>
            <a:ext cx="11584516" cy="4865712"/>
          </a:xfrm>
        </p:spPr>
        <p:txBody>
          <a:bodyPr/>
          <a:lstStyle>
            <a:lvl1pPr>
              <a:buClrTx/>
              <a:defRPr/>
            </a:lvl1pPr>
            <a:lvl2pPr>
              <a:buClrTx/>
              <a:defRPr/>
            </a:lvl2pPr>
            <a:lvl3pPr>
              <a:buClrTx/>
              <a:defRPr/>
            </a:lvl3pPr>
            <a:lvl4pPr>
              <a:buClrTx/>
              <a:defRPr/>
            </a:lvl4pPr>
            <a:lvl5pPr>
              <a:buClrTx/>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itle 4"/>
          <p:cNvSpPr>
            <a:spLocks noGrp="1" noChangeArrowheads="1"/>
          </p:cNvSpPr>
          <p:nvPr>
            <p:ph type="title"/>
          </p:nvPr>
        </p:nvSpPr>
        <p:spPr bwMode="auto">
          <a:xfrm>
            <a:off x="304800" y="152401"/>
            <a:ext cx="11582400" cy="723519"/>
          </a:xfrm>
          <a:prstGeom prst="rect">
            <a:avLst/>
          </a:prstGeom>
          <a:noFill/>
          <a:ln w="12700">
            <a:noFill/>
            <a:miter lim="800000"/>
            <a:headEnd/>
            <a:tailEnd/>
          </a:ln>
          <a:effectLst/>
        </p:spPr>
        <p:txBody>
          <a:bodyPr vert="horz" wrap="square" lIns="90000" tIns="43200" rIns="90000" bIns="43200" numCol="1" anchor="t" anchorCtr="0" compatLnSpc="1">
            <a:prstTxWarp prst="textNoShape">
              <a:avLst/>
            </a:prstTxWarp>
          </a:bodyPr>
          <a:lstStyle/>
          <a:p>
            <a:pPr lvl="0"/>
            <a:r>
              <a:rPr lang="en-US"/>
              <a:t>Click to edit Master title style</a:t>
            </a:r>
            <a:endParaRPr lang="en-US" dirty="0"/>
          </a:p>
        </p:txBody>
      </p:sp>
    </p:spTree>
    <p:extLst>
      <p:ext uri="{BB962C8B-B14F-4D97-AF65-F5344CB8AC3E}">
        <p14:creationId xmlns:p14="http://schemas.microsoft.com/office/powerpoint/2010/main" val="85196162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hf hdr="0" ftr="0" dt="0"/>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04800" y="1219200"/>
            <a:ext cx="5689600" cy="5018112"/>
          </a:xfrm>
        </p:spPr>
        <p:txBody>
          <a:bodyPr/>
          <a:lstStyle>
            <a:lvl1pPr>
              <a:buClrTx/>
              <a:defRPr sz="2200"/>
            </a:lvl1pPr>
            <a:lvl2pPr>
              <a:buClrTx/>
              <a:defRPr sz="2000"/>
            </a:lvl2pPr>
            <a:lvl3pPr>
              <a:buClrTx/>
              <a:defRPr sz="2000"/>
            </a:lvl3pPr>
            <a:lvl4pPr>
              <a:buClrTx/>
              <a:defRPr sz="1800"/>
            </a:lvl4pPr>
            <a:lvl5pPr>
              <a:buClrTx/>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50518" y="1219200"/>
            <a:ext cx="5691716" cy="5018112"/>
          </a:xfrm>
        </p:spPr>
        <p:txBody>
          <a:bodyPr/>
          <a:lstStyle>
            <a:lvl1pPr>
              <a:buClrTx/>
              <a:defRPr sz="2200"/>
            </a:lvl1pPr>
            <a:lvl2pPr>
              <a:buClrTx/>
              <a:defRPr sz="2000"/>
            </a:lvl2pPr>
            <a:lvl3pPr>
              <a:buClrTx/>
              <a:defRPr sz="2000"/>
            </a:lvl3pPr>
            <a:lvl4pPr>
              <a:buClrTx/>
              <a:defRPr sz="1800"/>
            </a:lvl4pPr>
            <a:lvl5pPr>
              <a:buClrTx/>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4"/>
          <p:cNvSpPr>
            <a:spLocks noGrp="1" noChangeArrowheads="1"/>
          </p:cNvSpPr>
          <p:nvPr>
            <p:ph type="title"/>
          </p:nvPr>
        </p:nvSpPr>
        <p:spPr bwMode="auto">
          <a:xfrm>
            <a:off x="304800" y="152401"/>
            <a:ext cx="11582400" cy="723519"/>
          </a:xfrm>
          <a:prstGeom prst="rect">
            <a:avLst/>
          </a:prstGeom>
          <a:noFill/>
          <a:ln w="12700">
            <a:noFill/>
            <a:miter lim="800000"/>
            <a:headEnd/>
            <a:tailEnd/>
          </a:ln>
          <a:effectLst/>
        </p:spPr>
        <p:txBody>
          <a:bodyPr vert="horz" wrap="square" lIns="90000" tIns="43200" rIns="90000" bIns="43200" numCol="1" anchor="t" anchorCtr="0" compatLnSpc="1">
            <a:prstTxWarp prst="textNoShape">
              <a:avLst/>
            </a:prstTxWarp>
          </a:bodyPr>
          <a:lstStyle/>
          <a:p>
            <a:pPr lvl="0"/>
            <a:r>
              <a:rPr lang="en-US" dirty="0"/>
              <a:t>Click to edit Master title style</a:t>
            </a:r>
          </a:p>
        </p:txBody>
      </p:sp>
    </p:spTree>
    <p:extLst>
      <p:ext uri="{BB962C8B-B14F-4D97-AF65-F5344CB8AC3E}">
        <p14:creationId xmlns:p14="http://schemas.microsoft.com/office/powerpoint/2010/main" val="136779673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hf hdr="0" ftr="0" dt="0"/>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04800" y="1219201"/>
            <a:ext cx="5386917" cy="762001"/>
          </a:xfrm>
        </p:spPr>
        <p:txBody>
          <a:bodyPr anchor="b"/>
          <a:lstStyle>
            <a:lvl1pPr marL="0" indent="0">
              <a:buNone/>
              <a:defRPr sz="2400" b="1">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04800" y="1981201"/>
            <a:ext cx="5386917" cy="4256112"/>
          </a:xfrm>
        </p:spPr>
        <p:txBody>
          <a:bodyPr/>
          <a:lstStyle>
            <a:lvl1pPr>
              <a:buClrTx/>
              <a:defRPr sz="2400">
                <a:solidFill>
                  <a:schemeClr val="tx1"/>
                </a:solidFill>
                <a:latin typeface="+mn-lt"/>
              </a:defRPr>
            </a:lvl1pPr>
            <a:lvl2pPr>
              <a:buClrTx/>
              <a:defRPr sz="2000">
                <a:solidFill>
                  <a:schemeClr val="tx1"/>
                </a:solidFill>
                <a:latin typeface="+mn-lt"/>
              </a:defRPr>
            </a:lvl2pPr>
            <a:lvl3pPr>
              <a:buClrTx/>
              <a:defRPr sz="1800">
                <a:solidFill>
                  <a:schemeClr val="tx1"/>
                </a:solidFill>
                <a:latin typeface="+mn-lt"/>
              </a:defRPr>
            </a:lvl3pPr>
            <a:lvl4pPr>
              <a:buClrTx/>
              <a:defRPr sz="1600">
                <a:solidFill>
                  <a:schemeClr val="tx1"/>
                </a:solidFill>
                <a:latin typeface="+mn-lt"/>
              </a:defRPr>
            </a:lvl4pPr>
            <a:lvl5pPr>
              <a:buClrTx/>
              <a:defRPr sz="1600">
                <a:solidFill>
                  <a:schemeClr val="tx1"/>
                </a:solidFill>
                <a:latin typeface="+mn-lt"/>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93368" y="1219201"/>
            <a:ext cx="5389033" cy="761999"/>
          </a:xfrm>
        </p:spPr>
        <p:txBody>
          <a:bodyPr anchor="b"/>
          <a:lstStyle>
            <a:lvl1pPr marL="0" indent="0">
              <a:buNone/>
              <a:defRPr sz="2400" b="1">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1981200"/>
            <a:ext cx="5389033" cy="4256113"/>
          </a:xfrm>
        </p:spPr>
        <p:txBody>
          <a:bodyPr/>
          <a:lstStyle>
            <a:lvl1pPr>
              <a:buClrTx/>
              <a:defRPr sz="2400">
                <a:solidFill>
                  <a:schemeClr val="tx1"/>
                </a:solidFill>
                <a:latin typeface="+mn-lt"/>
              </a:defRPr>
            </a:lvl1pPr>
            <a:lvl2pPr>
              <a:buClrTx/>
              <a:defRPr sz="2000">
                <a:solidFill>
                  <a:schemeClr val="tx1"/>
                </a:solidFill>
                <a:latin typeface="+mn-lt"/>
              </a:defRPr>
            </a:lvl2pPr>
            <a:lvl3pPr>
              <a:buClrTx/>
              <a:defRPr sz="1800">
                <a:solidFill>
                  <a:schemeClr val="tx1"/>
                </a:solidFill>
                <a:latin typeface="+mn-lt"/>
              </a:defRPr>
            </a:lvl3pPr>
            <a:lvl4pPr>
              <a:buClrTx/>
              <a:defRPr sz="1600">
                <a:solidFill>
                  <a:schemeClr val="tx1"/>
                </a:solidFill>
                <a:latin typeface="+mn-lt"/>
              </a:defRPr>
            </a:lvl4pPr>
            <a:lvl5pPr>
              <a:buClrTx/>
              <a:defRPr sz="1600">
                <a:solidFill>
                  <a:schemeClr val="tx1"/>
                </a:solidFill>
                <a:latin typeface="+mn-lt"/>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itle 4"/>
          <p:cNvSpPr>
            <a:spLocks noGrp="1" noChangeArrowheads="1"/>
          </p:cNvSpPr>
          <p:nvPr>
            <p:ph type="title"/>
          </p:nvPr>
        </p:nvSpPr>
        <p:spPr bwMode="auto">
          <a:xfrm>
            <a:off x="304800" y="152401"/>
            <a:ext cx="11582400" cy="723519"/>
          </a:xfrm>
          <a:prstGeom prst="rect">
            <a:avLst/>
          </a:prstGeom>
          <a:noFill/>
          <a:ln w="12700">
            <a:noFill/>
            <a:miter lim="800000"/>
            <a:headEnd/>
            <a:tailEnd/>
          </a:ln>
          <a:effectLst/>
        </p:spPr>
        <p:txBody>
          <a:bodyPr vert="horz" wrap="square" lIns="90000" tIns="43200" rIns="90000" bIns="43200" numCol="1" anchor="t" anchorCtr="0" compatLnSpc="1">
            <a:prstTxWarp prst="textNoShape">
              <a:avLst/>
            </a:prstTxWarp>
          </a:bodyPr>
          <a:lstStyle>
            <a:lvl1pPr>
              <a:defRPr sz="2800">
                <a:latin typeface="+mn-lt"/>
              </a:defRPr>
            </a:lvl1pPr>
          </a:lstStyle>
          <a:p>
            <a:pPr lvl="0"/>
            <a:r>
              <a:rPr lang="en-US" dirty="0"/>
              <a:t>Click to edit Master title style</a:t>
            </a:r>
          </a:p>
        </p:txBody>
      </p:sp>
    </p:spTree>
    <p:extLst>
      <p:ext uri="{BB962C8B-B14F-4D97-AF65-F5344CB8AC3E}">
        <p14:creationId xmlns:p14="http://schemas.microsoft.com/office/powerpoint/2010/main" val="102451508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hf hdr="0" ftr="0" dt="0"/>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4" name="Title 4"/>
          <p:cNvSpPr>
            <a:spLocks noGrp="1" noChangeArrowheads="1"/>
          </p:cNvSpPr>
          <p:nvPr>
            <p:ph type="title"/>
          </p:nvPr>
        </p:nvSpPr>
        <p:spPr bwMode="auto">
          <a:xfrm>
            <a:off x="304800" y="152401"/>
            <a:ext cx="11582400" cy="723519"/>
          </a:xfrm>
          <a:prstGeom prst="rect">
            <a:avLst/>
          </a:prstGeom>
          <a:noFill/>
          <a:ln w="12700">
            <a:noFill/>
            <a:miter lim="800000"/>
            <a:headEnd/>
            <a:tailEnd/>
          </a:ln>
          <a:effectLst/>
        </p:spPr>
        <p:txBody>
          <a:bodyPr vert="horz" wrap="square" lIns="90000" tIns="43200" rIns="90000" bIns="43200" numCol="1" anchor="t" anchorCtr="0" compatLnSpc="1">
            <a:prstTxWarp prst="textNoShape">
              <a:avLst/>
            </a:prstTxWarp>
          </a:bodyPr>
          <a:lstStyle/>
          <a:p>
            <a:pPr lvl="0"/>
            <a:r>
              <a:rPr lang="en-US"/>
              <a:t>Click to edit Master title style</a:t>
            </a:r>
            <a:endParaRPr lang="en-US" dirty="0"/>
          </a:p>
        </p:txBody>
      </p:sp>
    </p:spTree>
    <p:extLst>
      <p:ext uri="{BB962C8B-B14F-4D97-AF65-F5344CB8AC3E}">
        <p14:creationId xmlns:p14="http://schemas.microsoft.com/office/powerpoint/2010/main" val="396653295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hf hdr="0" ftr="0" dt="0"/>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Title and Chart">
    <p:spTree>
      <p:nvGrpSpPr>
        <p:cNvPr id="1" name=""/>
        <p:cNvGrpSpPr/>
        <p:nvPr/>
      </p:nvGrpSpPr>
      <p:grpSpPr>
        <a:xfrm>
          <a:off x="0" y="0"/>
          <a:ext cx="0" cy="0"/>
          <a:chOff x="0" y="0"/>
          <a:chExt cx="0" cy="0"/>
        </a:xfrm>
      </p:grpSpPr>
      <p:sp>
        <p:nvSpPr>
          <p:cNvPr id="3" name="Chart Placeholder 2"/>
          <p:cNvSpPr>
            <a:spLocks noGrp="1"/>
          </p:cNvSpPr>
          <p:nvPr>
            <p:ph type="chart" idx="1"/>
          </p:nvPr>
        </p:nvSpPr>
        <p:spPr>
          <a:xfrm>
            <a:off x="304801" y="1295400"/>
            <a:ext cx="11584516" cy="4941912"/>
          </a:xfrm>
        </p:spPr>
        <p:txBody>
          <a:bodyPr/>
          <a:lstStyle/>
          <a:p>
            <a:pPr lvl="0"/>
            <a:r>
              <a:rPr lang="en-US" noProof="0"/>
              <a:t>Click icon to add chart</a:t>
            </a:r>
            <a:endParaRPr lang="en-US" noProof="0" dirty="0"/>
          </a:p>
        </p:txBody>
      </p:sp>
      <p:sp>
        <p:nvSpPr>
          <p:cNvPr id="4" name="Title 4"/>
          <p:cNvSpPr>
            <a:spLocks noGrp="1" noChangeArrowheads="1"/>
          </p:cNvSpPr>
          <p:nvPr>
            <p:ph type="title"/>
          </p:nvPr>
        </p:nvSpPr>
        <p:spPr bwMode="auto">
          <a:xfrm>
            <a:off x="304800" y="152401"/>
            <a:ext cx="11582400" cy="723519"/>
          </a:xfrm>
          <a:prstGeom prst="rect">
            <a:avLst/>
          </a:prstGeom>
          <a:noFill/>
          <a:ln w="12700">
            <a:noFill/>
            <a:miter lim="800000"/>
            <a:headEnd/>
            <a:tailEnd/>
          </a:ln>
          <a:effectLst/>
        </p:spPr>
        <p:txBody>
          <a:bodyPr vert="horz" wrap="square" lIns="90000" tIns="43200" rIns="90000" bIns="43200" numCol="1" anchor="t" anchorCtr="0" compatLnSpc="1">
            <a:prstTxWarp prst="textNoShape">
              <a:avLst/>
            </a:prstTxWarp>
          </a:bodyPr>
          <a:lstStyle/>
          <a:p>
            <a:pPr lvl="0"/>
            <a:r>
              <a:rPr lang="en-US"/>
              <a:t>Click to edit Master title style</a:t>
            </a:r>
            <a:endParaRPr lang="en-US" dirty="0"/>
          </a:p>
        </p:txBody>
      </p:sp>
    </p:spTree>
    <p:extLst>
      <p:ext uri="{BB962C8B-B14F-4D97-AF65-F5344CB8AC3E}">
        <p14:creationId xmlns:p14="http://schemas.microsoft.com/office/powerpoint/2010/main" val="248207417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hf hdr="0" ftr="0" dt="0"/>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userDrawn="1">
  <p:cSld name="Cover white plain">
    <p:spTree>
      <p:nvGrpSpPr>
        <p:cNvPr id="1" name=""/>
        <p:cNvGrpSpPr/>
        <p:nvPr/>
      </p:nvGrpSpPr>
      <p:grpSpPr>
        <a:xfrm>
          <a:off x="0" y="0"/>
          <a:ext cx="0" cy="0"/>
          <a:chOff x="0" y="0"/>
          <a:chExt cx="0" cy="0"/>
        </a:xfrm>
      </p:grpSpPr>
      <p:sp>
        <p:nvSpPr>
          <p:cNvPr id="2" name="Title 1"/>
          <p:cNvSpPr>
            <a:spLocks noGrp="1"/>
          </p:cNvSpPr>
          <p:nvPr userDrawn="1">
            <p:ph type="ctrTitle" hasCustomPrompt="1"/>
          </p:nvPr>
        </p:nvSpPr>
        <p:spPr>
          <a:xfrm>
            <a:off x="411480" y="143622"/>
            <a:ext cx="7231529" cy="2576289"/>
          </a:xfrm>
          <a:prstGeom prst="rect">
            <a:avLst/>
          </a:prstGeom>
        </p:spPr>
        <p:txBody>
          <a:bodyPr tIns="0" rIns="0" anchor="t">
            <a:noAutofit/>
          </a:bodyPr>
          <a:lstStyle>
            <a:lvl1pPr algn="l">
              <a:defRPr sz="4400" b="1" baseline="0">
                <a:latin typeface="Arial" panose="020B0604020202020204" pitchFamily="34" charset="0"/>
              </a:defRPr>
            </a:lvl1pPr>
          </a:lstStyle>
          <a:p>
            <a:r>
              <a:rPr lang="en-US" dirty="0"/>
              <a:t>Click to insert Presentation Title</a:t>
            </a:r>
          </a:p>
        </p:txBody>
      </p:sp>
      <p:sp>
        <p:nvSpPr>
          <p:cNvPr id="3" name="Subtitle 2"/>
          <p:cNvSpPr>
            <a:spLocks noGrp="1"/>
          </p:cNvSpPr>
          <p:nvPr userDrawn="1">
            <p:ph type="subTitle" idx="1" hasCustomPrompt="1"/>
          </p:nvPr>
        </p:nvSpPr>
        <p:spPr>
          <a:xfrm>
            <a:off x="411480" y="2719911"/>
            <a:ext cx="7207623" cy="1181195"/>
          </a:xfrm>
        </p:spPr>
        <p:txBody>
          <a:bodyPr/>
          <a:lstStyle>
            <a:lvl1pPr marL="0" indent="0" algn="l">
              <a:spcBef>
                <a:spcPts val="0"/>
              </a:spcBef>
              <a:buNone/>
              <a:defRPr sz="2000">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insert subtitle</a:t>
            </a:r>
          </a:p>
        </p:txBody>
      </p:sp>
      <p:sp>
        <p:nvSpPr>
          <p:cNvPr id="8" name="Text Placeholder 5"/>
          <p:cNvSpPr>
            <a:spLocks noGrp="1"/>
          </p:cNvSpPr>
          <p:nvPr userDrawn="1">
            <p:ph type="body" sz="quarter" idx="12" hasCustomPrompt="1"/>
          </p:nvPr>
        </p:nvSpPr>
        <p:spPr>
          <a:xfrm>
            <a:off x="6096000" y="5781625"/>
            <a:ext cx="5689600" cy="730656"/>
          </a:xfrm>
        </p:spPr>
        <p:txBody>
          <a:bodyPr tIns="0" rIns="0" bIns="0">
            <a:noAutofit/>
          </a:bodyPr>
          <a:lstStyle>
            <a:lvl1pPr marL="0" indent="0" algn="r">
              <a:buNone/>
              <a:defRPr sz="900" b="0">
                <a:solidFill>
                  <a:schemeClr val="bg1">
                    <a:lumMod val="50000"/>
                  </a:schemeClr>
                </a:solidFill>
                <a:latin typeface="Arial Narrow" panose="020B0606020202030204" pitchFamily="34" charset="0"/>
              </a:defRPr>
            </a:lvl1pPr>
          </a:lstStyle>
          <a:p>
            <a:pPr lvl="0"/>
            <a:r>
              <a:rPr lang="en-US" dirty="0"/>
              <a:t>Click to insert disclaimer paragraph</a:t>
            </a:r>
          </a:p>
        </p:txBody>
      </p:sp>
      <p:sp>
        <p:nvSpPr>
          <p:cNvPr id="15" name="Text Placeholder 5"/>
          <p:cNvSpPr>
            <a:spLocks noGrp="1"/>
          </p:cNvSpPr>
          <p:nvPr userDrawn="1">
            <p:ph type="body" sz="quarter" idx="10" hasCustomPrompt="1"/>
          </p:nvPr>
        </p:nvSpPr>
        <p:spPr>
          <a:xfrm>
            <a:off x="8618071" y="152585"/>
            <a:ext cx="3169920" cy="896287"/>
          </a:xfrm>
        </p:spPr>
        <p:txBody>
          <a:bodyPr>
            <a:noAutofit/>
          </a:bodyPr>
          <a:lstStyle>
            <a:lvl1pPr marL="0" indent="0">
              <a:spcBef>
                <a:spcPts val="300"/>
              </a:spcBef>
              <a:spcAft>
                <a:spcPts val="0"/>
              </a:spcAft>
              <a:buNone/>
              <a:defRPr sz="1100" b="1" baseline="0">
                <a:latin typeface="+mj-lt"/>
              </a:defRPr>
            </a:lvl1pPr>
          </a:lstStyle>
          <a:p>
            <a:pPr lvl="0"/>
            <a:r>
              <a:rPr lang="en-US" dirty="0"/>
              <a:t>Alternative 2: Click to insert Presenter Name(s)</a:t>
            </a:r>
            <a:br>
              <a:rPr lang="en-US" dirty="0"/>
            </a:br>
            <a:r>
              <a:rPr lang="en-US" dirty="0"/>
              <a:t>Job Title</a:t>
            </a:r>
            <a:br>
              <a:rPr lang="en-US" dirty="0"/>
            </a:br>
            <a:r>
              <a:rPr lang="en-US" dirty="0"/>
              <a:t>Department / Sector</a:t>
            </a:r>
          </a:p>
        </p:txBody>
      </p:sp>
      <p:sp>
        <p:nvSpPr>
          <p:cNvPr id="16" name="Text Placeholder 5"/>
          <p:cNvSpPr>
            <a:spLocks noGrp="1"/>
          </p:cNvSpPr>
          <p:nvPr userDrawn="1">
            <p:ph type="body" sz="quarter" idx="11" hasCustomPrompt="1"/>
          </p:nvPr>
        </p:nvSpPr>
        <p:spPr>
          <a:xfrm>
            <a:off x="8618071" y="1111722"/>
            <a:ext cx="3169920" cy="259884"/>
          </a:xfrm>
        </p:spPr>
        <p:txBody>
          <a:bodyPr>
            <a:noAutofit/>
          </a:bodyPr>
          <a:lstStyle>
            <a:lvl1pPr marL="0" indent="0">
              <a:buNone/>
              <a:defRPr sz="1050" b="0">
                <a:latin typeface="+mj-lt"/>
              </a:defRPr>
            </a:lvl1pPr>
          </a:lstStyle>
          <a:p>
            <a:pPr lvl="0"/>
            <a:r>
              <a:rPr lang="en-US" dirty="0"/>
              <a:t>Click to insert date</a:t>
            </a:r>
          </a:p>
        </p:txBody>
      </p:sp>
      <p:sp>
        <p:nvSpPr>
          <p:cNvPr id="10" name="Rectangle 9"/>
          <p:cNvSpPr/>
          <p:nvPr userDrawn="1"/>
        </p:nvSpPr>
        <p:spPr>
          <a:xfrm>
            <a:off x="12287025" y="-4041"/>
            <a:ext cx="1386247" cy="243104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lstStyle/>
          <a:p>
            <a:r>
              <a:rPr lang="en-US" sz="1000" b="1" dirty="0">
                <a:solidFill>
                  <a:prstClr val="black"/>
                </a:solidFill>
              </a:rPr>
              <a:t>Cover</a:t>
            </a:r>
          </a:p>
          <a:p>
            <a:r>
              <a:rPr lang="en-US" sz="1000" dirty="0">
                <a:solidFill>
                  <a:prstClr val="black"/>
                </a:solidFill>
              </a:rPr>
              <a:t>Do not change the size of the title. Keep the title short and use the subtitle area for longer descriptions if needed. </a:t>
            </a:r>
          </a:p>
          <a:p>
            <a:endParaRPr lang="en-US" sz="1000" dirty="0">
              <a:solidFill>
                <a:prstClr val="black"/>
              </a:solidFill>
            </a:endParaRPr>
          </a:p>
          <a:p>
            <a:r>
              <a:rPr lang="en-US" sz="1000" dirty="0">
                <a:solidFill>
                  <a:prstClr val="black"/>
                </a:solidFill>
              </a:rPr>
              <a:t>Choose where to add presenter name(s) – upper right corner and under title/ subtitle. Remove unused placeholders. </a:t>
            </a:r>
          </a:p>
        </p:txBody>
      </p:sp>
      <p:sp>
        <p:nvSpPr>
          <p:cNvPr id="11" name="Text Placeholder 5"/>
          <p:cNvSpPr>
            <a:spLocks noGrp="1"/>
          </p:cNvSpPr>
          <p:nvPr userDrawn="1">
            <p:ph type="body" sz="quarter" idx="13" hasCustomPrompt="1"/>
          </p:nvPr>
        </p:nvSpPr>
        <p:spPr>
          <a:xfrm>
            <a:off x="411480" y="4196049"/>
            <a:ext cx="7231529" cy="896287"/>
          </a:xfrm>
        </p:spPr>
        <p:txBody>
          <a:bodyPr>
            <a:noAutofit/>
          </a:bodyPr>
          <a:lstStyle>
            <a:lvl1pPr marL="0" indent="0">
              <a:spcBef>
                <a:spcPts val="300"/>
              </a:spcBef>
              <a:spcAft>
                <a:spcPts val="0"/>
              </a:spcAft>
              <a:buNone/>
              <a:defRPr sz="1100" b="1" baseline="0">
                <a:latin typeface="+mj-lt"/>
              </a:defRPr>
            </a:lvl1pPr>
          </a:lstStyle>
          <a:p>
            <a:pPr lvl="0"/>
            <a:r>
              <a:rPr lang="en-US" dirty="0"/>
              <a:t>Alternative 1: Click to insert Presenter Name(s)</a:t>
            </a:r>
            <a:br>
              <a:rPr lang="en-US" dirty="0"/>
            </a:br>
            <a:r>
              <a:rPr lang="en-US" dirty="0"/>
              <a:t>Job Title</a:t>
            </a:r>
            <a:br>
              <a:rPr lang="en-US" dirty="0"/>
            </a:br>
            <a:r>
              <a:rPr lang="en-US" dirty="0"/>
              <a:t>Department / Sector</a:t>
            </a:r>
          </a:p>
        </p:txBody>
      </p:sp>
      <p:sp>
        <p:nvSpPr>
          <p:cNvPr id="13" name="Rectangle 12"/>
          <p:cNvSpPr/>
          <p:nvPr userDrawn="1"/>
        </p:nvSpPr>
        <p:spPr>
          <a:xfrm>
            <a:off x="-13251" y="6878697"/>
            <a:ext cx="12205252" cy="3677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solidFill>
                <a:prstClr val="black"/>
              </a:solidFill>
            </a:endParaRPr>
          </a:p>
        </p:txBody>
      </p:sp>
      <p:grpSp>
        <p:nvGrpSpPr>
          <p:cNvPr id="20" name="Group 19"/>
          <p:cNvGrpSpPr/>
          <p:nvPr userDrawn="1"/>
        </p:nvGrpSpPr>
        <p:grpSpPr>
          <a:xfrm>
            <a:off x="12284310" y="2497574"/>
            <a:ext cx="1389888" cy="1233768"/>
            <a:chOff x="9215268" y="3023356"/>
            <a:chExt cx="1389888" cy="1233768"/>
          </a:xfrm>
        </p:grpSpPr>
        <p:sp>
          <p:nvSpPr>
            <p:cNvPr id="21" name="Rectangle 20"/>
            <p:cNvSpPr/>
            <p:nvPr userDrawn="1"/>
          </p:nvSpPr>
          <p:spPr>
            <a:xfrm>
              <a:off x="9215268" y="3023356"/>
              <a:ext cx="1389888" cy="123376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0" rtlCol="0" anchor="t"/>
            <a:lstStyle/>
            <a:p>
              <a:r>
                <a:rPr lang="en-US" sz="1000" dirty="0">
                  <a:solidFill>
                    <a:prstClr val="black"/>
                  </a:solidFill>
                </a:rPr>
                <a:t>Only use </a:t>
              </a:r>
              <a:r>
                <a:rPr lang="en-US" sz="1000" dirty="0">
                  <a:solidFill>
                    <a:srgbClr val="D6002A"/>
                  </a:solidFill>
                </a:rPr>
                <a:t>S&amp;P Global Red </a:t>
              </a:r>
              <a:r>
                <a:rPr lang="en-US" sz="1000" dirty="0">
                  <a:solidFill>
                    <a:prstClr val="black"/>
                  </a:solidFill>
                </a:rPr>
                <a:t>for key text high-lights, not shapes or charts. </a:t>
              </a:r>
              <a:br>
                <a:rPr lang="en-US" sz="1000" dirty="0">
                  <a:solidFill>
                    <a:prstClr val="black"/>
                  </a:solidFill>
                </a:rPr>
              </a:br>
              <a:r>
                <a:rPr lang="en-US" sz="1000" dirty="0">
                  <a:solidFill>
                    <a:prstClr val="black"/>
                  </a:solidFill>
                </a:rPr>
                <a:t>It’s available in the custom color palette. </a:t>
              </a:r>
            </a:p>
          </p:txBody>
        </p:sp>
        <p:sp>
          <p:nvSpPr>
            <p:cNvPr id="22" name="Rectangle 21"/>
            <p:cNvSpPr/>
            <p:nvPr userDrawn="1"/>
          </p:nvSpPr>
          <p:spPr>
            <a:xfrm>
              <a:off x="9264542" y="4042368"/>
              <a:ext cx="126397" cy="126397"/>
            </a:xfrm>
            <a:prstGeom prst="rect">
              <a:avLst/>
            </a:prstGeom>
            <a:solidFill>
              <a:srgbClr val="D60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prstClr val="black"/>
                </a:solidFill>
              </a:endParaRPr>
            </a:p>
          </p:txBody>
        </p:sp>
      </p:grpSp>
      <p:pic>
        <p:nvPicPr>
          <p:cNvPr id="27" name="Platts"/>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48447" y="5512975"/>
            <a:ext cx="2214885" cy="1257096"/>
          </a:xfrm>
          <a:prstGeom prst="rect">
            <a:avLst/>
          </a:prstGeom>
        </p:spPr>
      </p:pic>
    </p:spTree>
    <p:extLst>
      <p:ext uri="{BB962C8B-B14F-4D97-AF65-F5344CB8AC3E}">
        <p14:creationId xmlns:p14="http://schemas.microsoft.com/office/powerpoint/2010/main" val="17186004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13" Type="http://schemas.openxmlformats.org/officeDocument/2006/relationships/slideLayout" Target="../slideLayouts/slideLayout266.xml"/><Relationship Id="rId18" Type="http://schemas.openxmlformats.org/officeDocument/2006/relationships/slideLayout" Target="../slideLayouts/slideLayout271.xml"/><Relationship Id="rId26" Type="http://schemas.openxmlformats.org/officeDocument/2006/relationships/slideLayout" Target="../slideLayouts/slideLayout279.xml"/><Relationship Id="rId39" Type="http://schemas.openxmlformats.org/officeDocument/2006/relationships/slideLayout" Target="../slideLayouts/slideLayout292.xml"/><Relationship Id="rId21" Type="http://schemas.openxmlformats.org/officeDocument/2006/relationships/slideLayout" Target="../slideLayouts/slideLayout274.xml"/><Relationship Id="rId34" Type="http://schemas.openxmlformats.org/officeDocument/2006/relationships/slideLayout" Target="../slideLayouts/slideLayout287.xml"/><Relationship Id="rId42" Type="http://schemas.openxmlformats.org/officeDocument/2006/relationships/theme" Target="../theme/theme10.xml"/><Relationship Id="rId7" Type="http://schemas.openxmlformats.org/officeDocument/2006/relationships/slideLayout" Target="../slideLayouts/slideLayout260.xml"/><Relationship Id="rId2" Type="http://schemas.openxmlformats.org/officeDocument/2006/relationships/slideLayout" Target="../slideLayouts/slideLayout255.xml"/><Relationship Id="rId16" Type="http://schemas.openxmlformats.org/officeDocument/2006/relationships/slideLayout" Target="../slideLayouts/slideLayout269.xml"/><Relationship Id="rId20" Type="http://schemas.openxmlformats.org/officeDocument/2006/relationships/slideLayout" Target="../slideLayouts/slideLayout273.xml"/><Relationship Id="rId29" Type="http://schemas.openxmlformats.org/officeDocument/2006/relationships/slideLayout" Target="../slideLayouts/slideLayout282.xml"/><Relationship Id="rId41" Type="http://schemas.openxmlformats.org/officeDocument/2006/relationships/slideLayout" Target="../slideLayouts/slideLayout294.xml"/><Relationship Id="rId1" Type="http://schemas.openxmlformats.org/officeDocument/2006/relationships/slideLayout" Target="../slideLayouts/slideLayout254.xml"/><Relationship Id="rId6" Type="http://schemas.openxmlformats.org/officeDocument/2006/relationships/slideLayout" Target="../slideLayouts/slideLayout259.xml"/><Relationship Id="rId11" Type="http://schemas.openxmlformats.org/officeDocument/2006/relationships/slideLayout" Target="../slideLayouts/slideLayout264.xml"/><Relationship Id="rId24" Type="http://schemas.openxmlformats.org/officeDocument/2006/relationships/slideLayout" Target="../slideLayouts/slideLayout277.xml"/><Relationship Id="rId32" Type="http://schemas.openxmlformats.org/officeDocument/2006/relationships/slideLayout" Target="../slideLayouts/slideLayout285.xml"/><Relationship Id="rId37" Type="http://schemas.openxmlformats.org/officeDocument/2006/relationships/slideLayout" Target="../slideLayouts/slideLayout290.xml"/><Relationship Id="rId40" Type="http://schemas.openxmlformats.org/officeDocument/2006/relationships/slideLayout" Target="../slideLayouts/slideLayout293.xml"/><Relationship Id="rId5" Type="http://schemas.openxmlformats.org/officeDocument/2006/relationships/slideLayout" Target="../slideLayouts/slideLayout258.xml"/><Relationship Id="rId15" Type="http://schemas.openxmlformats.org/officeDocument/2006/relationships/slideLayout" Target="../slideLayouts/slideLayout268.xml"/><Relationship Id="rId23" Type="http://schemas.openxmlformats.org/officeDocument/2006/relationships/slideLayout" Target="../slideLayouts/slideLayout276.xml"/><Relationship Id="rId28" Type="http://schemas.openxmlformats.org/officeDocument/2006/relationships/slideLayout" Target="../slideLayouts/slideLayout281.xml"/><Relationship Id="rId36" Type="http://schemas.openxmlformats.org/officeDocument/2006/relationships/slideLayout" Target="../slideLayouts/slideLayout289.xml"/><Relationship Id="rId10" Type="http://schemas.openxmlformats.org/officeDocument/2006/relationships/slideLayout" Target="../slideLayouts/slideLayout263.xml"/><Relationship Id="rId19" Type="http://schemas.openxmlformats.org/officeDocument/2006/relationships/slideLayout" Target="../slideLayouts/slideLayout272.xml"/><Relationship Id="rId31" Type="http://schemas.openxmlformats.org/officeDocument/2006/relationships/slideLayout" Target="../slideLayouts/slideLayout284.xml"/><Relationship Id="rId4" Type="http://schemas.openxmlformats.org/officeDocument/2006/relationships/slideLayout" Target="../slideLayouts/slideLayout257.xml"/><Relationship Id="rId9" Type="http://schemas.openxmlformats.org/officeDocument/2006/relationships/slideLayout" Target="../slideLayouts/slideLayout262.xml"/><Relationship Id="rId14" Type="http://schemas.openxmlformats.org/officeDocument/2006/relationships/slideLayout" Target="../slideLayouts/slideLayout267.xml"/><Relationship Id="rId22" Type="http://schemas.openxmlformats.org/officeDocument/2006/relationships/slideLayout" Target="../slideLayouts/slideLayout275.xml"/><Relationship Id="rId27" Type="http://schemas.openxmlformats.org/officeDocument/2006/relationships/slideLayout" Target="../slideLayouts/slideLayout280.xml"/><Relationship Id="rId30" Type="http://schemas.openxmlformats.org/officeDocument/2006/relationships/slideLayout" Target="../slideLayouts/slideLayout283.xml"/><Relationship Id="rId35" Type="http://schemas.openxmlformats.org/officeDocument/2006/relationships/slideLayout" Target="../slideLayouts/slideLayout288.xml"/><Relationship Id="rId43" Type="http://schemas.openxmlformats.org/officeDocument/2006/relationships/image" Target="../media/image1.png"/><Relationship Id="rId8" Type="http://schemas.openxmlformats.org/officeDocument/2006/relationships/slideLayout" Target="../slideLayouts/slideLayout261.xml"/><Relationship Id="rId3" Type="http://schemas.openxmlformats.org/officeDocument/2006/relationships/slideLayout" Target="../slideLayouts/slideLayout256.xml"/><Relationship Id="rId12" Type="http://schemas.openxmlformats.org/officeDocument/2006/relationships/slideLayout" Target="../slideLayouts/slideLayout265.xml"/><Relationship Id="rId17" Type="http://schemas.openxmlformats.org/officeDocument/2006/relationships/slideLayout" Target="../slideLayouts/slideLayout270.xml"/><Relationship Id="rId25" Type="http://schemas.openxmlformats.org/officeDocument/2006/relationships/slideLayout" Target="../slideLayouts/slideLayout278.xml"/><Relationship Id="rId33" Type="http://schemas.openxmlformats.org/officeDocument/2006/relationships/slideLayout" Target="../slideLayouts/slideLayout286.xml"/><Relationship Id="rId38" Type="http://schemas.openxmlformats.org/officeDocument/2006/relationships/slideLayout" Target="../slideLayouts/slideLayout291.xml"/></Relationships>
</file>

<file path=ppt/slideMasters/_rels/slideMaster11.xml.rels><?xml version="1.0" encoding="UTF-8" standalone="yes"?>
<Relationships xmlns="http://schemas.openxmlformats.org/package/2006/relationships"><Relationship Id="rId13" Type="http://schemas.openxmlformats.org/officeDocument/2006/relationships/slideLayout" Target="../slideLayouts/slideLayout307.xml"/><Relationship Id="rId18" Type="http://schemas.openxmlformats.org/officeDocument/2006/relationships/slideLayout" Target="../slideLayouts/slideLayout312.xml"/><Relationship Id="rId26" Type="http://schemas.openxmlformats.org/officeDocument/2006/relationships/slideLayout" Target="../slideLayouts/slideLayout320.xml"/><Relationship Id="rId39" Type="http://schemas.openxmlformats.org/officeDocument/2006/relationships/image" Target="../media/image31.png"/><Relationship Id="rId21" Type="http://schemas.openxmlformats.org/officeDocument/2006/relationships/slideLayout" Target="../slideLayouts/slideLayout315.xml"/><Relationship Id="rId34" Type="http://schemas.openxmlformats.org/officeDocument/2006/relationships/slideLayout" Target="../slideLayouts/slideLayout328.xml"/><Relationship Id="rId7" Type="http://schemas.openxmlformats.org/officeDocument/2006/relationships/slideLayout" Target="../slideLayouts/slideLayout301.xml"/><Relationship Id="rId12" Type="http://schemas.openxmlformats.org/officeDocument/2006/relationships/slideLayout" Target="../slideLayouts/slideLayout306.xml"/><Relationship Id="rId17" Type="http://schemas.openxmlformats.org/officeDocument/2006/relationships/slideLayout" Target="../slideLayouts/slideLayout311.xml"/><Relationship Id="rId25" Type="http://schemas.openxmlformats.org/officeDocument/2006/relationships/slideLayout" Target="../slideLayouts/slideLayout319.xml"/><Relationship Id="rId33" Type="http://schemas.openxmlformats.org/officeDocument/2006/relationships/slideLayout" Target="../slideLayouts/slideLayout327.xml"/><Relationship Id="rId38" Type="http://schemas.openxmlformats.org/officeDocument/2006/relationships/theme" Target="../theme/theme11.xml"/><Relationship Id="rId2" Type="http://schemas.openxmlformats.org/officeDocument/2006/relationships/slideLayout" Target="../slideLayouts/slideLayout296.xml"/><Relationship Id="rId16" Type="http://schemas.openxmlformats.org/officeDocument/2006/relationships/slideLayout" Target="../slideLayouts/slideLayout310.xml"/><Relationship Id="rId20" Type="http://schemas.openxmlformats.org/officeDocument/2006/relationships/slideLayout" Target="../slideLayouts/slideLayout314.xml"/><Relationship Id="rId29" Type="http://schemas.openxmlformats.org/officeDocument/2006/relationships/slideLayout" Target="../slideLayouts/slideLayout323.xml"/><Relationship Id="rId1" Type="http://schemas.openxmlformats.org/officeDocument/2006/relationships/slideLayout" Target="../slideLayouts/slideLayout295.xml"/><Relationship Id="rId6" Type="http://schemas.openxmlformats.org/officeDocument/2006/relationships/slideLayout" Target="../slideLayouts/slideLayout300.xml"/><Relationship Id="rId11" Type="http://schemas.openxmlformats.org/officeDocument/2006/relationships/slideLayout" Target="../slideLayouts/slideLayout305.xml"/><Relationship Id="rId24" Type="http://schemas.openxmlformats.org/officeDocument/2006/relationships/slideLayout" Target="../slideLayouts/slideLayout318.xml"/><Relationship Id="rId32" Type="http://schemas.openxmlformats.org/officeDocument/2006/relationships/slideLayout" Target="../slideLayouts/slideLayout326.xml"/><Relationship Id="rId37" Type="http://schemas.openxmlformats.org/officeDocument/2006/relationships/slideLayout" Target="../slideLayouts/slideLayout331.xml"/><Relationship Id="rId5" Type="http://schemas.openxmlformats.org/officeDocument/2006/relationships/slideLayout" Target="../slideLayouts/slideLayout299.xml"/><Relationship Id="rId15" Type="http://schemas.openxmlformats.org/officeDocument/2006/relationships/slideLayout" Target="../slideLayouts/slideLayout309.xml"/><Relationship Id="rId23" Type="http://schemas.openxmlformats.org/officeDocument/2006/relationships/slideLayout" Target="../slideLayouts/slideLayout317.xml"/><Relationship Id="rId28" Type="http://schemas.openxmlformats.org/officeDocument/2006/relationships/slideLayout" Target="../slideLayouts/slideLayout322.xml"/><Relationship Id="rId36" Type="http://schemas.openxmlformats.org/officeDocument/2006/relationships/slideLayout" Target="../slideLayouts/slideLayout330.xml"/><Relationship Id="rId10" Type="http://schemas.openxmlformats.org/officeDocument/2006/relationships/slideLayout" Target="../slideLayouts/slideLayout304.xml"/><Relationship Id="rId19" Type="http://schemas.openxmlformats.org/officeDocument/2006/relationships/slideLayout" Target="../slideLayouts/slideLayout313.xml"/><Relationship Id="rId31" Type="http://schemas.openxmlformats.org/officeDocument/2006/relationships/slideLayout" Target="../slideLayouts/slideLayout325.xml"/><Relationship Id="rId4" Type="http://schemas.openxmlformats.org/officeDocument/2006/relationships/slideLayout" Target="../slideLayouts/slideLayout298.xml"/><Relationship Id="rId9" Type="http://schemas.openxmlformats.org/officeDocument/2006/relationships/slideLayout" Target="../slideLayouts/slideLayout303.xml"/><Relationship Id="rId14" Type="http://schemas.openxmlformats.org/officeDocument/2006/relationships/slideLayout" Target="../slideLayouts/slideLayout308.xml"/><Relationship Id="rId22" Type="http://schemas.openxmlformats.org/officeDocument/2006/relationships/slideLayout" Target="../slideLayouts/slideLayout316.xml"/><Relationship Id="rId27" Type="http://schemas.openxmlformats.org/officeDocument/2006/relationships/slideLayout" Target="../slideLayouts/slideLayout321.xml"/><Relationship Id="rId30" Type="http://schemas.openxmlformats.org/officeDocument/2006/relationships/slideLayout" Target="../slideLayouts/slideLayout324.xml"/><Relationship Id="rId35" Type="http://schemas.openxmlformats.org/officeDocument/2006/relationships/slideLayout" Target="../slideLayouts/slideLayout329.xml"/><Relationship Id="rId8" Type="http://schemas.openxmlformats.org/officeDocument/2006/relationships/slideLayout" Target="../slideLayouts/slideLayout302.xml"/><Relationship Id="rId3" Type="http://schemas.openxmlformats.org/officeDocument/2006/relationships/slideLayout" Target="../slideLayouts/slideLayout297.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1.xml"/><Relationship Id="rId18" Type="http://schemas.openxmlformats.org/officeDocument/2006/relationships/slideLayout" Target="../slideLayouts/slideLayout26.xml"/><Relationship Id="rId26" Type="http://schemas.openxmlformats.org/officeDocument/2006/relationships/slideLayout" Target="../slideLayouts/slideLayout34.xml"/><Relationship Id="rId39" Type="http://schemas.openxmlformats.org/officeDocument/2006/relationships/image" Target="../media/image1.png"/><Relationship Id="rId21" Type="http://schemas.openxmlformats.org/officeDocument/2006/relationships/slideLayout" Target="../slideLayouts/slideLayout29.xml"/><Relationship Id="rId34" Type="http://schemas.openxmlformats.org/officeDocument/2006/relationships/slideLayout" Target="../slideLayouts/slideLayout42.xml"/><Relationship Id="rId7" Type="http://schemas.openxmlformats.org/officeDocument/2006/relationships/slideLayout" Target="../slideLayouts/slideLayout15.xml"/><Relationship Id="rId12" Type="http://schemas.openxmlformats.org/officeDocument/2006/relationships/slideLayout" Target="../slideLayouts/slideLayout20.xml"/><Relationship Id="rId17" Type="http://schemas.openxmlformats.org/officeDocument/2006/relationships/slideLayout" Target="../slideLayouts/slideLayout25.xml"/><Relationship Id="rId25" Type="http://schemas.openxmlformats.org/officeDocument/2006/relationships/slideLayout" Target="../slideLayouts/slideLayout33.xml"/><Relationship Id="rId33" Type="http://schemas.openxmlformats.org/officeDocument/2006/relationships/slideLayout" Target="../slideLayouts/slideLayout41.xml"/><Relationship Id="rId38" Type="http://schemas.openxmlformats.org/officeDocument/2006/relationships/theme" Target="../theme/theme2.xml"/><Relationship Id="rId2" Type="http://schemas.openxmlformats.org/officeDocument/2006/relationships/slideLayout" Target="../slideLayouts/slideLayout10.xml"/><Relationship Id="rId16" Type="http://schemas.openxmlformats.org/officeDocument/2006/relationships/slideLayout" Target="../slideLayouts/slideLayout24.xml"/><Relationship Id="rId20" Type="http://schemas.openxmlformats.org/officeDocument/2006/relationships/slideLayout" Target="../slideLayouts/slideLayout28.xml"/><Relationship Id="rId29" Type="http://schemas.openxmlformats.org/officeDocument/2006/relationships/slideLayout" Target="../slideLayouts/slideLayout37.xml"/><Relationship Id="rId1" Type="http://schemas.openxmlformats.org/officeDocument/2006/relationships/slideLayout" Target="../slideLayouts/slideLayout9.xml"/><Relationship Id="rId6" Type="http://schemas.openxmlformats.org/officeDocument/2006/relationships/slideLayout" Target="../slideLayouts/slideLayout14.xml"/><Relationship Id="rId11" Type="http://schemas.openxmlformats.org/officeDocument/2006/relationships/slideLayout" Target="../slideLayouts/slideLayout19.xml"/><Relationship Id="rId24" Type="http://schemas.openxmlformats.org/officeDocument/2006/relationships/slideLayout" Target="../slideLayouts/slideLayout32.xml"/><Relationship Id="rId32" Type="http://schemas.openxmlformats.org/officeDocument/2006/relationships/slideLayout" Target="../slideLayouts/slideLayout40.xml"/><Relationship Id="rId37" Type="http://schemas.openxmlformats.org/officeDocument/2006/relationships/slideLayout" Target="../slideLayouts/slideLayout45.xml"/><Relationship Id="rId5" Type="http://schemas.openxmlformats.org/officeDocument/2006/relationships/slideLayout" Target="../slideLayouts/slideLayout13.xml"/><Relationship Id="rId15" Type="http://schemas.openxmlformats.org/officeDocument/2006/relationships/slideLayout" Target="../slideLayouts/slideLayout23.xml"/><Relationship Id="rId23" Type="http://schemas.openxmlformats.org/officeDocument/2006/relationships/slideLayout" Target="../slideLayouts/slideLayout31.xml"/><Relationship Id="rId28" Type="http://schemas.openxmlformats.org/officeDocument/2006/relationships/slideLayout" Target="../slideLayouts/slideLayout36.xml"/><Relationship Id="rId36" Type="http://schemas.openxmlformats.org/officeDocument/2006/relationships/slideLayout" Target="../slideLayouts/slideLayout44.xml"/><Relationship Id="rId10" Type="http://schemas.openxmlformats.org/officeDocument/2006/relationships/slideLayout" Target="../slideLayouts/slideLayout18.xml"/><Relationship Id="rId19" Type="http://schemas.openxmlformats.org/officeDocument/2006/relationships/slideLayout" Target="../slideLayouts/slideLayout27.xml"/><Relationship Id="rId31" Type="http://schemas.openxmlformats.org/officeDocument/2006/relationships/slideLayout" Target="../slideLayouts/slideLayout39.xml"/><Relationship Id="rId4" Type="http://schemas.openxmlformats.org/officeDocument/2006/relationships/slideLayout" Target="../slideLayouts/slideLayout12.xml"/><Relationship Id="rId9" Type="http://schemas.openxmlformats.org/officeDocument/2006/relationships/slideLayout" Target="../slideLayouts/slideLayout17.xml"/><Relationship Id="rId14" Type="http://schemas.openxmlformats.org/officeDocument/2006/relationships/slideLayout" Target="../slideLayouts/slideLayout22.xml"/><Relationship Id="rId22" Type="http://schemas.openxmlformats.org/officeDocument/2006/relationships/slideLayout" Target="../slideLayouts/slideLayout30.xml"/><Relationship Id="rId27" Type="http://schemas.openxmlformats.org/officeDocument/2006/relationships/slideLayout" Target="../slideLayouts/slideLayout35.xml"/><Relationship Id="rId30" Type="http://schemas.openxmlformats.org/officeDocument/2006/relationships/slideLayout" Target="../slideLayouts/slideLayout38.xml"/><Relationship Id="rId35" Type="http://schemas.openxmlformats.org/officeDocument/2006/relationships/slideLayout" Target="../slideLayouts/slideLayout43.xml"/><Relationship Id="rId8" Type="http://schemas.openxmlformats.org/officeDocument/2006/relationships/slideLayout" Target="../slideLayouts/slideLayout16.xml"/><Relationship Id="rId3" Type="http://schemas.openxmlformats.org/officeDocument/2006/relationships/slideLayout" Target="../slideLayouts/slideLayout11.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58.xml"/><Relationship Id="rId18" Type="http://schemas.openxmlformats.org/officeDocument/2006/relationships/slideLayout" Target="../slideLayouts/slideLayout63.xml"/><Relationship Id="rId26" Type="http://schemas.openxmlformats.org/officeDocument/2006/relationships/slideLayout" Target="../slideLayouts/slideLayout71.xml"/><Relationship Id="rId21" Type="http://schemas.openxmlformats.org/officeDocument/2006/relationships/slideLayout" Target="../slideLayouts/slideLayout66.xml"/><Relationship Id="rId34" Type="http://schemas.openxmlformats.org/officeDocument/2006/relationships/slideLayout" Target="../slideLayouts/slideLayout79.xml"/><Relationship Id="rId7" Type="http://schemas.openxmlformats.org/officeDocument/2006/relationships/slideLayout" Target="../slideLayouts/slideLayout52.xml"/><Relationship Id="rId12" Type="http://schemas.openxmlformats.org/officeDocument/2006/relationships/slideLayout" Target="../slideLayouts/slideLayout57.xml"/><Relationship Id="rId17" Type="http://schemas.openxmlformats.org/officeDocument/2006/relationships/slideLayout" Target="../slideLayouts/slideLayout62.xml"/><Relationship Id="rId25" Type="http://schemas.openxmlformats.org/officeDocument/2006/relationships/slideLayout" Target="../slideLayouts/slideLayout70.xml"/><Relationship Id="rId33" Type="http://schemas.openxmlformats.org/officeDocument/2006/relationships/slideLayout" Target="../slideLayouts/slideLayout78.xml"/><Relationship Id="rId2" Type="http://schemas.openxmlformats.org/officeDocument/2006/relationships/slideLayout" Target="../slideLayouts/slideLayout47.xml"/><Relationship Id="rId16" Type="http://schemas.openxmlformats.org/officeDocument/2006/relationships/slideLayout" Target="../slideLayouts/slideLayout61.xml"/><Relationship Id="rId20" Type="http://schemas.openxmlformats.org/officeDocument/2006/relationships/slideLayout" Target="../slideLayouts/slideLayout65.xml"/><Relationship Id="rId29" Type="http://schemas.openxmlformats.org/officeDocument/2006/relationships/slideLayout" Target="../slideLayouts/slideLayout74.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24" Type="http://schemas.openxmlformats.org/officeDocument/2006/relationships/slideLayout" Target="../slideLayouts/slideLayout69.xml"/><Relationship Id="rId32" Type="http://schemas.openxmlformats.org/officeDocument/2006/relationships/slideLayout" Target="../slideLayouts/slideLayout77.xml"/><Relationship Id="rId37" Type="http://schemas.openxmlformats.org/officeDocument/2006/relationships/image" Target="../media/image1.png"/><Relationship Id="rId5" Type="http://schemas.openxmlformats.org/officeDocument/2006/relationships/slideLayout" Target="../slideLayouts/slideLayout50.xml"/><Relationship Id="rId15" Type="http://schemas.openxmlformats.org/officeDocument/2006/relationships/slideLayout" Target="../slideLayouts/slideLayout60.xml"/><Relationship Id="rId23" Type="http://schemas.openxmlformats.org/officeDocument/2006/relationships/slideLayout" Target="../slideLayouts/slideLayout68.xml"/><Relationship Id="rId28" Type="http://schemas.openxmlformats.org/officeDocument/2006/relationships/slideLayout" Target="../slideLayouts/slideLayout73.xml"/><Relationship Id="rId36" Type="http://schemas.openxmlformats.org/officeDocument/2006/relationships/theme" Target="../theme/theme3.xml"/><Relationship Id="rId10" Type="http://schemas.openxmlformats.org/officeDocument/2006/relationships/slideLayout" Target="../slideLayouts/slideLayout55.xml"/><Relationship Id="rId19" Type="http://schemas.openxmlformats.org/officeDocument/2006/relationships/slideLayout" Target="../slideLayouts/slideLayout64.xml"/><Relationship Id="rId31" Type="http://schemas.openxmlformats.org/officeDocument/2006/relationships/slideLayout" Target="../slideLayouts/slideLayout76.xml"/><Relationship Id="rId4" Type="http://schemas.openxmlformats.org/officeDocument/2006/relationships/slideLayout" Target="../slideLayouts/slideLayout49.xml"/><Relationship Id="rId9" Type="http://schemas.openxmlformats.org/officeDocument/2006/relationships/slideLayout" Target="../slideLayouts/slideLayout54.xml"/><Relationship Id="rId14" Type="http://schemas.openxmlformats.org/officeDocument/2006/relationships/slideLayout" Target="../slideLayouts/slideLayout59.xml"/><Relationship Id="rId22" Type="http://schemas.openxmlformats.org/officeDocument/2006/relationships/slideLayout" Target="../slideLayouts/slideLayout67.xml"/><Relationship Id="rId27" Type="http://schemas.openxmlformats.org/officeDocument/2006/relationships/slideLayout" Target="../slideLayouts/slideLayout72.xml"/><Relationship Id="rId30" Type="http://schemas.openxmlformats.org/officeDocument/2006/relationships/slideLayout" Target="../slideLayouts/slideLayout75.xml"/><Relationship Id="rId35" Type="http://schemas.openxmlformats.org/officeDocument/2006/relationships/slideLayout" Target="../slideLayouts/slideLayout80.xml"/><Relationship Id="rId8" Type="http://schemas.openxmlformats.org/officeDocument/2006/relationships/slideLayout" Target="../slideLayouts/slideLayout53.xml"/><Relationship Id="rId3" Type="http://schemas.openxmlformats.org/officeDocument/2006/relationships/slideLayout" Target="../slideLayouts/slideLayout4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8.xml"/><Relationship Id="rId13" Type="http://schemas.openxmlformats.org/officeDocument/2006/relationships/slideLayout" Target="../slideLayouts/slideLayout93.xml"/><Relationship Id="rId3" Type="http://schemas.openxmlformats.org/officeDocument/2006/relationships/slideLayout" Target="../slideLayouts/slideLayout83.xml"/><Relationship Id="rId7" Type="http://schemas.openxmlformats.org/officeDocument/2006/relationships/slideLayout" Target="../slideLayouts/slideLayout87.xml"/><Relationship Id="rId12" Type="http://schemas.openxmlformats.org/officeDocument/2006/relationships/slideLayout" Target="../slideLayouts/slideLayout92.xml"/><Relationship Id="rId2" Type="http://schemas.openxmlformats.org/officeDocument/2006/relationships/slideLayout" Target="../slideLayouts/slideLayout82.xml"/><Relationship Id="rId1" Type="http://schemas.openxmlformats.org/officeDocument/2006/relationships/slideLayout" Target="../slideLayouts/slideLayout81.xml"/><Relationship Id="rId6" Type="http://schemas.openxmlformats.org/officeDocument/2006/relationships/slideLayout" Target="../slideLayouts/slideLayout86.xml"/><Relationship Id="rId11" Type="http://schemas.openxmlformats.org/officeDocument/2006/relationships/slideLayout" Target="../slideLayouts/slideLayout91.xml"/><Relationship Id="rId5" Type="http://schemas.openxmlformats.org/officeDocument/2006/relationships/slideLayout" Target="../slideLayouts/slideLayout85.xml"/><Relationship Id="rId15" Type="http://schemas.openxmlformats.org/officeDocument/2006/relationships/image" Target="../media/image1.png"/><Relationship Id="rId10" Type="http://schemas.openxmlformats.org/officeDocument/2006/relationships/slideLayout" Target="../slideLayouts/slideLayout90.xml"/><Relationship Id="rId4" Type="http://schemas.openxmlformats.org/officeDocument/2006/relationships/slideLayout" Target="../slideLayouts/slideLayout84.xml"/><Relationship Id="rId9" Type="http://schemas.openxmlformats.org/officeDocument/2006/relationships/slideLayout" Target="../slideLayouts/slideLayout89.xml"/><Relationship Id="rId1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01.xml"/><Relationship Id="rId3" Type="http://schemas.openxmlformats.org/officeDocument/2006/relationships/slideLayout" Target="../slideLayouts/slideLayout96.xml"/><Relationship Id="rId7" Type="http://schemas.openxmlformats.org/officeDocument/2006/relationships/slideLayout" Target="../slideLayouts/slideLayout100.xml"/><Relationship Id="rId12" Type="http://schemas.openxmlformats.org/officeDocument/2006/relationships/image" Target="../media/image1.png"/><Relationship Id="rId2" Type="http://schemas.openxmlformats.org/officeDocument/2006/relationships/slideLayout" Target="../slideLayouts/slideLayout95.xml"/><Relationship Id="rId1" Type="http://schemas.openxmlformats.org/officeDocument/2006/relationships/slideLayout" Target="../slideLayouts/slideLayout94.xml"/><Relationship Id="rId6" Type="http://schemas.openxmlformats.org/officeDocument/2006/relationships/slideLayout" Target="../slideLayouts/slideLayout99.xml"/><Relationship Id="rId11" Type="http://schemas.openxmlformats.org/officeDocument/2006/relationships/theme" Target="../theme/theme5.xml"/><Relationship Id="rId5" Type="http://schemas.openxmlformats.org/officeDocument/2006/relationships/slideLayout" Target="../slideLayouts/slideLayout98.xml"/><Relationship Id="rId10" Type="http://schemas.openxmlformats.org/officeDocument/2006/relationships/slideLayout" Target="../slideLayouts/slideLayout103.xml"/><Relationship Id="rId4" Type="http://schemas.openxmlformats.org/officeDocument/2006/relationships/slideLayout" Target="../slideLayouts/slideLayout97.xml"/><Relationship Id="rId9" Type="http://schemas.openxmlformats.org/officeDocument/2006/relationships/slideLayout" Target="../slideLayouts/slideLayout102.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116.xml"/><Relationship Id="rId18" Type="http://schemas.openxmlformats.org/officeDocument/2006/relationships/slideLayout" Target="../slideLayouts/slideLayout121.xml"/><Relationship Id="rId26" Type="http://schemas.openxmlformats.org/officeDocument/2006/relationships/slideLayout" Target="../slideLayouts/slideLayout129.xml"/><Relationship Id="rId39" Type="http://schemas.openxmlformats.org/officeDocument/2006/relationships/slideLayout" Target="../slideLayouts/slideLayout142.xml"/><Relationship Id="rId21" Type="http://schemas.openxmlformats.org/officeDocument/2006/relationships/slideLayout" Target="../slideLayouts/slideLayout124.xml"/><Relationship Id="rId34" Type="http://schemas.openxmlformats.org/officeDocument/2006/relationships/slideLayout" Target="../slideLayouts/slideLayout137.xml"/><Relationship Id="rId42" Type="http://schemas.openxmlformats.org/officeDocument/2006/relationships/slideLayout" Target="../slideLayouts/slideLayout145.xml"/><Relationship Id="rId7" Type="http://schemas.openxmlformats.org/officeDocument/2006/relationships/slideLayout" Target="../slideLayouts/slideLayout110.xml"/><Relationship Id="rId2" Type="http://schemas.openxmlformats.org/officeDocument/2006/relationships/slideLayout" Target="../slideLayouts/slideLayout105.xml"/><Relationship Id="rId16" Type="http://schemas.openxmlformats.org/officeDocument/2006/relationships/slideLayout" Target="../slideLayouts/slideLayout119.xml"/><Relationship Id="rId20" Type="http://schemas.openxmlformats.org/officeDocument/2006/relationships/slideLayout" Target="../slideLayouts/slideLayout123.xml"/><Relationship Id="rId29" Type="http://schemas.openxmlformats.org/officeDocument/2006/relationships/slideLayout" Target="../slideLayouts/slideLayout132.xml"/><Relationship Id="rId41" Type="http://schemas.openxmlformats.org/officeDocument/2006/relationships/slideLayout" Target="../slideLayouts/slideLayout144.xml"/><Relationship Id="rId1" Type="http://schemas.openxmlformats.org/officeDocument/2006/relationships/slideLayout" Target="../slideLayouts/slideLayout104.xml"/><Relationship Id="rId6" Type="http://schemas.openxmlformats.org/officeDocument/2006/relationships/slideLayout" Target="../slideLayouts/slideLayout109.xml"/><Relationship Id="rId11" Type="http://schemas.openxmlformats.org/officeDocument/2006/relationships/slideLayout" Target="../slideLayouts/slideLayout114.xml"/><Relationship Id="rId24" Type="http://schemas.openxmlformats.org/officeDocument/2006/relationships/slideLayout" Target="../slideLayouts/slideLayout127.xml"/><Relationship Id="rId32" Type="http://schemas.openxmlformats.org/officeDocument/2006/relationships/slideLayout" Target="../slideLayouts/slideLayout135.xml"/><Relationship Id="rId37" Type="http://schemas.openxmlformats.org/officeDocument/2006/relationships/slideLayout" Target="../slideLayouts/slideLayout140.xml"/><Relationship Id="rId40" Type="http://schemas.openxmlformats.org/officeDocument/2006/relationships/slideLayout" Target="../slideLayouts/slideLayout143.xml"/><Relationship Id="rId5" Type="http://schemas.openxmlformats.org/officeDocument/2006/relationships/slideLayout" Target="../slideLayouts/slideLayout108.xml"/><Relationship Id="rId15" Type="http://schemas.openxmlformats.org/officeDocument/2006/relationships/slideLayout" Target="../slideLayouts/slideLayout118.xml"/><Relationship Id="rId23" Type="http://schemas.openxmlformats.org/officeDocument/2006/relationships/slideLayout" Target="../slideLayouts/slideLayout126.xml"/><Relationship Id="rId28" Type="http://schemas.openxmlformats.org/officeDocument/2006/relationships/slideLayout" Target="../slideLayouts/slideLayout131.xml"/><Relationship Id="rId36" Type="http://schemas.openxmlformats.org/officeDocument/2006/relationships/slideLayout" Target="../slideLayouts/slideLayout139.xml"/><Relationship Id="rId10" Type="http://schemas.openxmlformats.org/officeDocument/2006/relationships/slideLayout" Target="../slideLayouts/slideLayout113.xml"/><Relationship Id="rId19" Type="http://schemas.openxmlformats.org/officeDocument/2006/relationships/slideLayout" Target="../slideLayouts/slideLayout122.xml"/><Relationship Id="rId31" Type="http://schemas.openxmlformats.org/officeDocument/2006/relationships/slideLayout" Target="../slideLayouts/slideLayout134.xml"/><Relationship Id="rId44" Type="http://schemas.openxmlformats.org/officeDocument/2006/relationships/image" Target="../media/image1.png"/><Relationship Id="rId4" Type="http://schemas.openxmlformats.org/officeDocument/2006/relationships/slideLayout" Target="../slideLayouts/slideLayout107.xml"/><Relationship Id="rId9" Type="http://schemas.openxmlformats.org/officeDocument/2006/relationships/slideLayout" Target="../slideLayouts/slideLayout112.xml"/><Relationship Id="rId14" Type="http://schemas.openxmlformats.org/officeDocument/2006/relationships/slideLayout" Target="../slideLayouts/slideLayout117.xml"/><Relationship Id="rId22" Type="http://schemas.openxmlformats.org/officeDocument/2006/relationships/slideLayout" Target="../slideLayouts/slideLayout125.xml"/><Relationship Id="rId27" Type="http://schemas.openxmlformats.org/officeDocument/2006/relationships/slideLayout" Target="../slideLayouts/slideLayout130.xml"/><Relationship Id="rId30" Type="http://schemas.openxmlformats.org/officeDocument/2006/relationships/slideLayout" Target="../slideLayouts/slideLayout133.xml"/><Relationship Id="rId35" Type="http://schemas.openxmlformats.org/officeDocument/2006/relationships/slideLayout" Target="../slideLayouts/slideLayout138.xml"/><Relationship Id="rId43" Type="http://schemas.openxmlformats.org/officeDocument/2006/relationships/theme" Target="../theme/theme6.xml"/><Relationship Id="rId8" Type="http://schemas.openxmlformats.org/officeDocument/2006/relationships/slideLayout" Target="../slideLayouts/slideLayout111.xml"/><Relationship Id="rId3" Type="http://schemas.openxmlformats.org/officeDocument/2006/relationships/slideLayout" Target="../slideLayouts/slideLayout106.xml"/><Relationship Id="rId12" Type="http://schemas.openxmlformats.org/officeDocument/2006/relationships/slideLayout" Target="../slideLayouts/slideLayout115.xml"/><Relationship Id="rId17" Type="http://schemas.openxmlformats.org/officeDocument/2006/relationships/slideLayout" Target="../slideLayouts/slideLayout120.xml"/><Relationship Id="rId25" Type="http://schemas.openxmlformats.org/officeDocument/2006/relationships/slideLayout" Target="../slideLayouts/slideLayout128.xml"/><Relationship Id="rId33" Type="http://schemas.openxmlformats.org/officeDocument/2006/relationships/slideLayout" Target="../slideLayouts/slideLayout136.xml"/><Relationship Id="rId38" Type="http://schemas.openxmlformats.org/officeDocument/2006/relationships/slideLayout" Target="../slideLayouts/slideLayout141.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158.xml"/><Relationship Id="rId18" Type="http://schemas.openxmlformats.org/officeDocument/2006/relationships/slideLayout" Target="../slideLayouts/slideLayout163.xml"/><Relationship Id="rId26" Type="http://schemas.openxmlformats.org/officeDocument/2006/relationships/slideLayout" Target="../slideLayouts/slideLayout171.xml"/><Relationship Id="rId39" Type="http://schemas.openxmlformats.org/officeDocument/2006/relationships/image" Target="../media/image20.emf"/><Relationship Id="rId21" Type="http://schemas.openxmlformats.org/officeDocument/2006/relationships/slideLayout" Target="../slideLayouts/slideLayout166.xml"/><Relationship Id="rId34" Type="http://schemas.openxmlformats.org/officeDocument/2006/relationships/slideLayout" Target="../slideLayouts/slideLayout179.xml"/><Relationship Id="rId7" Type="http://schemas.openxmlformats.org/officeDocument/2006/relationships/slideLayout" Target="../slideLayouts/slideLayout152.xml"/><Relationship Id="rId12" Type="http://schemas.openxmlformats.org/officeDocument/2006/relationships/slideLayout" Target="../slideLayouts/slideLayout157.xml"/><Relationship Id="rId17" Type="http://schemas.openxmlformats.org/officeDocument/2006/relationships/slideLayout" Target="../slideLayouts/slideLayout162.xml"/><Relationship Id="rId25" Type="http://schemas.openxmlformats.org/officeDocument/2006/relationships/slideLayout" Target="../slideLayouts/slideLayout170.xml"/><Relationship Id="rId33" Type="http://schemas.openxmlformats.org/officeDocument/2006/relationships/slideLayout" Target="../slideLayouts/slideLayout178.xml"/><Relationship Id="rId38" Type="http://schemas.openxmlformats.org/officeDocument/2006/relationships/oleObject" Target="../embeddings/oleObject1.bin"/><Relationship Id="rId2" Type="http://schemas.openxmlformats.org/officeDocument/2006/relationships/slideLayout" Target="../slideLayouts/slideLayout147.xml"/><Relationship Id="rId16" Type="http://schemas.openxmlformats.org/officeDocument/2006/relationships/slideLayout" Target="../slideLayouts/slideLayout161.xml"/><Relationship Id="rId20" Type="http://schemas.openxmlformats.org/officeDocument/2006/relationships/slideLayout" Target="../slideLayouts/slideLayout165.xml"/><Relationship Id="rId29" Type="http://schemas.openxmlformats.org/officeDocument/2006/relationships/slideLayout" Target="../slideLayouts/slideLayout174.xml"/><Relationship Id="rId1" Type="http://schemas.openxmlformats.org/officeDocument/2006/relationships/slideLayout" Target="../slideLayouts/slideLayout146.xml"/><Relationship Id="rId6" Type="http://schemas.openxmlformats.org/officeDocument/2006/relationships/slideLayout" Target="../slideLayouts/slideLayout151.xml"/><Relationship Id="rId11" Type="http://schemas.openxmlformats.org/officeDocument/2006/relationships/slideLayout" Target="../slideLayouts/slideLayout156.xml"/><Relationship Id="rId24" Type="http://schemas.openxmlformats.org/officeDocument/2006/relationships/slideLayout" Target="../slideLayouts/slideLayout169.xml"/><Relationship Id="rId32" Type="http://schemas.openxmlformats.org/officeDocument/2006/relationships/slideLayout" Target="../slideLayouts/slideLayout177.xml"/><Relationship Id="rId37" Type="http://schemas.openxmlformats.org/officeDocument/2006/relationships/tags" Target="../tags/tag2.xml"/><Relationship Id="rId40" Type="http://schemas.openxmlformats.org/officeDocument/2006/relationships/image" Target="../media/image21.emf"/><Relationship Id="rId5" Type="http://schemas.openxmlformats.org/officeDocument/2006/relationships/slideLayout" Target="../slideLayouts/slideLayout150.xml"/><Relationship Id="rId15" Type="http://schemas.openxmlformats.org/officeDocument/2006/relationships/slideLayout" Target="../slideLayouts/slideLayout160.xml"/><Relationship Id="rId23" Type="http://schemas.openxmlformats.org/officeDocument/2006/relationships/slideLayout" Target="../slideLayouts/slideLayout168.xml"/><Relationship Id="rId28" Type="http://schemas.openxmlformats.org/officeDocument/2006/relationships/slideLayout" Target="../slideLayouts/slideLayout173.xml"/><Relationship Id="rId36" Type="http://schemas.openxmlformats.org/officeDocument/2006/relationships/tags" Target="../tags/tag1.xml"/><Relationship Id="rId10" Type="http://schemas.openxmlformats.org/officeDocument/2006/relationships/slideLayout" Target="../slideLayouts/slideLayout155.xml"/><Relationship Id="rId19" Type="http://schemas.openxmlformats.org/officeDocument/2006/relationships/slideLayout" Target="../slideLayouts/slideLayout164.xml"/><Relationship Id="rId31" Type="http://schemas.openxmlformats.org/officeDocument/2006/relationships/slideLayout" Target="../slideLayouts/slideLayout176.xml"/><Relationship Id="rId4" Type="http://schemas.openxmlformats.org/officeDocument/2006/relationships/slideLayout" Target="../slideLayouts/slideLayout149.xml"/><Relationship Id="rId9" Type="http://schemas.openxmlformats.org/officeDocument/2006/relationships/slideLayout" Target="../slideLayouts/slideLayout154.xml"/><Relationship Id="rId14" Type="http://schemas.openxmlformats.org/officeDocument/2006/relationships/slideLayout" Target="../slideLayouts/slideLayout159.xml"/><Relationship Id="rId22" Type="http://schemas.openxmlformats.org/officeDocument/2006/relationships/slideLayout" Target="../slideLayouts/slideLayout167.xml"/><Relationship Id="rId27" Type="http://schemas.openxmlformats.org/officeDocument/2006/relationships/slideLayout" Target="../slideLayouts/slideLayout172.xml"/><Relationship Id="rId30" Type="http://schemas.openxmlformats.org/officeDocument/2006/relationships/slideLayout" Target="../slideLayouts/slideLayout175.xml"/><Relationship Id="rId35" Type="http://schemas.openxmlformats.org/officeDocument/2006/relationships/theme" Target="../theme/theme7.xml"/><Relationship Id="rId8" Type="http://schemas.openxmlformats.org/officeDocument/2006/relationships/slideLayout" Target="../slideLayouts/slideLayout153.xml"/><Relationship Id="rId3" Type="http://schemas.openxmlformats.org/officeDocument/2006/relationships/slideLayout" Target="../slideLayouts/slideLayout148.xml"/></Relationships>
</file>

<file path=ppt/slideMasters/_rels/slideMaster8.xml.rels><?xml version="1.0" encoding="UTF-8" standalone="yes"?>
<Relationships xmlns="http://schemas.openxmlformats.org/package/2006/relationships"><Relationship Id="rId13" Type="http://schemas.openxmlformats.org/officeDocument/2006/relationships/slideLayout" Target="../slideLayouts/slideLayout192.xml"/><Relationship Id="rId18" Type="http://schemas.openxmlformats.org/officeDocument/2006/relationships/slideLayout" Target="../slideLayouts/slideLayout197.xml"/><Relationship Id="rId26" Type="http://schemas.openxmlformats.org/officeDocument/2006/relationships/slideLayout" Target="../slideLayouts/slideLayout205.xml"/><Relationship Id="rId21" Type="http://schemas.openxmlformats.org/officeDocument/2006/relationships/slideLayout" Target="../slideLayouts/slideLayout200.xml"/><Relationship Id="rId34" Type="http://schemas.openxmlformats.org/officeDocument/2006/relationships/slideLayout" Target="../slideLayouts/slideLayout213.xml"/><Relationship Id="rId7" Type="http://schemas.openxmlformats.org/officeDocument/2006/relationships/slideLayout" Target="../slideLayouts/slideLayout186.xml"/><Relationship Id="rId12" Type="http://schemas.openxmlformats.org/officeDocument/2006/relationships/slideLayout" Target="../slideLayouts/slideLayout191.xml"/><Relationship Id="rId17" Type="http://schemas.openxmlformats.org/officeDocument/2006/relationships/slideLayout" Target="../slideLayouts/slideLayout196.xml"/><Relationship Id="rId25" Type="http://schemas.openxmlformats.org/officeDocument/2006/relationships/slideLayout" Target="../slideLayouts/slideLayout204.xml"/><Relationship Id="rId33" Type="http://schemas.openxmlformats.org/officeDocument/2006/relationships/slideLayout" Target="../slideLayouts/slideLayout212.xml"/><Relationship Id="rId38" Type="http://schemas.openxmlformats.org/officeDocument/2006/relationships/image" Target="../media/image31.png"/><Relationship Id="rId2" Type="http://schemas.openxmlformats.org/officeDocument/2006/relationships/slideLayout" Target="../slideLayouts/slideLayout181.xml"/><Relationship Id="rId16" Type="http://schemas.openxmlformats.org/officeDocument/2006/relationships/slideLayout" Target="../slideLayouts/slideLayout195.xml"/><Relationship Id="rId20" Type="http://schemas.openxmlformats.org/officeDocument/2006/relationships/slideLayout" Target="../slideLayouts/slideLayout199.xml"/><Relationship Id="rId29" Type="http://schemas.openxmlformats.org/officeDocument/2006/relationships/slideLayout" Target="../slideLayouts/slideLayout208.xml"/><Relationship Id="rId1" Type="http://schemas.openxmlformats.org/officeDocument/2006/relationships/slideLayout" Target="../slideLayouts/slideLayout180.xml"/><Relationship Id="rId6" Type="http://schemas.openxmlformats.org/officeDocument/2006/relationships/slideLayout" Target="../slideLayouts/slideLayout185.xml"/><Relationship Id="rId11" Type="http://schemas.openxmlformats.org/officeDocument/2006/relationships/slideLayout" Target="../slideLayouts/slideLayout190.xml"/><Relationship Id="rId24" Type="http://schemas.openxmlformats.org/officeDocument/2006/relationships/slideLayout" Target="../slideLayouts/slideLayout203.xml"/><Relationship Id="rId32" Type="http://schemas.openxmlformats.org/officeDocument/2006/relationships/slideLayout" Target="../slideLayouts/slideLayout211.xml"/><Relationship Id="rId37" Type="http://schemas.openxmlformats.org/officeDocument/2006/relationships/theme" Target="../theme/theme8.xml"/><Relationship Id="rId5" Type="http://schemas.openxmlformats.org/officeDocument/2006/relationships/slideLayout" Target="../slideLayouts/slideLayout184.xml"/><Relationship Id="rId15" Type="http://schemas.openxmlformats.org/officeDocument/2006/relationships/slideLayout" Target="../slideLayouts/slideLayout194.xml"/><Relationship Id="rId23" Type="http://schemas.openxmlformats.org/officeDocument/2006/relationships/slideLayout" Target="../slideLayouts/slideLayout202.xml"/><Relationship Id="rId28" Type="http://schemas.openxmlformats.org/officeDocument/2006/relationships/slideLayout" Target="../slideLayouts/slideLayout207.xml"/><Relationship Id="rId36" Type="http://schemas.openxmlformats.org/officeDocument/2006/relationships/slideLayout" Target="../slideLayouts/slideLayout215.xml"/><Relationship Id="rId10" Type="http://schemas.openxmlformats.org/officeDocument/2006/relationships/slideLayout" Target="../slideLayouts/slideLayout189.xml"/><Relationship Id="rId19" Type="http://schemas.openxmlformats.org/officeDocument/2006/relationships/slideLayout" Target="../slideLayouts/slideLayout198.xml"/><Relationship Id="rId31" Type="http://schemas.openxmlformats.org/officeDocument/2006/relationships/slideLayout" Target="../slideLayouts/slideLayout210.xml"/><Relationship Id="rId4" Type="http://schemas.openxmlformats.org/officeDocument/2006/relationships/slideLayout" Target="../slideLayouts/slideLayout183.xml"/><Relationship Id="rId9" Type="http://schemas.openxmlformats.org/officeDocument/2006/relationships/slideLayout" Target="../slideLayouts/slideLayout188.xml"/><Relationship Id="rId14" Type="http://schemas.openxmlformats.org/officeDocument/2006/relationships/slideLayout" Target="../slideLayouts/slideLayout193.xml"/><Relationship Id="rId22" Type="http://schemas.openxmlformats.org/officeDocument/2006/relationships/slideLayout" Target="../slideLayouts/slideLayout201.xml"/><Relationship Id="rId27" Type="http://schemas.openxmlformats.org/officeDocument/2006/relationships/slideLayout" Target="../slideLayouts/slideLayout206.xml"/><Relationship Id="rId30" Type="http://schemas.openxmlformats.org/officeDocument/2006/relationships/slideLayout" Target="../slideLayouts/slideLayout209.xml"/><Relationship Id="rId35" Type="http://schemas.openxmlformats.org/officeDocument/2006/relationships/slideLayout" Target="../slideLayouts/slideLayout214.xml"/><Relationship Id="rId8" Type="http://schemas.openxmlformats.org/officeDocument/2006/relationships/slideLayout" Target="../slideLayouts/slideLayout187.xml"/><Relationship Id="rId3" Type="http://schemas.openxmlformats.org/officeDocument/2006/relationships/slideLayout" Target="../slideLayouts/slideLayout182.xml"/></Relationships>
</file>

<file path=ppt/slideMasters/_rels/slideMaster9.xml.rels><?xml version="1.0" encoding="UTF-8" standalone="yes"?>
<Relationships xmlns="http://schemas.openxmlformats.org/package/2006/relationships"><Relationship Id="rId13" Type="http://schemas.openxmlformats.org/officeDocument/2006/relationships/slideLayout" Target="../slideLayouts/slideLayout228.xml"/><Relationship Id="rId18" Type="http://schemas.openxmlformats.org/officeDocument/2006/relationships/slideLayout" Target="../slideLayouts/slideLayout233.xml"/><Relationship Id="rId26" Type="http://schemas.openxmlformats.org/officeDocument/2006/relationships/slideLayout" Target="../slideLayouts/slideLayout241.xml"/><Relationship Id="rId39" Type="http://schemas.openxmlformats.org/officeDocument/2006/relationships/theme" Target="../theme/theme9.xml"/><Relationship Id="rId21" Type="http://schemas.openxmlformats.org/officeDocument/2006/relationships/slideLayout" Target="../slideLayouts/slideLayout236.xml"/><Relationship Id="rId34" Type="http://schemas.openxmlformats.org/officeDocument/2006/relationships/slideLayout" Target="../slideLayouts/slideLayout249.xml"/><Relationship Id="rId7" Type="http://schemas.openxmlformats.org/officeDocument/2006/relationships/slideLayout" Target="../slideLayouts/slideLayout222.xml"/><Relationship Id="rId12" Type="http://schemas.openxmlformats.org/officeDocument/2006/relationships/slideLayout" Target="../slideLayouts/slideLayout227.xml"/><Relationship Id="rId17" Type="http://schemas.openxmlformats.org/officeDocument/2006/relationships/slideLayout" Target="../slideLayouts/slideLayout232.xml"/><Relationship Id="rId25" Type="http://schemas.openxmlformats.org/officeDocument/2006/relationships/slideLayout" Target="../slideLayouts/slideLayout240.xml"/><Relationship Id="rId33" Type="http://schemas.openxmlformats.org/officeDocument/2006/relationships/slideLayout" Target="../slideLayouts/slideLayout248.xml"/><Relationship Id="rId38" Type="http://schemas.openxmlformats.org/officeDocument/2006/relationships/slideLayout" Target="../slideLayouts/slideLayout253.xml"/><Relationship Id="rId2" Type="http://schemas.openxmlformats.org/officeDocument/2006/relationships/slideLayout" Target="../slideLayouts/slideLayout217.xml"/><Relationship Id="rId16" Type="http://schemas.openxmlformats.org/officeDocument/2006/relationships/slideLayout" Target="../slideLayouts/slideLayout231.xml"/><Relationship Id="rId20" Type="http://schemas.openxmlformats.org/officeDocument/2006/relationships/slideLayout" Target="../slideLayouts/slideLayout235.xml"/><Relationship Id="rId29" Type="http://schemas.openxmlformats.org/officeDocument/2006/relationships/slideLayout" Target="../slideLayouts/slideLayout244.xml"/><Relationship Id="rId1" Type="http://schemas.openxmlformats.org/officeDocument/2006/relationships/slideLayout" Target="../slideLayouts/slideLayout216.xml"/><Relationship Id="rId6" Type="http://schemas.openxmlformats.org/officeDocument/2006/relationships/slideLayout" Target="../slideLayouts/slideLayout221.xml"/><Relationship Id="rId11" Type="http://schemas.openxmlformats.org/officeDocument/2006/relationships/slideLayout" Target="../slideLayouts/slideLayout226.xml"/><Relationship Id="rId24" Type="http://schemas.openxmlformats.org/officeDocument/2006/relationships/slideLayout" Target="../slideLayouts/slideLayout239.xml"/><Relationship Id="rId32" Type="http://schemas.openxmlformats.org/officeDocument/2006/relationships/slideLayout" Target="../slideLayouts/slideLayout247.xml"/><Relationship Id="rId37" Type="http://schemas.openxmlformats.org/officeDocument/2006/relationships/slideLayout" Target="../slideLayouts/slideLayout252.xml"/><Relationship Id="rId40" Type="http://schemas.openxmlformats.org/officeDocument/2006/relationships/image" Target="../media/image1.png"/><Relationship Id="rId5" Type="http://schemas.openxmlformats.org/officeDocument/2006/relationships/slideLayout" Target="../slideLayouts/slideLayout220.xml"/><Relationship Id="rId15" Type="http://schemas.openxmlformats.org/officeDocument/2006/relationships/slideLayout" Target="../slideLayouts/slideLayout230.xml"/><Relationship Id="rId23" Type="http://schemas.openxmlformats.org/officeDocument/2006/relationships/slideLayout" Target="../slideLayouts/slideLayout238.xml"/><Relationship Id="rId28" Type="http://schemas.openxmlformats.org/officeDocument/2006/relationships/slideLayout" Target="../slideLayouts/slideLayout243.xml"/><Relationship Id="rId36" Type="http://schemas.openxmlformats.org/officeDocument/2006/relationships/slideLayout" Target="../slideLayouts/slideLayout251.xml"/><Relationship Id="rId10" Type="http://schemas.openxmlformats.org/officeDocument/2006/relationships/slideLayout" Target="../slideLayouts/slideLayout225.xml"/><Relationship Id="rId19" Type="http://schemas.openxmlformats.org/officeDocument/2006/relationships/slideLayout" Target="../slideLayouts/slideLayout234.xml"/><Relationship Id="rId31" Type="http://schemas.openxmlformats.org/officeDocument/2006/relationships/slideLayout" Target="../slideLayouts/slideLayout246.xml"/><Relationship Id="rId4" Type="http://schemas.openxmlformats.org/officeDocument/2006/relationships/slideLayout" Target="../slideLayouts/slideLayout219.xml"/><Relationship Id="rId9" Type="http://schemas.openxmlformats.org/officeDocument/2006/relationships/slideLayout" Target="../slideLayouts/slideLayout224.xml"/><Relationship Id="rId14" Type="http://schemas.openxmlformats.org/officeDocument/2006/relationships/slideLayout" Target="../slideLayouts/slideLayout229.xml"/><Relationship Id="rId22" Type="http://schemas.openxmlformats.org/officeDocument/2006/relationships/slideLayout" Target="../slideLayouts/slideLayout237.xml"/><Relationship Id="rId27" Type="http://schemas.openxmlformats.org/officeDocument/2006/relationships/slideLayout" Target="../slideLayouts/slideLayout242.xml"/><Relationship Id="rId30" Type="http://schemas.openxmlformats.org/officeDocument/2006/relationships/slideLayout" Target="../slideLayouts/slideLayout245.xml"/><Relationship Id="rId35" Type="http://schemas.openxmlformats.org/officeDocument/2006/relationships/slideLayout" Target="../slideLayouts/slideLayout250.xml"/><Relationship Id="rId8" Type="http://schemas.openxmlformats.org/officeDocument/2006/relationships/slideLayout" Target="../slideLayouts/slideLayout223.xml"/><Relationship Id="rId3" Type="http://schemas.openxmlformats.org/officeDocument/2006/relationships/slideLayout" Target="../slideLayouts/slideLayout21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body" idx="1"/>
          </p:nvPr>
        </p:nvSpPr>
        <p:spPr bwMode="auto">
          <a:xfrm>
            <a:off x="304801" y="1979613"/>
            <a:ext cx="11584516" cy="4227512"/>
          </a:xfrm>
          <a:prstGeom prst="rect">
            <a:avLst/>
          </a:prstGeom>
          <a:noFill/>
          <a:ln w="12700">
            <a:noFill/>
            <a:miter lim="800000"/>
            <a:headEnd/>
            <a:tailEnd/>
          </a:ln>
          <a:effectLst/>
        </p:spPr>
        <p:txBody>
          <a:bodyPr vert="horz" wrap="square" lIns="90488" tIns="44450" rIns="90488" bIns="4445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Slide Number Placeholder 5"/>
          <p:cNvSpPr txBox="1">
            <a:spLocks/>
          </p:cNvSpPr>
          <p:nvPr/>
        </p:nvSpPr>
        <p:spPr>
          <a:xfrm>
            <a:off x="11602226" y="6428400"/>
            <a:ext cx="284975" cy="180000"/>
          </a:xfrm>
          <a:prstGeom prst="rect">
            <a:avLst/>
          </a:prstGeom>
        </p:spPr>
        <p:txBody>
          <a:bodyPr lIns="0" tIns="0" rIns="0" bIns="0" anchor="ctr" anchorCtr="0"/>
          <a:lstStyle>
            <a:defPPr>
              <a:defRPr lang="en-US"/>
            </a:defPPr>
            <a:lvl1pPr marL="0" algn="l" defTabSz="1019007" rtl="0" eaLnBrk="1" latinLnBrk="0" hangingPunct="1">
              <a:defRPr sz="2000" kern="1200">
                <a:solidFill>
                  <a:schemeClr val="tx1"/>
                </a:solidFill>
                <a:latin typeface="+mn-lt"/>
                <a:ea typeface="+mn-ea"/>
                <a:cs typeface="+mn-cs"/>
              </a:defRPr>
            </a:lvl1pPr>
            <a:lvl2pPr marL="509504" algn="l" defTabSz="1019007" rtl="0" eaLnBrk="1" latinLnBrk="0" hangingPunct="1">
              <a:defRPr sz="2000" kern="1200">
                <a:solidFill>
                  <a:schemeClr val="tx1"/>
                </a:solidFill>
                <a:latin typeface="+mn-lt"/>
                <a:ea typeface="+mn-ea"/>
                <a:cs typeface="+mn-cs"/>
              </a:defRPr>
            </a:lvl2pPr>
            <a:lvl3pPr marL="1019007" algn="l" defTabSz="1019007" rtl="0" eaLnBrk="1" latinLnBrk="0" hangingPunct="1">
              <a:defRPr sz="2000" kern="1200">
                <a:solidFill>
                  <a:schemeClr val="tx1"/>
                </a:solidFill>
                <a:latin typeface="+mn-lt"/>
                <a:ea typeface="+mn-ea"/>
                <a:cs typeface="+mn-cs"/>
              </a:defRPr>
            </a:lvl3pPr>
            <a:lvl4pPr marL="1528511" algn="l" defTabSz="1019007" rtl="0" eaLnBrk="1" latinLnBrk="0" hangingPunct="1">
              <a:defRPr sz="2000" kern="1200">
                <a:solidFill>
                  <a:schemeClr val="tx1"/>
                </a:solidFill>
                <a:latin typeface="+mn-lt"/>
                <a:ea typeface="+mn-ea"/>
                <a:cs typeface="+mn-cs"/>
              </a:defRPr>
            </a:lvl4pPr>
            <a:lvl5pPr marL="2038015" algn="l" defTabSz="1019007" rtl="0" eaLnBrk="1" latinLnBrk="0" hangingPunct="1">
              <a:defRPr sz="2000" kern="1200">
                <a:solidFill>
                  <a:schemeClr val="tx1"/>
                </a:solidFill>
                <a:latin typeface="+mn-lt"/>
                <a:ea typeface="+mn-ea"/>
                <a:cs typeface="+mn-cs"/>
              </a:defRPr>
            </a:lvl5pPr>
            <a:lvl6pPr marL="2547518" algn="l" defTabSz="1019007" rtl="0" eaLnBrk="1" latinLnBrk="0" hangingPunct="1">
              <a:defRPr sz="2000" kern="1200">
                <a:solidFill>
                  <a:schemeClr val="tx1"/>
                </a:solidFill>
                <a:latin typeface="+mn-lt"/>
                <a:ea typeface="+mn-ea"/>
                <a:cs typeface="+mn-cs"/>
              </a:defRPr>
            </a:lvl6pPr>
            <a:lvl7pPr marL="3057022" algn="l" defTabSz="1019007" rtl="0" eaLnBrk="1" latinLnBrk="0" hangingPunct="1">
              <a:defRPr sz="2000" kern="1200">
                <a:solidFill>
                  <a:schemeClr val="tx1"/>
                </a:solidFill>
                <a:latin typeface="+mn-lt"/>
                <a:ea typeface="+mn-ea"/>
                <a:cs typeface="+mn-cs"/>
              </a:defRPr>
            </a:lvl7pPr>
            <a:lvl8pPr marL="3566526" algn="l" defTabSz="1019007" rtl="0" eaLnBrk="1" latinLnBrk="0" hangingPunct="1">
              <a:defRPr sz="2000" kern="1200">
                <a:solidFill>
                  <a:schemeClr val="tx1"/>
                </a:solidFill>
                <a:latin typeface="+mn-lt"/>
                <a:ea typeface="+mn-ea"/>
                <a:cs typeface="+mn-cs"/>
              </a:defRPr>
            </a:lvl8pPr>
            <a:lvl9pPr marL="4076029" algn="l" defTabSz="1019007" rtl="0" eaLnBrk="1" latinLnBrk="0" hangingPunct="1">
              <a:defRPr sz="2000" kern="1200">
                <a:solidFill>
                  <a:schemeClr val="tx1"/>
                </a:solidFill>
                <a:latin typeface="+mn-lt"/>
                <a:ea typeface="+mn-ea"/>
                <a:cs typeface="+mn-cs"/>
              </a:defRPr>
            </a:lvl9pPr>
          </a:lstStyle>
          <a:p>
            <a:fld id="{5E75E505-CFC4-4AA9-9A00-54095C68BB67}" type="slidenum">
              <a:rPr lang="en-US" sz="800" b="0" smtClean="0">
                <a:solidFill>
                  <a:prstClr val="black">
                    <a:tint val="75000"/>
                  </a:prstClr>
                </a:solidFill>
                <a:effectLst/>
                <a:latin typeface="Arial" panose="020B0604020202020204" pitchFamily="34" charset="0"/>
              </a:rPr>
              <a:pPr/>
              <a:t>‹#›</a:t>
            </a:fld>
            <a:endParaRPr lang="en-US" sz="800" b="0" dirty="0">
              <a:solidFill>
                <a:prstClr val="black">
                  <a:tint val="75000"/>
                </a:prstClr>
              </a:solidFill>
              <a:effectLst/>
              <a:latin typeface="Arial" panose="020B0604020202020204" pitchFamily="34" charset="0"/>
            </a:endParaRPr>
          </a:p>
        </p:txBody>
      </p:sp>
      <p:cxnSp>
        <p:nvCxnSpPr>
          <p:cNvPr id="6" name="Straight Connector 5"/>
          <p:cNvCxnSpPr/>
          <p:nvPr userDrawn="1"/>
        </p:nvCxnSpPr>
        <p:spPr>
          <a:xfrm>
            <a:off x="-395621" y="216275"/>
            <a:ext cx="395621" cy="0"/>
          </a:xfrm>
          <a:prstGeom prst="line">
            <a:avLst/>
          </a:prstGeom>
          <a:ln w="31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userDrawn="1"/>
        </p:nvCxnSpPr>
        <p:spPr>
          <a:xfrm>
            <a:off x="-395621" y="1371600"/>
            <a:ext cx="395621" cy="0"/>
          </a:xfrm>
          <a:prstGeom prst="line">
            <a:avLst/>
          </a:prstGeom>
          <a:ln w="31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userDrawn="1"/>
        </p:nvCxnSpPr>
        <p:spPr>
          <a:xfrm>
            <a:off x="-395621" y="1792940"/>
            <a:ext cx="395621" cy="0"/>
          </a:xfrm>
          <a:prstGeom prst="line">
            <a:avLst/>
          </a:prstGeom>
          <a:ln w="31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userDrawn="1"/>
        </p:nvCxnSpPr>
        <p:spPr>
          <a:xfrm>
            <a:off x="-395621" y="3429754"/>
            <a:ext cx="395621" cy="0"/>
          </a:xfrm>
          <a:prstGeom prst="line">
            <a:avLst/>
          </a:prstGeom>
          <a:ln w="31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userDrawn="1"/>
        </p:nvCxnSpPr>
        <p:spPr>
          <a:xfrm>
            <a:off x="-395621" y="6090880"/>
            <a:ext cx="395621" cy="0"/>
          </a:xfrm>
          <a:prstGeom prst="line">
            <a:avLst/>
          </a:prstGeom>
          <a:ln w="31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userDrawn="1"/>
        </p:nvCxnSpPr>
        <p:spPr>
          <a:xfrm>
            <a:off x="-395621" y="6653049"/>
            <a:ext cx="395621" cy="0"/>
          </a:xfrm>
          <a:prstGeom prst="line">
            <a:avLst/>
          </a:prstGeom>
          <a:ln w="31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userDrawn="1"/>
        </p:nvCxnSpPr>
        <p:spPr>
          <a:xfrm rot="5400000" flipH="1" flipV="1">
            <a:off x="255230" y="-152400"/>
            <a:ext cx="296716" cy="0"/>
          </a:xfrm>
          <a:prstGeom prst="line">
            <a:avLst/>
          </a:prstGeom>
          <a:ln w="31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userDrawn="1"/>
        </p:nvCxnSpPr>
        <p:spPr>
          <a:xfrm rot="5400000" flipH="1" flipV="1">
            <a:off x="5947642" y="-152400"/>
            <a:ext cx="296716" cy="0"/>
          </a:xfrm>
          <a:prstGeom prst="line">
            <a:avLst/>
          </a:prstGeom>
          <a:ln w="31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userDrawn="1"/>
        </p:nvCxnSpPr>
        <p:spPr>
          <a:xfrm rot="5400000" flipH="1" flipV="1">
            <a:off x="11637249" y="-152400"/>
            <a:ext cx="296716" cy="0"/>
          </a:xfrm>
          <a:prstGeom prst="line">
            <a:avLst/>
          </a:prstGeom>
          <a:ln w="31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userDrawn="1"/>
        </p:nvCxnSpPr>
        <p:spPr>
          <a:xfrm>
            <a:off x="12192000" y="216275"/>
            <a:ext cx="395621" cy="0"/>
          </a:xfrm>
          <a:prstGeom prst="line">
            <a:avLst/>
          </a:prstGeom>
          <a:ln w="31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userDrawn="1"/>
        </p:nvCxnSpPr>
        <p:spPr>
          <a:xfrm>
            <a:off x="12192000" y="1371600"/>
            <a:ext cx="395621" cy="0"/>
          </a:xfrm>
          <a:prstGeom prst="line">
            <a:avLst/>
          </a:prstGeom>
          <a:ln w="31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userDrawn="1"/>
        </p:nvCxnSpPr>
        <p:spPr>
          <a:xfrm>
            <a:off x="12192000" y="1792940"/>
            <a:ext cx="395621" cy="0"/>
          </a:xfrm>
          <a:prstGeom prst="line">
            <a:avLst/>
          </a:prstGeom>
          <a:ln w="31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userDrawn="1"/>
        </p:nvCxnSpPr>
        <p:spPr>
          <a:xfrm>
            <a:off x="12192000" y="3429754"/>
            <a:ext cx="395621" cy="0"/>
          </a:xfrm>
          <a:prstGeom prst="line">
            <a:avLst/>
          </a:prstGeom>
          <a:ln w="31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userDrawn="1"/>
        </p:nvCxnSpPr>
        <p:spPr>
          <a:xfrm>
            <a:off x="12192000" y="6091822"/>
            <a:ext cx="395621" cy="0"/>
          </a:xfrm>
          <a:prstGeom prst="line">
            <a:avLst/>
          </a:prstGeom>
          <a:ln w="31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userDrawn="1"/>
        </p:nvCxnSpPr>
        <p:spPr>
          <a:xfrm>
            <a:off x="12192000" y="6651144"/>
            <a:ext cx="395621" cy="0"/>
          </a:xfrm>
          <a:prstGeom prst="line">
            <a:avLst/>
          </a:prstGeom>
          <a:ln w="31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21" name="TextBox 20"/>
          <p:cNvSpPr txBox="1"/>
          <p:nvPr userDrawn="1"/>
        </p:nvSpPr>
        <p:spPr>
          <a:xfrm>
            <a:off x="12287024" y="5975774"/>
            <a:ext cx="1706880" cy="142555"/>
          </a:xfrm>
          <a:prstGeom prst="rect">
            <a:avLst/>
          </a:prstGeom>
          <a:noFill/>
        </p:spPr>
        <p:txBody>
          <a:bodyPr wrap="square" lIns="0" tIns="0" rIns="0" bIns="0" rtlCol="0">
            <a:noAutofit/>
          </a:bodyPr>
          <a:lstStyle/>
          <a:p>
            <a:pPr algn="l"/>
            <a:r>
              <a:rPr lang="en-US" sz="800" dirty="0">
                <a:solidFill>
                  <a:schemeClr val="bg2">
                    <a:lumMod val="75000"/>
                  </a:schemeClr>
                </a:solidFill>
                <a:latin typeface="Arial Narrow" panose="020B0606020202030204" pitchFamily="34" charset="0"/>
              </a:rPr>
              <a:t>No content below the line</a:t>
            </a:r>
          </a:p>
        </p:txBody>
      </p:sp>
      <p:sp>
        <p:nvSpPr>
          <p:cNvPr id="22" name="TextBox 21"/>
          <p:cNvSpPr txBox="1"/>
          <p:nvPr userDrawn="1"/>
        </p:nvSpPr>
        <p:spPr>
          <a:xfrm>
            <a:off x="-1786823" y="5987532"/>
            <a:ext cx="1706880" cy="142555"/>
          </a:xfrm>
          <a:prstGeom prst="rect">
            <a:avLst/>
          </a:prstGeom>
          <a:noFill/>
        </p:spPr>
        <p:txBody>
          <a:bodyPr wrap="square" lIns="0" tIns="0" rIns="0" bIns="0" rtlCol="0">
            <a:noAutofit/>
          </a:bodyPr>
          <a:lstStyle/>
          <a:p>
            <a:pPr algn="r"/>
            <a:r>
              <a:rPr lang="en-US" sz="800" dirty="0">
                <a:solidFill>
                  <a:schemeClr val="bg2">
                    <a:lumMod val="75000"/>
                  </a:schemeClr>
                </a:solidFill>
                <a:latin typeface="Arial Narrow" panose="020B0606020202030204" pitchFamily="34" charset="0"/>
              </a:rPr>
              <a:t>No content below the line</a:t>
            </a:r>
          </a:p>
        </p:txBody>
      </p:sp>
      <p:sp>
        <p:nvSpPr>
          <p:cNvPr id="23" name="Rectangle 22"/>
          <p:cNvSpPr/>
          <p:nvPr userDrawn="1"/>
        </p:nvSpPr>
        <p:spPr>
          <a:xfrm>
            <a:off x="12287025" y="-4042"/>
            <a:ext cx="1386247" cy="17969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lstStyle/>
          <a:p>
            <a:pPr algn="l"/>
            <a:endParaRPr lang="en-US" sz="1000" dirty="0">
              <a:latin typeface="Arial" panose="020B0604020202020204" pitchFamily="34" charset="0"/>
            </a:endParaRPr>
          </a:p>
        </p:txBody>
      </p:sp>
      <p:cxnSp>
        <p:nvCxnSpPr>
          <p:cNvPr id="24" name="Straight Connector 23"/>
          <p:cNvCxnSpPr/>
          <p:nvPr userDrawn="1"/>
        </p:nvCxnSpPr>
        <p:spPr>
          <a:xfrm>
            <a:off x="-395621" y="6653049"/>
            <a:ext cx="395621" cy="0"/>
          </a:xfrm>
          <a:prstGeom prst="line">
            <a:avLst/>
          </a:prstGeom>
          <a:ln w="31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25" name="Platts"/>
          <p:cNvPicPr>
            <a:picLocks noChangeAspect="1"/>
          </p:cNvPicPr>
          <p:nvPr userDrawn="1"/>
        </p:nvPicPr>
        <p:blipFill>
          <a:blip r:embed="rId10" cstate="print">
            <a:extLst>
              <a:ext uri="{28A0092B-C50C-407E-A947-70E740481C1C}">
                <a14:useLocalDpi xmlns:a14="http://schemas.microsoft.com/office/drawing/2010/main"/>
              </a:ext>
            </a:extLst>
          </a:blip>
          <a:stretch>
            <a:fillRect/>
          </a:stretch>
        </p:blipFill>
        <p:spPr>
          <a:xfrm>
            <a:off x="265093" y="6083223"/>
            <a:ext cx="1256647" cy="713232"/>
          </a:xfrm>
          <a:prstGeom prst="rect">
            <a:avLst/>
          </a:prstGeom>
        </p:spPr>
      </p:pic>
      <p:sp>
        <p:nvSpPr>
          <p:cNvPr id="26" name="Rectangle 25"/>
          <p:cNvSpPr/>
          <p:nvPr userDrawn="1"/>
        </p:nvSpPr>
        <p:spPr>
          <a:xfrm>
            <a:off x="0" y="6874278"/>
            <a:ext cx="12192000" cy="34286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tx1"/>
              </a:solidFill>
              <a:latin typeface="Arial" panose="020B0604020202020204" pitchFamily="34" charset="0"/>
            </a:endParaRPr>
          </a:p>
        </p:txBody>
      </p:sp>
      <p:cxnSp>
        <p:nvCxnSpPr>
          <p:cNvPr id="27" name="Straight Connector 26"/>
          <p:cNvCxnSpPr/>
          <p:nvPr userDrawn="1"/>
        </p:nvCxnSpPr>
        <p:spPr>
          <a:xfrm rot="5400000" flipH="1" flipV="1">
            <a:off x="5947642" y="7006358"/>
            <a:ext cx="296716" cy="0"/>
          </a:xfrm>
          <a:prstGeom prst="line">
            <a:avLst/>
          </a:prstGeom>
          <a:ln w="31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userDrawn="1"/>
        </p:nvCxnSpPr>
        <p:spPr>
          <a:xfrm rot="5400000" flipH="1" flipV="1">
            <a:off x="11637249" y="7006358"/>
            <a:ext cx="296716" cy="0"/>
          </a:xfrm>
          <a:prstGeom prst="line">
            <a:avLst/>
          </a:prstGeom>
          <a:ln w="31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29" name="Rectangle 28"/>
          <p:cNvSpPr/>
          <p:nvPr userDrawn="1"/>
        </p:nvSpPr>
        <p:spPr>
          <a:xfrm>
            <a:off x="6311590" y="6892980"/>
            <a:ext cx="5880409" cy="2866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45720" tIns="0" rIns="45720" bIns="0" rtlCol="0" anchor="ctr"/>
          <a:lstStyle/>
          <a:p>
            <a:pPr algn="l"/>
            <a:r>
              <a:rPr lang="en-US" sz="1000" b="1" baseline="0" dirty="0">
                <a:solidFill>
                  <a:schemeClr val="tx1"/>
                </a:solidFill>
                <a:latin typeface="Arial" panose="020B0604020202020204" pitchFamily="34" charset="0"/>
              </a:rPr>
              <a:t>Footer :  </a:t>
            </a:r>
            <a:r>
              <a:rPr lang="en-US" sz="1000" baseline="0" dirty="0">
                <a:solidFill>
                  <a:schemeClr val="tx1"/>
                </a:solidFill>
                <a:latin typeface="Arial" panose="020B0604020202020204" pitchFamily="34" charset="0"/>
                <a:sym typeface="Wingdings 3" panose="05040102010807070707" pitchFamily="18" charset="2"/>
              </a:rPr>
              <a:t>Never change the footer text on individual slides. Change, t</a:t>
            </a:r>
            <a:r>
              <a:rPr lang="en-US" sz="1000" baseline="0" dirty="0">
                <a:solidFill>
                  <a:schemeClr val="tx1"/>
                </a:solidFill>
                <a:latin typeface="Arial" panose="020B0604020202020204" pitchFamily="34" charset="0"/>
              </a:rPr>
              <a:t>urn on or off footer by using </a:t>
            </a:r>
            <a:br>
              <a:rPr lang="en-US" sz="1000" baseline="0" dirty="0">
                <a:solidFill>
                  <a:schemeClr val="tx1"/>
                </a:solidFill>
                <a:latin typeface="Arial" panose="020B0604020202020204" pitchFamily="34" charset="0"/>
              </a:rPr>
            </a:br>
            <a:r>
              <a:rPr lang="en-US" sz="1000" baseline="0" dirty="0">
                <a:solidFill>
                  <a:schemeClr val="tx1"/>
                </a:solidFill>
                <a:latin typeface="Arial" panose="020B0604020202020204" pitchFamily="34" charset="0"/>
              </a:rPr>
              <a:t>Insert </a:t>
            </a:r>
            <a:r>
              <a:rPr lang="en-US" sz="1000" baseline="0" dirty="0">
                <a:solidFill>
                  <a:schemeClr val="tx1"/>
                </a:solidFill>
                <a:latin typeface="Arial" panose="020B0604020202020204" pitchFamily="34" charset="0"/>
                <a:sym typeface="Wingdings 3" panose="05040102010807070707" pitchFamily="18" charset="2"/>
              </a:rPr>
              <a:t> Header &amp; Footer Enter / change text  Click Apply All. </a:t>
            </a:r>
            <a:endParaRPr lang="en-US" sz="1000" baseline="0" dirty="0">
              <a:solidFill>
                <a:schemeClr val="tx1"/>
              </a:solidFill>
              <a:latin typeface="Arial" panose="020B0604020202020204" pitchFamily="34" charset="0"/>
            </a:endParaRPr>
          </a:p>
        </p:txBody>
      </p:sp>
      <p:sp>
        <p:nvSpPr>
          <p:cNvPr id="30" name="TextBox 29"/>
          <p:cNvSpPr txBox="1"/>
          <p:nvPr userDrawn="1"/>
        </p:nvSpPr>
        <p:spPr>
          <a:xfrm>
            <a:off x="55813" y="6883559"/>
            <a:ext cx="903163" cy="142555"/>
          </a:xfrm>
          <a:prstGeom prst="rect">
            <a:avLst/>
          </a:prstGeom>
          <a:noFill/>
        </p:spPr>
        <p:txBody>
          <a:bodyPr wrap="square" lIns="0" tIns="0" rIns="0" bIns="0" rtlCol="0">
            <a:noAutofit/>
          </a:bodyPr>
          <a:lstStyle/>
          <a:p>
            <a:pPr algn="l"/>
            <a:r>
              <a:rPr lang="en-US" sz="800" dirty="0">
                <a:solidFill>
                  <a:schemeClr val="tx1"/>
                </a:solidFill>
                <a:latin typeface="Arial Narrow" panose="020B0606020202030204" pitchFamily="34" charset="0"/>
              </a:rPr>
              <a:t>Data color order</a:t>
            </a:r>
            <a:r>
              <a:rPr lang="en-US" sz="800" baseline="0" dirty="0">
                <a:solidFill>
                  <a:schemeClr val="tx1"/>
                </a:solidFill>
                <a:latin typeface="Arial Narrow" panose="020B0606020202030204" pitchFamily="34" charset="0"/>
              </a:rPr>
              <a:t>:</a:t>
            </a:r>
            <a:endParaRPr lang="en-US" sz="800" dirty="0">
              <a:solidFill>
                <a:schemeClr val="tx1"/>
              </a:solidFill>
              <a:latin typeface="Arial Narrow" panose="020B0606020202030204" pitchFamily="34" charset="0"/>
            </a:endParaRPr>
          </a:p>
        </p:txBody>
      </p:sp>
      <p:sp>
        <p:nvSpPr>
          <p:cNvPr id="31" name="TextBox 30"/>
          <p:cNvSpPr txBox="1"/>
          <p:nvPr userDrawn="1"/>
        </p:nvSpPr>
        <p:spPr>
          <a:xfrm>
            <a:off x="2804797" y="7042641"/>
            <a:ext cx="1320629" cy="136444"/>
          </a:xfrm>
          <a:prstGeom prst="rect">
            <a:avLst/>
          </a:prstGeom>
          <a:noFill/>
        </p:spPr>
        <p:txBody>
          <a:bodyPr wrap="square" lIns="0" tIns="0" rIns="0" bIns="0" rtlCol="0">
            <a:noAutofit/>
          </a:bodyPr>
          <a:lstStyle/>
          <a:p>
            <a:pPr algn="l"/>
            <a:r>
              <a:rPr lang="en-US" sz="800" dirty="0">
                <a:solidFill>
                  <a:schemeClr val="tx1"/>
                </a:solidFill>
                <a:latin typeface="Arial Narrow" panose="020B0606020202030204" pitchFamily="34" charset="0"/>
              </a:rPr>
              <a:t>Used with accent colors: </a:t>
            </a:r>
          </a:p>
        </p:txBody>
      </p:sp>
      <p:grpSp>
        <p:nvGrpSpPr>
          <p:cNvPr id="32" name="Group 31"/>
          <p:cNvGrpSpPr/>
          <p:nvPr userDrawn="1"/>
        </p:nvGrpSpPr>
        <p:grpSpPr>
          <a:xfrm>
            <a:off x="731575" y="6907927"/>
            <a:ext cx="1601607" cy="100584"/>
            <a:chOff x="914339" y="6913770"/>
            <a:chExt cx="1558450" cy="100584"/>
          </a:xfrm>
        </p:grpSpPr>
        <p:sp>
          <p:nvSpPr>
            <p:cNvPr id="33" name="Rectangle 32"/>
            <p:cNvSpPr/>
            <p:nvPr/>
          </p:nvSpPr>
          <p:spPr>
            <a:xfrm>
              <a:off x="914339" y="6913770"/>
              <a:ext cx="100584" cy="100584"/>
            </a:xfrm>
            <a:prstGeom prst="rect">
              <a:avLst/>
            </a:prstGeom>
            <a:solidFill>
              <a:srgbClr val="4F99C1"/>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34" name="Rectangle 33"/>
            <p:cNvSpPr/>
            <p:nvPr/>
          </p:nvSpPr>
          <p:spPr>
            <a:xfrm>
              <a:off x="1138627" y="6913770"/>
              <a:ext cx="100584" cy="100584"/>
            </a:xfrm>
            <a:prstGeom prst="rect">
              <a:avLst/>
            </a:prstGeom>
            <a:solidFill>
              <a:srgbClr val="FCB316"/>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chemeClr val="bg1"/>
                </a:solidFill>
                <a:effectLst/>
                <a:uLnTx/>
                <a:uFillTx/>
                <a:latin typeface="Akkurat Pro" pitchFamily="34" charset="0"/>
                <a:cs typeface="Arial"/>
              </a:endParaRPr>
            </a:p>
          </p:txBody>
        </p:sp>
        <p:sp>
          <p:nvSpPr>
            <p:cNvPr id="35" name="Rectangle 34"/>
            <p:cNvSpPr/>
            <p:nvPr/>
          </p:nvSpPr>
          <p:spPr>
            <a:xfrm>
              <a:off x="1026483" y="6913770"/>
              <a:ext cx="100584" cy="100584"/>
            </a:xfrm>
            <a:prstGeom prst="rect">
              <a:avLst/>
            </a:prstGeom>
            <a:solidFill>
              <a:srgbClr val="002B5F"/>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36" name="Rectangle 35"/>
            <p:cNvSpPr/>
            <p:nvPr/>
          </p:nvSpPr>
          <p:spPr>
            <a:xfrm>
              <a:off x="1250771" y="6913770"/>
              <a:ext cx="100584" cy="100584"/>
            </a:xfrm>
            <a:prstGeom prst="rect">
              <a:avLst/>
            </a:prstGeom>
            <a:solidFill>
              <a:srgbClr val="50280A"/>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l-NL"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37" name="Rectangle 36"/>
            <p:cNvSpPr/>
            <p:nvPr/>
          </p:nvSpPr>
          <p:spPr>
            <a:xfrm>
              <a:off x="1362915" y="6913770"/>
              <a:ext cx="100584" cy="100584"/>
            </a:xfrm>
            <a:prstGeom prst="rect">
              <a:avLst/>
            </a:prstGeom>
            <a:solidFill>
              <a:srgbClr val="DE8BA4"/>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38" name="Rectangle 37"/>
            <p:cNvSpPr/>
            <p:nvPr/>
          </p:nvSpPr>
          <p:spPr>
            <a:xfrm>
              <a:off x="1475059" y="6913770"/>
              <a:ext cx="100584" cy="100584"/>
            </a:xfrm>
            <a:prstGeom prst="rect">
              <a:avLst/>
            </a:prstGeom>
            <a:solidFill>
              <a:srgbClr val="6A035C"/>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39" name="Rectangle 38"/>
            <p:cNvSpPr/>
            <p:nvPr/>
          </p:nvSpPr>
          <p:spPr>
            <a:xfrm>
              <a:off x="1587203" y="6913770"/>
              <a:ext cx="100584" cy="100584"/>
            </a:xfrm>
            <a:prstGeom prst="rect">
              <a:avLst/>
            </a:prstGeom>
            <a:solidFill>
              <a:srgbClr val="00B3A0"/>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40" name="Rectangle 39"/>
            <p:cNvSpPr/>
            <p:nvPr/>
          </p:nvSpPr>
          <p:spPr>
            <a:xfrm>
              <a:off x="1699347" y="6913770"/>
              <a:ext cx="100584" cy="100584"/>
            </a:xfrm>
            <a:prstGeom prst="rect">
              <a:avLst/>
            </a:prstGeom>
            <a:solidFill>
              <a:srgbClr val="004D47"/>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rgbClr val="712300"/>
                </a:solidFill>
                <a:effectLst/>
                <a:uLnTx/>
                <a:uFillTx/>
                <a:latin typeface="Akkurat Pro" pitchFamily="34" charset="0"/>
                <a:cs typeface="Arial"/>
              </a:endParaRPr>
            </a:p>
          </p:txBody>
        </p:sp>
        <p:sp>
          <p:nvSpPr>
            <p:cNvPr id="41" name="Rectangle 40"/>
            <p:cNvSpPr/>
            <p:nvPr/>
          </p:nvSpPr>
          <p:spPr>
            <a:xfrm>
              <a:off x="1811491" y="6913770"/>
              <a:ext cx="100584" cy="100584"/>
            </a:xfrm>
            <a:prstGeom prst="rect">
              <a:avLst/>
            </a:prstGeom>
            <a:solidFill>
              <a:srgbClr val="F79668"/>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pt-BR" sz="200" b="0" i="0" u="none" strike="noStrike" kern="0" cap="none" spc="0" normalizeH="0" baseline="0" noProof="0" dirty="0">
                <a:ln>
                  <a:noFill/>
                </a:ln>
                <a:solidFill>
                  <a:schemeClr val="bg1"/>
                </a:solidFill>
                <a:effectLst/>
                <a:uLnTx/>
                <a:uFillTx/>
                <a:latin typeface="Akkurat Pro" pitchFamily="34" charset="0"/>
                <a:cs typeface="Arial"/>
              </a:endParaRPr>
            </a:p>
          </p:txBody>
        </p:sp>
        <p:sp>
          <p:nvSpPr>
            <p:cNvPr id="42" name="Rectangle 41"/>
            <p:cNvSpPr/>
            <p:nvPr/>
          </p:nvSpPr>
          <p:spPr>
            <a:xfrm>
              <a:off x="1923635" y="6913770"/>
              <a:ext cx="100584" cy="100584"/>
            </a:xfrm>
            <a:prstGeom prst="rect">
              <a:avLst/>
            </a:prstGeom>
            <a:solidFill>
              <a:srgbClr val="712300"/>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rgbClr val="6A035C"/>
                </a:solidFill>
                <a:effectLst/>
                <a:uLnTx/>
                <a:uFillTx/>
                <a:latin typeface="Akkurat Pro" pitchFamily="34" charset="0"/>
                <a:cs typeface="Arial"/>
              </a:endParaRPr>
            </a:p>
          </p:txBody>
        </p:sp>
        <p:sp>
          <p:nvSpPr>
            <p:cNvPr id="43" name="Rectangle 42"/>
            <p:cNvSpPr/>
            <p:nvPr/>
          </p:nvSpPr>
          <p:spPr>
            <a:xfrm>
              <a:off x="2035779" y="6913770"/>
              <a:ext cx="100584" cy="100584"/>
            </a:xfrm>
            <a:prstGeom prst="rect">
              <a:avLst/>
            </a:prstGeom>
            <a:solidFill>
              <a:srgbClr val="908EC5"/>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44" name="Rectangle 43"/>
            <p:cNvSpPr/>
            <p:nvPr/>
          </p:nvSpPr>
          <p:spPr>
            <a:xfrm>
              <a:off x="2147923" y="6913770"/>
              <a:ext cx="100584" cy="100584"/>
            </a:xfrm>
            <a:prstGeom prst="rect">
              <a:avLst/>
            </a:prstGeom>
            <a:solidFill>
              <a:srgbClr val="37237B"/>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rgbClr val="712300"/>
                </a:solidFill>
                <a:effectLst/>
                <a:uLnTx/>
                <a:uFillTx/>
                <a:latin typeface="Akkurat Pro" pitchFamily="34" charset="0"/>
                <a:cs typeface="Arial"/>
              </a:endParaRPr>
            </a:p>
          </p:txBody>
        </p:sp>
        <p:sp>
          <p:nvSpPr>
            <p:cNvPr id="45" name="Rectangle 44"/>
            <p:cNvSpPr/>
            <p:nvPr/>
          </p:nvSpPr>
          <p:spPr>
            <a:xfrm>
              <a:off x="2260067" y="6913770"/>
              <a:ext cx="100584" cy="100584"/>
            </a:xfrm>
            <a:prstGeom prst="rect">
              <a:avLst/>
            </a:prstGeom>
            <a:solidFill>
              <a:srgbClr val="A4C032"/>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pt-BR" sz="200" b="0" i="0" u="none" strike="noStrike" kern="0" cap="none" spc="0" normalizeH="0" baseline="0" noProof="0" dirty="0">
                <a:ln>
                  <a:noFill/>
                </a:ln>
                <a:solidFill>
                  <a:schemeClr val="bg1"/>
                </a:solidFill>
                <a:effectLst/>
                <a:uLnTx/>
                <a:uFillTx/>
                <a:latin typeface="Akkurat Pro" pitchFamily="34" charset="0"/>
                <a:cs typeface="Arial"/>
              </a:endParaRPr>
            </a:p>
          </p:txBody>
        </p:sp>
        <p:sp>
          <p:nvSpPr>
            <p:cNvPr id="46" name="Rectangle 45"/>
            <p:cNvSpPr/>
            <p:nvPr/>
          </p:nvSpPr>
          <p:spPr>
            <a:xfrm>
              <a:off x="2372205" y="6913770"/>
              <a:ext cx="100584" cy="100584"/>
            </a:xfrm>
            <a:prstGeom prst="rect">
              <a:avLst/>
            </a:prstGeom>
            <a:solidFill>
              <a:srgbClr val="2C3B0D"/>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rgbClr val="6A035C"/>
                </a:solidFill>
                <a:effectLst/>
                <a:uLnTx/>
                <a:uFillTx/>
                <a:latin typeface="Akkurat Pro" pitchFamily="34" charset="0"/>
                <a:cs typeface="Arial"/>
              </a:endParaRPr>
            </a:p>
          </p:txBody>
        </p:sp>
      </p:grpSp>
      <p:sp>
        <p:nvSpPr>
          <p:cNvPr id="47" name="TextBox 46"/>
          <p:cNvSpPr txBox="1"/>
          <p:nvPr userDrawn="1"/>
        </p:nvSpPr>
        <p:spPr>
          <a:xfrm>
            <a:off x="2535078" y="6883559"/>
            <a:ext cx="907901" cy="142555"/>
          </a:xfrm>
          <a:prstGeom prst="rect">
            <a:avLst/>
          </a:prstGeom>
          <a:noFill/>
        </p:spPr>
        <p:txBody>
          <a:bodyPr wrap="square" lIns="0" tIns="0" rIns="0" bIns="0" rtlCol="0">
            <a:noAutofit/>
          </a:bodyPr>
          <a:lstStyle/>
          <a:p>
            <a:pPr algn="l"/>
            <a:r>
              <a:rPr lang="en-US" sz="800" dirty="0">
                <a:solidFill>
                  <a:schemeClr val="tx1"/>
                </a:solidFill>
                <a:latin typeface="Arial Narrow" panose="020B0606020202030204" pitchFamily="34" charset="0"/>
              </a:rPr>
              <a:t>Complimentary colors:</a:t>
            </a:r>
          </a:p>
        </p:txBody>
      </p:sp>
      <p:grpSp>
        <p:nvGrpSpPr>
          <p:cNvPr id="48" name="Group 47"/>
          <p:cNvGrpSpPr/>
          <p:nvPr userDrawn="1"/>
        </p:nvGrpSpPr>
        <p:grpSpPr>
          <a:xfrm>
            <a:off x="2551546" y="7022893"/>
            <a:ext cx="218964" cy="91440"/>
            <a:chOff x="2279174" y="7027888"/>
            <a:chExt cx="164223" cy="91440"/>
          </a:xfrm>
        </p:grpSpPr>
        <p:cxnSp>
          <p:nvCxnSpPr>
            <p:cNvPr id="49" name="Straight Arrow Connector 48"/>
            <p:cNvCxnSpPr>
              <a:cxnSpLocks/>
            </p:cNvCxnSpPr>
            <p:nvPr userDrawn="1"/>
          </p:nvCxnSpPr>
          <p:spPr>
            <a:xfrm>
              <a:off x="2279174" y="7114593"/>
              <a:ext cx="164223" cy="0"/>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a:cxnSpLocks/>
            </p:cNvCxnSpPr>
            <p:nvPr userDrawn="1"/>
          </p:nvCxnSpPr>
          <p:spPr>
            <a:xfrm flipV="1">
              <a:off x="2281672" y="7027888"/>
              <a:ext cx="0" cy="9144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51" name="Group 50"/>
          <p:cNvGrpSpPr/>
          <p:nvPr userDrawn="1"/>
        </p:nvGrpSpPr>
        <p:grpSpPr>
          <a:xfrm>
            <a:off x="3760820" y="7063094"/>
            <a:ext cx="778165" cy="100584"/>
            <a:chOff x="1566748" y="7022234"/>
            <a:chExt cx="778165" cy="100584"/>
          </a:xfrm>
        </p:grpSpPr>
        <p:sp>
          <p:nvSpPr>
            <p:cNvPr id="52" name="Rectangle 51"/>
            <p:cNvSpPr/>
            <p:nvPr userDrawn="1"/>
          </p:nvSpPr>
          <p:spPr>
            <a:xfrm>
              <a:off x="1566748" y="7022234"/>
              <a:ext cx="100584" cy="100584"/>
            </a:xfrm>
            <a:prstGeom prst="rect">
              <a:avLst/>
            </a:prstGeom>
            <a:solidFill>
              <a:srgbClr val="007EAE"/>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53" name="Rectangle 52"/>
            <p:cNvSpPr/>
            <p:nvPr userDrawn="1"/>
          </p:nvSpPr>
          <p:spPr>
            <a:xfrm>
              <a:off x="1793022" y="7022234"/>
              <a:ext cx="100584" cy="100584"/>
            </a:xfrm>
            <a:prstGeom prst="rect">
              <a:avLst/>
            </a:prstGeom>
            <a:solidFill>
              <a:srgbClr val="C40067"/>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chemeClr val="bg1"/>
                </a:solidFill>
                <a:effectLst/>
                <a:uLnTx/>
                <a:uFillTx/>
                <a:latin typeface="Akkurat Pro" pitchFamily="34" charset="0"/>
                <a:cs typeface="Arial"/>
              </a:endParaRPr>
            </a:p>
          </p:txBody>
        </p:sp>
        <p:sp>
          <p:nvSpPr>
            <p:cNvPr id="54" name="Rectangle 53"/>
            <p:cNvSpPr/>
            <p:nvPr userDrawn="1"/>
          </p:nvSpPr>
          <p:spPr>
            <a:xfrm>
              <a:off x="1679885" y="7022234"/>
              <a:ext cx="100584" cy="100584"/>
            </a:xfrm>
            <a:prstGeom prst="rect">
              <a:avLst/>
            </a:prstGeom>
            <a:solidFill>
              <a:srgbClr val="FFAC17"/>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55" name="Rectangle 54"/>
            <p:cNvSpPr/>
            <p:nvPr userDrawn="1"/>
          </p:nvSpPr>
          <p:spPr>
            <a:xfrm>
              <a:off x="1906159" y="7022234"/>
              <a:ext cx="100584" cy="100584"/>
            </a:xfrm>
            <a:prstGeom prst="rect">
              <a:avLst/>
            </a:prstGeom>
            <a:solidFill>
              <a:srgbClr val="08C3A5"/>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l-NL"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56" name="Rectangle 55"/>
            <p:cNvSpPr/>
            <p:nvPr userDrawn="1"/>
          </p:nvSpPr>
          <p:spPr>
            <a:xfrm>
              <a:off x="2019296" y="7022234"/>
              <a:ext cx="100584" cy="100584"/>
            </a:xfrm>
            <a:prstGeom prst="rect">
              <a:avLst/>
            </a:prstGeom>
            <a:solidFill>
              <a:srgbClr val="F36C35"/>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57" name="Rectangle 56"/>
            <p:cNvSpPr/>
            <p:nvPr userDrawn="1"/>
          </p:nvSpPr>
          <p:spPr>
            <a:xfrm>
              <a:off x="2132432" y="7022234"/>
              <a:ext cx="100584" cy="100584"/>
            </a:xfrm>
            <a:prstGeom prst="rect">
              <a:avLst/>
            </a:prstGeom>
            <a:solidFill>
              <a:srgbClr val="6A6AB1"/>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58" name="Rectangle 57"/>
            <p:cNvSpPr/>
            <p:nvPr userDrawn="1"/>
          </p:nvSpPr>
          <p:spPr>
            <a:xfrm>
              <a:off x="2244329" y="7022234"/>
              <a:ext cx="100584" cy="100584"/>
            </a:xfrm>
            <a:prstGeom prst="rect">
              <a:avLst/>
            </a:prstGeom>
            <a:solidFill>
              <a:srgbClr val="A4C032"/>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grpSp>
      <p:grpSp>
        <p:nvGrpSpPr>
          <p:cNvPr id="59" name="Group 58"/>
          <p:cNvGrpSpPr/>
          <p:nvPr userDrawn="1"/>
        </p:nvGrpSpPr>
        <p:grpSpPr>
          <a:xfrm>
            <a:off x="3475603" y="6905748"/>
            <a:ext cx="549776" cy="100584"/>
            <a:chOff x="3141899" y="6907927"/>
            <a:chExt cx="549776" cy="100584"/>
          </a:xfrm>
        </p:grpSpPr>
        <p:sp>
          <p:nvSpPr>
            <p:cNvPr id="60" name="Rectangle 59"/>
            <p:cNvSpPr/>
            <p:nvPr/>
          </p:nvSpPr>
          <p:spPr>
            <a:xfrm>
              <a:off x="3141899" y="6907927"/>
              <a:ext cx="100584" cy="100584"/>
            </a:xfrm>
            <a:prstGeom prst="rect">
              <a:avLst/>
            </a:prstGeom>
            <a:solidFill>
              <a:srgbClr val="000000"/>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61" name="Rectangle 60"/>
            <p:cNvSpPr/>
            <p:nvPr/>
          </p:nvSpPr>
          <p:spPr>
            <a:xfrm>
              <a:off x="3366495" y="6907927"/>
              <a:ext cx="100584" cy="100584"/>
            </a:xfrm>
            <a:prstGeom prst="rect">
              <a:avLst/>
            </a:prstGeom>
            <a:solidFill>
              <a:srgbClr val="666666"/>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chemeClr val="bg1"/>
                </a:solidFill>
                <a:effectLst/>
                <a:uLnTx/>
                <a:uFillTx/>
                <a:latin typeface="Akkurat Pro" pitchFamily="34" charset="0"/>
                <a:cs typeface="Arial"/>
              </a:endParaRPr>
            </a:p>
          </p:txBody>
        </p:sp>
        <p:sp>
          <p:nvSpPr>
            <p:cNvPr id="62" name="Rectangle 61"/>
            <p:cNvSpPr/>
            <p:nvPr/>
          </p:nvSpPr>
          <p:spPr>
            <a:xfrm>
              <a:off x="3254197" y="6907927"/>
              <a:ext cx="100584" cy="100584"/>
            </a:xfrm>
            <a:prstGeom prst="rect">
              <a:avLst/>
            </a:prstGeom>
            <a:solidFill>
              <a:srgbClr val="333333"/>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63" name="Rectangle 62"/>
            <p:cNvSpPr/>
            <p:nvPr/>
          </p:nvSpPr>
          <p:spPr>
            <a:xfrm>
              <a:off x="3478793" y="6907927"/>
              <a:ext cx="100584" cy="100584"/>
            </a:xfrm>
            <a:prstGeom prst="rect">
              <a:avLst/>
            </a:prstGeom>
            <a:solidFill>
              <a:srgbClr val="999999"/>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l-NL"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64" name="Rectangle 63"/>
            <p:cNvSpPr/>
            <p:nvPr/>
          </p:nvSpPr>
          <p:spPr>
            <a:xfrm>
              <a:off x="3591091" y="6907927"/>
              <a:ext cx="100584" cy="100584"/>
            </a:xfrm>
            <a:prstGeom prst="rect">
              <a:avLst/>
            </a:prstGeom>
            <a:solidFill>
              <a:srgbClr val="CCCCCC"/>
            </a:solidFill>
            <a:ln w="3175">
              <a:solidFill>
                <a:srgbClr val="A7A9AC"/>
              </a:solid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grpSp>
      <p:grpSp>
        <p:nvGrpSpPr>
          <p:cNvPr id="65" name="Group 64"/>
          <p:cNvGrpSpPr/>
          <p:nvPr userDrawn="1"/>
        </p:nvGrpSpPr>
        <p:grpSpPr>
          <a:xfrm>
            <a:off x="4110314" y="6905748"/>
            <a:ext cx="549777" cy="100584"/>
            <a:chOff x="2057435" y="7026985"/>
            <a:chExt cx="549777" cy="100584"/>
          </a:xfrm>
        </p:grpSpPr>
        <p:sp>
          <p:nvSpPr>
            <p:cNvPr id="66" name="Rectangle 65"/>
            <p:cNvSpPr/>
            <p:nvPr/>
          </p:nvSpPr>
          <p:spPr>
            <a:xfrm>
              <a:off x="2057435" y="7026985"/>
              <a:ext cx="100584" cy="100584"/>
            </a:xfrm>
            <a:prstGeom prst="rect">
              <a:avLst/>
            </a:prstGeom>
            <a:solidFill>
              <a:srgbClr val="473729"/>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67" name="Rectangle 66"/>
            <p:cNvSpPr/>
            <p:nvPr/>
          </p:nvSpPr>
          <p:spPr>
            <a:xfrm>
              <a:off x="2282031" y="7026985"/>
              <a:ext cx="100584" cy="100584"/>
            </a:xfrm>
            <a:prstGeom prst="rect">
              <a:avLst/>
            </a:prstGeom>
            <a:solidFill>
              <a:srgbClr val="A39382"/>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chemeClr val="bg1"/>
                </a:solidFill>
                <a:effectLst/>
                <a:uLnTx/>
                <a:uFillTx/>
                <a:latin typeface="Akkurat Pro" pitchFamily="34" charset="0"/>
                <a:cs typeface="Arial"/>
              </a:endParaRPr>
            </a:p>
          </p:txBody>
        </p:sp>
        <p:sp>
          <p:nvSpPr>
            <p:cNvPr id="68" name="Rectangle 67"/>
            <p:cNvSpPr/>
            <p:nvPr/>
          </p:nvSpPr>
          <p:spPr>
            <a:xfrm>
              <a:off x="2169733" y="7026985"/>
              <a:ext cx="100584" cy="100584"/>
            </a:xfrm>
            <a:prstGeom prst="rect">
              <a:avLst/>
            </a:prstGeom>
            <a:solidFill>
              <a:srgbClr val="7A6855"/>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69" name="Rectangle 68"/>
            <p:cNvSpPr/>
            <p:nvPr/>
          </p:nvSpPr>
          <p:spPr>
            <a:xfrm>
              <a:off x="2394329" y="7026985"/>
              <a:ext cx="100584" cy="100584"/>
            </a:xfrm>
            <a:prstGeom prst="rect">
              <a:avLst/>
            </a:prstGeom>
            <a:solidFill>
              <a:srgbClr val="B7A99A"/>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l-NL"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70" name="Rectangle 69"/>
            <p:cNvSpPr/>
            <p:nvPr/>
          </p:nvSpPr>
          <p:spPr>
            <a:xfrm>
              <a:off x="2506628" y="7026985"/>
              <a:ext cx="100584" cy="100584"/>
            </a:xfrm>
            <a:prstGeom prst="rect">
              <a:avLst/>
            </a:prstGeom>
            <a:solidFill>
              <a:srgbClr val="CEC2B4"/>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grpSp>
      <p:grpSp>
        <p:nvGrpSpPr>
          <p:cNvPr id="71" name="Group 70"/>
          <p:cNvGrpSpPr/>
          <p:nvPr userDrawn="1"/>
        </p:nvGrpSpPr>
        <p:grpSpPr>
          <a:xfrm>
            <a:off x="12241504" y="6238804"/>
            <a:ext cx="739028" cy="978343"/>
            <a:chOff x="9173426" y="6237765"/>
            <a:chExt cx="739028" cy="978343"/>
          </a:xfrm>
        </p:grpSpPr>
        <p:sp>
          <p:nvSpPr>
            <p:cNvPr id="72" name="Rectangle 71"/>
            <p:cNvSpPr/>
            <p:nvPr userDrawn="1"/>
          </p:nvSpPr>
          <p:spPr>
            <a:xfrm>
              <a:off x="9173426" y="6237765"/>
              <a:ext cx="739028" cy="97834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tx1"/>
                </a:solidFill>
                <a:latin typeface="Arial" panose="020B0604020202020204" pitchFamily="34" charset="0"/>
              </a:endParaRPr>
            </a:p>
          </p:txBody>
        </p:sp>
        <p:grpSp>
          <p:nvGrpSpPr>
            <p:cNvPr id="73" name="Group 72"/>
            <p:cNvGrpSpPr/>
            <p:nvPr userDrawn="1"/>
          </p:nvGrpSpPr>
          <p:grpSpPr>
            <a:xfrm>
              <a:off x="9218311" y="6565676"/>
              <a:ext cx="609784" cy="615127"/>
              <a:chOff x="9218311" y="6565676"/>
              <a:chExt cx="609784" cy="615127"/>
            </a:xfrm>
          </p:grpSpPr>
          <p:sp>
            <p:nvSpPr>
              <p:cNvPr id="75" name="Rectangle 74"/>
              <p:cNvSpPr/>
              <p:nvPr/>
            </p:nvSpPr>
            <p:spPr>
              <a:xfrm>
                <a:off x="9218311" y="6565676"/>
                <a:ext cx="100584" cy="100584"/>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76" name="Rectangle 75"/>
              <p:cNvSpPr/>
              <p:nvPr/>
            </p:nvSpPr>
            <p:spPr>
              <a:xfrm>
                <a:off x="9493231" y="6565676"/>
                <a:ext cx="100584" cy="100584"/>
              </a:xfrm>
              <a:prstGeom prst="rect">
                <a:avLst/>
              </a:prstGeom>
              <a:solidFill>
                <a:srgbClr val="7B9133"/>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chemeClr val="bg1"/>
                  </a:solidFill>
                  <a:effectLst/>
                  <a:uLnTx/>
                  <a:uFillTx/>
                  <a:latin typeface="Akkurat Pro" pitchFamily="34" charset="0"/>
                  <a:cs typeface="Arial"/>
                </a:endParaRPr>
              </a:p>
            </p:txBody>
          </p:sp>
          <p:sp>
            <p:nvSpPr>
              <p:cNvPr id="77" name="Rectangle 76"/>
              <p:cNvSpPr/>
              <p:nvPr/>
            </p:nvSpPr>
            <p:spPr>
              <a:xfrm>
                <a:off x="9376091" y="6565676"/>
                <a:ext cx="100584" cy="100584"/>
              </a:xfrm>
              <a:prstGeom prst="rect">
                <a:avLst/>
              </a:prstGeom>
              <a:solidFill>
                <a:srgbClr val="2B3B0D"/>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78" name="Rectangle 77"/>
              <p:cNvSpPr/>
              <p:nvPr/>
            </p:nvSpPr>
            <p:spPr>
              <a:xfrm>
                <a:off x="9610371" y="6565676"/>
                <a:ext cx="100584" cy="100584"/>
              </a:xfrm>
              <a:prstGeom prst="rect">
                <a:avLst/>
              </a:prstGeom>
              <a:solidFill>
                <a:srgbClr val="7B9133"/>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l-NL"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79" name="Rectangle 78"/>
              <p:cNvSpPr/>
              <p:nvPr/>
            </p:nvSpPr>
            <p:spPr>
              <a:xfrm>
                <a:off x="9727511" y="6565676"/>
                <a:ext cx="100584" cy="100584"/>
              </a:xfrm>
              <a:prstGeom prst="rect">
                <a:avLst/>
              </a:prstGeom>
              <a:solidFill>
                <a:srgbClr val="C5D582"/>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80" name="Rectangle 79"/>
              <p:cNvSpPr/>
              <p:nvPr userDrawn="1"/>
            </p:nvSpPr>
            <p:spPr>
              <a:xfrm>
                <a:off x="9218311" y="6694312"/>
                <a:ext cx="100584" cy="100584"/>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81" name="Rectangle 80"/>
              <p:cNvSpPr/>
              <p:nvPr userDrawn="1"/>
            </p:nvSpPr>
            <p:spPr>
              <a:xfrm>
                <a:off x="9493231" y="6694312"/>
                <a:ext cx="100584" cy="100584"/>
              </a:xfrm>
              <a:prstGeom prst="rect">
                <a:avLst/>
              </a:prstGeom>
              <a:solidFill>
                <a:srgbClr val="D05883"/>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chemeClr val="bg1"/>
                  </a:solidFill>
                  <a:effectLst/>
                  <a:uLnTx/>
                  <a:uFillTx/>
                  <a:latin typeface="Akkurat Pro" pitchFamily="34" charset="0"/>
                  <a:cs typeface="Arial"/>
                </a:endParaRPr>
              </a:p>
            </p:txBody>
          </p:sp>
          <p:sp>
            <p:nvSpPr>
              <p:cNvPr id="82" name="Rectangle 81"/>
              <p:cNvSpPr/>
              <p:nvPr userDrawn="1"/>
            </p:nvSpPr>
            <p:spPr>
              <a:xfrm>
                <a:off x="9376091" y="6694312"/>
                <a:ext cx="100584" cy="100584"/>
              </a:xfrm>
              <a:prstGeom prst="rect">
                <a:avLst/>
              </a:prstGeom>
              <a:solidFill>
                <a:srgbClr val="69025C"/>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83" name="Rectangle 82"/>
              <p:cNvSpPr/>
              <p:nvPr userDrawn="1"/>
            </p:nvSpPr>
            <p:spPr>
              <a:xfrm>
                <a:off x="9610371" y="6694312"/>
                <a:ext cx="100584" cy="100584"/>
              </a:xfrm>
              <a:prstGeom prst="rect">
                <a:avLst/>
              </a:prstGeom>
              <a:solidFill>
                <a:srgbClr val="DD8BA4"/>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l-NL"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84" name="Rectangle 83"/>
              <p:cNvSpPr/>
              <p:nvPr userDrawn="1"/>
            </p:nvSpPr>
            <p:spPr>
              <a:xfrm>
                <a:off x="9727511" y="6694312"/>
                <a:ext cx="100584" cy="100584"/>
              </a:xfrm>
              <a:prstGeom prst="rect">
                <a:avLst/>
              </a:prstGeom>
              <a:solidFill>
                <a:srgbClr val="ECC0CB"/>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85" name="Rectangle 84"/>
              <p:cNvSpPr/>
              <p:nvPr userDrawn="1"/>
            </p:nvSpPr>
            <p:spPr>
              <a:xfrm>
                <a:off x="9218311" y="6822948"/>
                <a:ext cx="100584" cy="10058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86" name="Rectangle 85"/>
              <p:cNvSpPr/>
              <p:nvPr userDrawn="1"/>
            </p:nvSpPr>
            <p:spPr>
              <a:xfrm>
                <a:off x="9493231" y="6822948"/>
                <a:ext cx="100584" cy="100584"/>
              </a:xfrm>
              <a:prstGeom prst="rect">
                <a:avLst/>
              </a:prstGeom>
              <a:solidFill>
                <a:srgbClr val="BD4618"/>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chemeClr val="bg1"/>
                  </a:solidFill>
                  <a:effectLst/>
                  <a:uLnTx/>
                  <a:uFillTx/>
                  <a:latin typeface="Akkurat Pro" pitchFamily="34" charset="0"/>
                  <a:cs typeface="Arial"/>
                </a:endParaRPr>
              </a:p>
            </p:txBody>
          </p:sp>
          <p:sp>
            <p:nvSpPr>
              <p:cNvPr id="87" name="Rectangle 86"/>
              <p:cNvSpPr/>
              <p:nvPr userDrawn="1"/>
            </p:nvSpPr>
            <p:spPr>
              <a:xfrm>
                <a:off x="9376091" y="6822948"/>
                <a:ext cx="100584" cy="100584"/>
              </a:xfrm>
              <a:prstGeom prst="rect">
                <a:avLst/>
              </a:prstGeom>
              <a:solidFill>
                <a:srgbClr val="712200"/>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88" name="Rectangle 87"/>
              <p:cNvSpPr/>
              <p:nvPr userDrawn="1"/>
            </p:nvSpPr>
            <p:spPr>
              <a:xfrm>
                <a:off x="9610371" y="6822948"/>
                <a:ext cx="100584" cy="100584"/>
              </a:xfrm>
              <a:prstGeom prst="rect">
                <a:avLst/>
              </a:prstGeom>
              <a:solidFill>
                <a:srgbClr val="F69567"/>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l-NL"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89" name="Rectangle 88"/>
              <p:cNvSpPr/>
              <p:nvPr userDrawn="1"/>
            </p:nvSpPr>
            <p:spPr>
              <a:xfrm>
                <a:off x="9727511" y="6822948"/>
                <a:ext cx="100584" cy="100584"/>
              </a:xfrm>
              <a:prstGeom prst="rect">
                <a:avLst/>
              </a:prstGeom>
              <a:solidFill>
                <a:srgbClr val="FABD9B"/>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90" name="Rectangle 89"/>
              <p:cNvSpPr/>
              <p:nvPr userDrawn="1"/>
            </p:nvSpPr>
            <p:spPr>
              <a:xfrm>
                <a:off x="9218311" y="6951584"/>
                <a:ext cx="100584" cy="100584"/>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91" name="Rectangle 90"/>
              <p:cNvSpPr/>
              <p:nvPr userDrawn="1"/>
            </p:nvSpPr>
            <p:spPr>
              <a:xfrm>
                <a:off x="9493231" y="6951584"/>
                <a:ext cx="100584" cy="100584"/>
              </a:xfrm>
              <a:prstGeom prst="rect">
                <a:avLst/>
              </a:prstGeom>
              <a:solidFill>
                <a:srgbClr val="4F99C0"/>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chemeClr val="bg1"/>
                  </a:solidFill>
                  <a:effectLst/>
                  <a:uLnTx/>
                  <a:uFillTx/>
                  <a:latin typeface="Akkurat Pro" pitchFamily="34" charset="0"/>
                  <a:cs typeface="Arial"/>
                </a:endParaRPr>
              </a:p>
            </p:txBody>
          </p:sp>
          <p:sp>
            <p:nvSpPr>
              <p:cNvPr id="92" name="Rectangle 91"/>
              <p:cNvSpPr/>
              <p:nvPr userDrawn="1"/>
            </p:nvSpPr>
            <p:spPr>
              <a:xfrm>
                <a:off x="9376091" y="6951584"/>
                <a:ext cx="100584" cy="100584"/>
              </a:xfrm>
              <a:prstGeom prst="rect">
                <a:avLst/>
              </a:prstGeom>
              <a:solidFill>
                <a:srgbClr val="002B5E"/>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93" name="Rectangle 92"/>
              <p:cNvSpPr/>
              <p:nvPr userDrawn="1"/>
            </p:nvSpPr>
            <p:spPr>
              <a:xfrm>
                <a:off x="9610371" y="6951584"/>
                <a:ext cx="100584" cy="100584"/>
              </a:xfrm>
              <a:prstGeom prst="rect">
                <a:avLst/>
              </a:prstGeom>
              <a:solidFill>
                <a:srgbClr val="4F99C0"/>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l-NL"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94" name="Rectangle 93"/>
              <p:cNvSpPr/>
              <p:nvPr userDrawn="1"/>
            </p:nvSpPr>
            <p:spPr>
              <a:xfrm>
                <a:off x="9727511" y="6951584"/>
                <a:ext cx="100584" cy="100584"/>
              </a:xfrm>
              <a:prstGeom prst="rect">
                <a:avLst/>
              </a:prstGeom>
              <a:solidFill>
                <a:srgbClr val="A0C3DA"/>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95" name="Rectangle 94"/>
              <p:cNvSpPr/>
              <p:nvPr userDrawn="1"/>
            </p:nvSpPr>
            <p:spPr>
              <a:xfrm>
                <a:off x="9218311" y="7080219"/>
                <a:ext cx="100584" cy="100584"/>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96" name="Rectangle 95"/>
              <p:cNvSpPr/>
              <p:nvPr userDrawn="1"/>
            </p:nvSpPr>
            <p:spPr>
              <a:xfrm>
                <a:off x="9493231" y="7080219"/>
                <a:ext cx="100584" cy="100584"/>
              </a:xfrm>
              <a:prstGeom prst="rect">
                <a:avLst/>
              </a:prstGeom>
              <a:solidFill>
                <a:srgbClr val="534F9E"/>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chemeClr val="bg1"/>
                  </a:solidFill>
                  <a:effectLst/>
                  <a:uLnTx/>
                  <a:uFillTx/>
                  <a:latin typeface="Akkurat Pro" pitchFamily="34" charset="0"/>
                  <a:cs typeface="Arial"/>
                </a:endParaRPr>
              </a:p>
            </p:txBody>
          </p:sp>
          <p:sp>
            <p:nvSpPr>
              <p:cNvPr id="97" name="Rectangle 96"/>
              <p:cNvSpPr/>
              <p:nvPr userDrawn="1"/>
            </p:nvSpPr>
            <p:spPr>
              <a:xfrm>
                <a:off x="9376091" y="7080219"/>
                <a:ext cx="100584" cy="100584"/>
              </a:xfrm>
              <a:prstGeom prst="rect">
                <a:avLst/>
              </a:prstGeom>
              <a:solidFill>
                <a:srgbClr val="37227A"/>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98" name="Rectangle 97"/>
              <p:cNvSpPr/>
              <p:nvPr userDrawn="1"/>
            </p:nvSpPr>
            <p:spPr>
              <a:xfrm>
                <a:off x="9610371" y="7080219"/>
                <a:ext cx="100584" cy="100584"/>
              </a:xfrm>
              <a:prstGeom prst="rect">
                <a:avLst/>
              </a:prstGeom>
              <a:solidFill>
                <a:srgbClr val="908DC5"/>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l-NL"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99" name="Rectangle 98"/>
              <p:cNvSpPr/>
              <p:nvPr userDrawn="1"/>
            </p:nvSpPr>
            <p:spPr>
              <a:xfrm>
                <a:off x="9727511" y="7080219"/>
                <a:ext cx="100584" cy="100584"/>
              </a:xfrm>
              <a:prstGeom prst="rect">
                <a:avLst/>
              </a:prstGeom>
              <a:solidFill>
                <a:srgbClr val="BBB9DC"/>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grpSp>
        <p:sp>
          <p:nvSpPr>
            <p:cNvPr id="74" name="TextBox 73"/>
            <p:cNvSpPr txBox="1"/>
            <p:nvPr userDrawn="1"/>
          </p:nvSpPr>
          <p:spPr>
            <a:xfrm>
              <a:off x="9203119" y="6283237"/>
              <a:ext cx="677372" cy="142555"/>
            </a:xfrm>
            <a:prstGeom prst="rect">
              <a:avLst/>
            </a:prstGeom>
            <a:noFill/>
          </p:spPr>
          <p:txBody>
            <a:bodyPr wrap="square" lIns="0" tIns="0" rIns="0" bIns="0" rtlCol="0">
              <a:noAutofit/>
            </a:bodyPr>
            <a:lstStyle/>
            <a:p>
              <a:pPr algn="l"/>
              <a:r>
                <a:rPr lang="en-US" sz="800" dirty="0" err="1">
                  <a:solidFill>
                    <a:schemeClr val="tx1"/>
                  </a:solidFill>
                  <a:latin typeface="Arial Narrow" panose="020B0606020202030204" pitchFamily="34" charset="0"/>
                </a:rPr>
                <a:t>Platts</a:t>
              </a:r>
              <a:r>
                <a:rPr lang="en-US" sz="800" dirty="0">
                  <a:solidFill>
                    <a:schemeClr val="tx1"/>
                  </a:solidFill>
                  <a:latin typeface="Arial Narrow" panose="020B0606020202030204" pitchFamily="34" charset="0"/>
                </a:rPr>
                <a:t> Commodity Colors: </a:t>
              </a:r>
            </a:p>
          </p:txBody>
        </p:sp>
      </p:grpSp>
    </p:spTree>
    <p:extLst>
      <p:ext uri="{BB962C8B-B14F-4D97-AF65-F5344CB8AC3E}">
        <p14:creationId xmlns:p14="http://schemas.microsoft.com/office/powerpoint/2010/main" val="134000281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Lst>
  <mc:AlternateContent xmlns:mc="http://schemas.openxmlformats.org/markup-compatibility/2006" xmlns:p14="http://schemas.microsoft.com/office/powerpoint/2010/main">
    <mc:Choice Requires="p14">
      <p:transition p14:dur="10"/>
    </mc:Choice>
    <mc:Fallback xmlns="">
      <p:transition/>
    </mc:Fallback>
  </mc:AlternateContent>
  <p:hf hdr="0" ftr="0" dt="0"/>
  <p:txStyles>
    <p:titleStyle>
      <a:lvl1pPr algn="l" rtl="0" eaLnBrk="1" fontAlgn="base" hangingPunct="1">
        <a:spcBef>
          <a:spcPct val="0"/>
        </a:spcBef>
        <a:spcAft>
          <a:spcPct val="0"/>
        </a:spcAft>
        <a:defRPr sz="2400" b="1">
          <a:solidFill>
            <a:schemeClr val="tx1"/>
          </a:solidFill>
          <a:latin typeface="Platts Oscine" panose="020B0506040202020204" pitchFamily="34" charset="0"/>
          <a:ea typeface="+mj-ea"/>
          <a:cs typeface="+mj-cs"/>
        </a:defRPr>
      </a:lvl1pPr>
      <a:lvl2pPr algn="ctr" rtl="0" eaLnBrk="1" fontAlgn="base" hangingPunct="1">
        <a:spcBef>
          <a:spcPct val="0"/>
        </a:spcBef>
        <a:spcAft>
          <a:spcPct val="0"/>
        </a:spcAft>
        <a:defRPr sz="2400" b="1">
          <a:solidFill>
            <a:schemeClr val="tx1"/>
          </a:solidFill>
          <a:latin typeface="Arial" charset="0"/>
        </a:defRPr>
      </a:lvl2pPr>
      <a:lvl3pPr algn="ctr" rtl="0" eaLnBrk="1" fontAlgn="base" hangingPunct="1">
        <a:spcBef>
          <a:spcPct val="0"/>
        </a:spcBef>
        <a:spcAft>
          <a:spcPct val="0"/>
        </a:spcAft>
        <a:defRPr sz="2400" b="1">
          <a:solidFill>
            <a:schemeClr val="tx1"/>
          </a:solidFill>
          <a:latin typeface="Arial" charset="0"/>
        </a:defRPr>
      </a:lvl3pPr>
      <a:lvl4pPr algn="ctr" rtl="0" eaLnBrk="1" fontAlgn="base" hangingPunct="1">
        <a:spcBef>
          <a:spcPct val="0"/>
        </a:spcBef>
        <a:spcAft>
          <a:spcPct val="0"/>
        </a:spcAft>
        <a:defRPr sz="2400" b="1">
          <a:solidFill>
            <a:schemeClr val="tx1"/>
          </a:solidFill>
          <a:latin typeface="Arial" charset="0"/>
        </a:defRPr>
      </a:lvl4pPr>
      <a:lvl5pPr algn="ctr" rtl="0" eaLnBrk="1" fontAlgn="base" hangingPunct="1">
        <a:spcBef>
          <a:spcPct val="0"/>
        </a:spcBef>
        <a:spcAft>
          <a:spcPct val="0"/>
        </a:spcAft>
        <a:defRPr sz="2400" b="1">
          <a:solidFill>
            <a:schemeClr val="tx1"/>
          </a:solidFill>
          <a:latin typeface="Arial" charset="0"/>
        </a:defRPr>
      </a:lvl5pPr>
      <a:lvl6pPr marL="457200" algn="ctr" rtl="0" eaLnBrk="1" fontAlgn="base" hangingPunct="1">
        <a:spcBef>
          <a:spcPct val="0"/>
        </a:spcBef>
        <a:spcAft>
          <a:spcPct val="0"/>
        </a:spcAft>
        <a:defRPr sz="2400" b="1">
          <a:solidFill>
            <a:schemeClr val="tx1"/>
          </a:solidFill>
          <a:latin typeface="Arial" charset="0"/>
        </a:defRPr>
      </a:lvl6pPr>
      <a:lvl7pPr marL="914400" algn="ctr" rtl="0" eaLnBrk="1" fontAlgn="base" hangingPunct="1">
        <a:spcBef>
          <a:spcPct val="0"/>
        </a:spcBef>
        <a:spcAft>
          <a:spcPct val="0"/>
        </a:spcAft>
        <a:defRPr sz="2400" b="1">
          <a:solidFill>
            <a:schemeClr val="tx1"/>
          </a:solidFill>
          <a:latin typeface="Arial" charset="0"/>
        </a:defRPr>
      </a:lvl7pPr>
      <a:lvl8pPr marL="1371600" algn="ctr" rtl="0" eaLnBrk="1" fontAlgn="base" hangingPunct="1">
        <a:spcBef>
          <a:spcPct val="0"/>
        </a:spcBef>
        <a:spcAft>
          <a:spcPct val="0"/>
        </a:spcAft>
        <a:defRPr sz="2400" b="1">
          <a:solidFill>
            <a:schemeClr val="tx1"/>
          </a:solidFill>
          <a:latin typeface="Arial" charset="0"/>
        </a:defRPr>
      </a:lvl8pPr>
      <a:lvl9pPr marL="1828800" algn="ctr" rtl="0" eaLnBrk="1" fontAlgn="base" hangingPunct="1">
        <a:spcBef>
          <a:spcPct val="0"/>
        </a:spcBef>
        <a:spcAft>
          <a:spcPct val="0"/>
        </a:spcAft>
        <a:defRPr sz="2400" b="1">
          <a:solidFill>
            <a:schemeClr val="tx1"/>
          </a:solidFill>
          <a:latin typeface="Arial" charset="0"/>
        </a:defRPr>
      </a:lvl9pPr>
    </p:titleStyle>
    <p:bodyStyle>
      <a:lvl1pPr marL="342900" indent="-342900" algn="l" rtl="0" eaLnBrk="1" fontAlgn="base" hangingPunct="1">
        <a:spcBef>
          <a:spcPct val="20000"/>
        </a:spcBef>
        <a:spcAft>
          <a:spcPct val="0"/>
        </a:spcAft>
        <a:buClrTx/>
        <a:buSzPct val="75000"/>
        <a:buFont typeface="Wingdings" pitchFamily="2" charset="2"/>
        <a:buChar char="§"/>
        <a:defRPr sz="2200" b="1">
          <a:solidFill>
            <a:schemeClr val="tx1"/>
          </a:solidFill>
          <a:latin typeface="Arial" panose="020B0604020202020204" pitchFamily="34" charset="0"/>
          <a:ea typeface="+mn-ea"/>
          <a:cs typeface="Arial" panose="020B0604020202020204" pitchFamily="34" charset="0"/>
        </a:defRPr>
      </a:lvl1pPr>
      <a:lvl2pPr marL="742950" indent="-285750" algn="l" rtl="0" eaLnBrk="1" fontAlgn="base" hangingPunct="1">
        <a:spcBef>
          <a:spcPct val="20000"/>
        </a:spcBef>
        <a:spcAft>
          <a:spcPct val="0"/>
        </a:spcAft>
        <a:buClrTx/>
        <a:buSzPct val="10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2pPr>
      <a:lvl3pPr marL="1143000" indent="-228600" algn="l" rtl="0" eaLnBrk="1" fontAlgn="base" hangingPunct="1">
        <a:spcBef>
          <a:spcPct val="20000"/>
        </a:spcBef>
        <a:spcAft>
          <a:spcPct val="0"/>
        </a:spcAft>
        <a:buClrTx/>
        <a:buSzPct val="1000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lgn="l" rtl="0" eaLnBrk="1" fontAlgn="base" hangingPunct="1">
        <a:spcBef>
          <a:spcPct val="20000"/>
        </a:spcBef>
        <a:spcAft>
          <a:spcPct val="0"/>
        </a:spcAft>
        <a:buClrTx/>
        <a:buSzPct val="65000"/>
        <a:buFont typeface="Wingdings" pitchFamily="2" charset="2"/>
        <a:buChar char="§"/>
        <a:defRPr>
          <a:solidFill>
            <a:schemeClr val="tx1"/>
          </a:solidFill>
          <a:latin typeface="Arial" panose="020B0604020202020204" pitchFamily="34" charset="0"/>
          <a:cs typeface="Arial" panose="020B0604020202020204" pitchFamily="34" charset="0"/>
        </a:defRPr>
      </a:lvl4pPr>
      <a:lvl5pPr marL="2057400" indent="-228600" algn="l" rtl="0" eaLnBrk="1" fontAlgn="base" hangingPunct="1">
        <a:spcBef>
          <a:spcPct val="20000"/>
        </a:spcBef>
        <a:spcAft>
          <a:spcPct val="0"/>
        </a:spcAft>
        <a:buClrTx/>
        <a:buSzPct val="1000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algn="l" rtl="0" eaLnBrk="1" fontAlgn="base" hangingPunct="1">
        <a:spcBef>
          <a:spcPct val="20000"/>
        </a:spcBef>
        <a:spcAft>
          <a:spcPct val="0"/>
        </a:spcAft>
        <a:buClr>
          <a:schemeClr val="tx1"/>
        </a:buClr>
        <a:buSzPct val="100000"/>
        <a:buChar char="»"/>
        <a:defRPr>
          <a:solidFill>
            <a:schemeClr val="tx1"/>
          </a:solidFill>
          <a:latin typeface="+mn-lt"/>
        </a:defRPr>
      </a:lvl6pPr>
      <a:lvl7pPr marL="2971800" indent="-228600" algn="l" rtl="0" eaLnBrk="1" fontAlgn="base" hangingPunct="1">
        <a:spcBef>
          <a:spcPct val="20000"/>
        </a:spcBef>
        <a:spcAft>
          <a:spcPct val="0"/>
        </a:spcAft>
        <a:buClr>
          <a:schemeClr val="tx1"/>
        </a:buClr>
        <a:buSzPct val="100000"/>
        <a:buChar char="»"/>
        <a:defRPr>
          <a:solidFill>
            <a:schemeClr val="tx1"/>
          </a:solidFill>
          <a:latin typeface="+mn-lt"/>
        </a:defRPr>
      </a:lvl7pPr>
      <a:lvl8pPr marL="3429000" indent="-228600" algn="l" rtl="0" eaLnBrk="1" fontAlgn="base" hangingPunct="1">
        <a:spcBef>
          <a:spcPct val="20000"/>
        </a:spcBef>
        <a:spcAft>
          <a:spcPct val="0"/>
        </a:spcAft>
        <a:buClr>
          <a:schemeClr val="tx1"/>
        </a:buClr>
        <a:buSzPct val="100000"/>
        <a:buChar char="»"/>
        <a:defRPr>
          <a:solidFill>
            <a:schemeClr val="tx1"/>
          </a:solidFill>
          <a:latin typeface="+mn-lt"/>
        </a:defRPr>
      </a:lvl8pPr>
      <a:lvl9pPr marL="3886200" indent="-228600" algn="l" rtl="0" eaLnBrk="1" fontAlgn="base" hangingPunct="1">
        <a:spcBef>
          <a:spcPct val="20000"/>
        </a:spcBef>
        <a:spcAft>
          <a:spcPct val="0"/>
        </a:spcAft>
        <a:buClr>
          <a:schemeClr val="tx1"/>
        </a:buClr>
        <a:buSzPct val="100000"/>
        <a:buChar char="»"/>
        <a:defRPr>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A4A3A4"/>
          </p15:clr>
        </p15:guide>
        <p15:guide id="2" pos="3840">
          <p15:clr>
            <a:srgbClr val="A4A3A4"/>
          </p15:clr>
        </p15:guide>
        <p15:guide id="3" orient="horz" pos="1128">
          <p15:clr>
            <a:srgbClr val="F26B43"/>
          </p15:clr>
        </p15:guide>
        <p15:guide id="4" orient="horz" pos="864">
          <p15:clr>
            <a:srgbClr val="5ACBF0"/>
          </p15:clr>
        </p15:guide>
        <p15:guide id="5" orient="horz" pos="136">
          <p15:clr>
            <a:srgbClr val="A4A3A4"/>
          </p15:clr>
        </p15:guide>
        <p15:guide id="6" orient="horz" pos="3837">
          <p15:clr>
            <a:srgbClr val="F26B43"/>
          </p15:clr>
        </p15:guide>
        <p15:guide id="7" orient="horz" pos="4190">
          <p15:clr>
            <a:srgbClr val="A4A3A4"/>
          </p15:clr>
        </p15:guide>
        <p15:guide id="8" pos="7424">
          <p15:clr>
            <a:srgbClr val="F26B43"/>
          </p15:clr>
        </p15:guide>
        <p15:guide id="9" pos="253">
          <p15:clr>
            <a:srgbClr val="F26B43"/>
          </p15:clr>
        </p15:guide>
        <p15:guide id="10" orient="horz" pos="3576">
          <p15:clr>
            <a:srgbClr val="5ACBF0"/>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14528" y="219457"/>
            <a:ext cx="11358880" cy="865273"/>
          </a:xfrm>
          <a:prstGeom prst="rect">
            <a:avLst/>
          </a:prstGeom>
          <a:ln w="3175">
            <a:noFill/>
            <a:prstDash val="dash"/>
          </a:ln>
        </p:spPr>
        <p:txBody>
          <a:bodyPr vert="horz" lIns="0" tIns="45720" rIns="91440" bIns="45720" rtlCol="0" anchor="t">
            <a:noAutofit/>
          </a:bodyPr>
          <a:lstStyle/>
          <a:p>
            <a:r>
              <a:rPr lang="en-US"/>
              <a:t>Click to edit Master title style</a:t>
            </a:r>
          </a:p>
        </p:txBody>
      </p:sp>
      <p:sp>
        <p:nvSpPr>
          <p:cNvPr id="3" name="Text Placeholder 2"/>
          <p:cNvSpPr>
            <a:spLocks noGrp="1"/>
          </p:cNvSpPr>
          <p:nvPr>
            <p:ph type="body" idx="1"/>
          </p:nvPr>
        </p:nvSpPr>
        <p:spPr>
          <a:xfrm>
            <a:off x="414528" y="1371601"/>
            <a:ext cx="11367253" cy="4300151"/>
          </a:xfrm>
          <a:prstGeom prst="rect">
            <a:avLst/>
          </a:prstGeom>
          <a:ln>
            <a:noFill/>
          </a:ln>
        </p:spPr>
        <p:txBody>
          <a:bodyPr vert="horz" lIns="0" tIns="45720" rIns="91440" bIns="4572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9746121" y="-180"/>
            <a:ext cx="2039487" cy="206650"/>
          </a:xfrm>
          <a:prstGeom prst="rect">
            <a:avLst/>
          </a:prstGeom>
        </p:spPr>
        <p:txBody>
          <a:bodyPr vert="horz" lIns="91440" tIns="0" rIns="0" bIns="0" rtlCol="0" anchor="ctr"/>
          <a:lstStyle>
            <a:lvl1pPr algn="r">
              <a:defRPr sz="900">
                <a:solidFill>
                  <a:schemeClr val="tx1">
                    <a:tint val="75000"/>
                  </a:schemeClr>
                </a:solidFill>
              </a:defRPr>
            </a:lvl1pPr>
          </a:lstStyle>
          <a:p>
            <a:fld id="{718F9977-0A9A-4371-82A0-AB54CF09EAF8}" type="datetime1">
              <a:rPr lang="en-US" smtClean="0"/>
              <a:t>10/4/2021</a:t>
            </a:fld>
            <a:endParaRPr lang="en-US"/>
          </a:p>
        </p:txBody>
      </p:sp>
      <p:sp>
        <p:nvSpPr>
          <p:cNvPr id="5" name="Footer Placeholder 4"/>
          <p:cNvSpPr>
            <a:spLocks noGrp="1"/>
          </p:cNvSpPr>
          <p:nvPr>
            <p:ph type="ftr" sz="quarter" idx="3"/>
          </p:nvPr>
        </p:nvSpPr>
        <p:spPr>
          <a:xfrm>
            <a:off x="3440004" y="6316981"/>
            <a:ext cx="7733456" cy="365113"/>
          </a:xfrm>
          <a:prstGeom prst="rect">
            <a:avLst/>
          </a:prstGeom>
        </p:spPr>
        <p:txBody>
          <a:bodyPr vert="horz" lIns="0" tIns="0" rIns="0" bIns="0" rtlCol="0" anchor="b"/>
          <a:lstStyle>
            <a:lvl1pPr algn="r">
              <a:defRPr sz="900">
                <a:solidFill>
                  <a:schemeClr val="tx1">
                    <a:tint val="75000"/>
                  </a:schemeClr>
                </a:solidFill>
              </a:defRPr>
            </a:lvl1pPr>
          </a:lstStyle>
          <a:p>
            <a:r>
              <a:rPr lang="en-US"/>
              <a:t>To change, turn on or off footer: Inset &gt; Header &amp; Footer &gt; Enter / change text &gt; Click Apply All. </a:t>
            </a:r>
          </a:p>
        </p:txBody>
      </p:sp>
      <p:sp>
        <p:nvSpPr>
          <p:cNvPr id="6" name="Slide Number Placeholder 5"/>
          <p:cNvSpPr>
            <a:spLocks noGrp="1"/>
          </p:cNvSpPr>
          <p:nvPr>
            <p:ph type="sldNum" sz="quarter" idx="4"/>
          </p:nvPr>
        </p:nvSpPr>
        <p:spPr>
          <a:xfrm>
            <a:off x="11216640" y="6316980"/>
            <a:ext cx="570795" cy="373694"/>
          </a:xfrm>
          <a:prstGeom prst="rect">
            <a:avLst/>
          </a:prstGeom>
        </p:spPr>
        <p:txBody>
          <a:bodyPr vert="horz" lIns="91440" tIns="0" rIns="0" bIns="0" rtlCol="0" anchor="b"/>
          <a:lstStyle>
            <a:lvl1pPr algn="r">
              <a:defRPr sz="1050">
                <a:solidFill>
                  <a:schemeClr val="tx1"/>
                </a:solidFill>
              </a:defRPr>
            </a:lvl1pPr>
          </a:lstStyle>
          <a:p>
            <a:fld id="{5246FB18-5DF1-419A-B975-14AFDDD65B9F}" type="slidenum">
              <a:rPr lang="en-US" smtClean="0"/>
              <a:pPr/>
              <a:t>‹#›</a:t>
            </a:fld>
            <a:endParaRPr lang="en-US"/>
          </a:p>
        </p:txBody>
      </p:sp>
      <p:cxnSp>
        <p:nvCxnSpPr>
          <p:cNvPr id="7" name="Straight Connector 6"/>
          <p:cNvCxnSpPr/>
          <p:nvPr/>
        </p:nvCxnSpPr>
        <p:spPr>
          <a:xfrm>
            <a:off x="-395621" y="216275"/>
            <a:ext cx="395621" cy="0"/>
          </a:xfrm>
          <a:prstGeom prst="line">
            <a:avLst/>
          </a:prstGeom>
          <a:ln w="31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395621" y="1371600"/>
            <a:ext cx="395621" cy="0"/>
          </a:xfrm>
          <a:prstGeom prst="line">
            <a:avLst/>
          </a:prstGeom>
          <a:ln w="31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395621" y="1792940"/>
            <a:ext cx="395621" cy="0"/>
          </a:xfrm>
          <a:prstGeom prst="line">
            <a:avLst/>
          </a:prstGeom>
          <a:ln w="31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395621" y="3429754"/>
            <a:ext cx="395621" cy="0"/>
          </a:xfrm>
          <a:prstGeom prst="line">
            <a:avLst/>
          </a:prstGeom>
          <a:ln w="31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395621" y="6090880"/>
            <a:ext cx="395621" cy="0"/>
          </a:xfrm>
          <a:prstGeom prst="line">
            <a:avLst/>
          </a:prstGeom>
          <a:ln w="31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395621" y="6653049"/>
            <a:ext cx="395621" cy="0"/>
          </a:xfrm>
          <a:prstGeom prst="line">
            <a:avLst/>
          </a:prstGeom>
          <a:ln w="31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rot="5400000" flipH="1" flipV="1">
            <a:off x="255230" y="-152400"/>
            <a:ext cx="296716" cy="0"/>
          </a:xfrm>
          <a:prstGeom prst="line">
            <a:avLst/>
          </a:prstGeom>
          <a:ln w="31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rot="5400000" flipH="1" flipV="1">
            <a:off x="5947642" y="-152400"/>
            <a:ext cx="296716" cy="0"/>
          </a:xfrm>
          <a:prstGeom prst="line">
            <a:avLst/>
          </a:prstGeom>
          <a:ln w="31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rot="5400000" flipH="1" flipV="1">
            <a:off x="11637249" y="-152400"/>
            <a:ext cx="296716" cy="0"/>
          </a:xfrm>
          <a:prstGeom prst="line">
            <a:avLst/>
          </a:prstGeom>
          <a:ln w="31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12192000" y="216275"/>
            <a:ext cx="395621" cy="0"/>
          </a:xfrm>
          <a:prstGeom prst="line">
            <a:avLst/>
          </a:prstGeom>
          <a:ln w="31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12192000" y="1371600"/>
            <a:ext cx="395621" cy="0"/>
          </a:xfrm>
          <a:prstGeom prst="line">
            <a:avLst/>
          </a:prstGeom>
          <a:ln w="31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12192000" y="1792940"/>
            <a:ext cx="395621" cy="0"/>
          </a:xfrm>
          <a:prstGeom prst="line">
            <a:avLst/>
          </a:prstGeom>
          <a:ln w="31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12192000" y="3429754"/>
            <a:ext cx="395621" cy="0"/>
          </a:xfrm>
          <a:prstGeom prst="line">
            <a:avLst/>
          </a:prstGeom>
          <a:ln w="31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12192000" y="6091822"/>
            <a:ext cx="395621" cy="0"/>
          </a:xfrm>
          <a:prstGeom prst="line">
            <a:avLst/>
          </a:prstGeom>
          <a:ln w="31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12192000" y="6651144"/>
            <a:ext cx="395621" cy="0"/>
          </a:xfrm>
          <a:prstGeom prst="line">
            <a:avLst/>
          </a:prstGeom>
          <a:ln w="31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12287024" y="5975774"/>
            <a:ext cx="1706880" cy="142555"/>
          </a:xfrm>
          <a:prstGeom prst="rect">
            <a:avLst/>
          </a:prstGeom>
          <a:noFill/>
        </p:spPr>
        <p:txBody>
          <a:bodyPr wrap="square" lIns="0" tIns="0" rIns="0" bIns="0" rtlCol="0">
            <a:noAutofit/>
          </a:bodyPr>
          <a:lstStyle/>
          <a:p>
            <a:pPr algn="l"/>
            <a:r>
              <a:rPr lang="en-US" sz="800">
                <a:solidFill>
                  <a:schemeClr val="bg2">
                    <a:lumMod val="75000"/>
                  </a:schemeClr>
                </a:solidFill>
                <a:latin typeface="Arial Narrow" panose="020B0606020202030204" pitchFamily="34" charset="0"/>
              </a:rPr>
              <a:t>No content below the line</a:t>
            </a:r>
          </a:p>
        </p:txBody>
      </p:sp>
      <p:sp>
        <p:nvSpPr>
          <p:cNvPr id="30" name="TextBox 29"/>
          <p:cNvSpPr txBox="1"/>
          <p:nvPr/>
        </p:nvSpPr>
        <p:spPr>
          <a:xfrm>
            <a:off x="-1786823" y="5987532"/>
            <a:ext cx="1706880" cy="142555"/>
          </a:xfrm>
          <a:prstGeom prst="rect">
            <a:avLst/>
          </a:prstGeom>
          <a:noFill/>
        </p:spPr>
        <p:txBody>
          <a:bodyPr wrap="square" lIns="0" tIns="0" rIns="0" bIns="0" rtlCol="0">
            <a:noAutofit/>
          </a:bodyPr>
          <a:lstStyle/>
          <a:p>
            <a:pPr algn="r"/>
            <a:r>
              <a:rPr lang="en-US" sz="800">
                <a:solidFill>
                  <a:schemeClr val="bg2">
                    <a:lumMod val="75000"/>
                  </a:schemeClr>
                </a:solidFill>
                <a:latin typeface="Arial Narrow" panose="020B0606020202030204" pitchFamily="34" charset="0"/>
              </a:rPr>
              <a:t>No content below the line</a:t>
            </a:r>
          </a:p>
        </p:txBody>
      </p:sp>
      <p:sp>
        <p:nvSpPr>
          <p:cNvPr id="19" name="Rectangle 18"/>
          <p:cNvSpPr/>
          <p:nvPr/>
        </p:nvSpPr>
        <p:spPr>
          <a:xfrm>
            <a:off x="12287025" y="-4042"/>
            <a:ext cx="1386247" cy="17969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lstStyle/>
          <a:p>
            <a:pPr algn="l"/>
            <a:endParaRPr lang="en-US" sz="1000"/>
          </a:p>
        </p:txBody>
      </p:sp>
      <p:cxnSp>
        <p:nvCxnSpPr>
          <p:cNvPr id="70" name="Straight Connector 69"/>
          <p:cNvCxnSpPr/>
          <p:nvPr/>
        </p:nvCxnSpPr>
        <p:spPr>
          <a:xfrm>
            <a:off x="-395621" y="6653049"/>
            <a:ext cx="395621" cy="0"/>
          </a:xfrm>
          <a:prstGeom prst="line">
            <a:avLst/>
          </a:prstGeom>
          <a:ln w="31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109" name="Platts"/>
          <p:cNvPicPr>
            <a:picLocks noChangeAspect="1"/>
          </p:cNvPicPr>
          <p:nvPr/>
        </p:nvPicPr>
        <p:blipFill>
          <a:blip r:embed="rId43" cstate="print">
            <a:extLst>
              <a:ext uri="{28A0092B-C50C-407E-A947-70E740481C1C}">
                <a14:useLocalDpi xmlns:a14="http://schemas.microsoft.com/office/drawing/2010/main"/>
              </a:ext>
            </a:extLst>
          </a:blip>
          <a:stretch>
            <a:fillRect/>
          </a:stretch>
        </p:blipFill>
        <p:spPr>
          <a:xfrm>
            <a:off x="265093" y="6083223"/>
            <a:ext cx="1256647" cy="713232"/>
          </a:xfrm>
          <a:prstGeom prst="rect">
            <a:avLst/>
          </a:prstGeom>
        </p:spPr>
      </p:pic>
      <p:sp>
        <p:nvSpPr>
          <p:cNvPr id="82" name="Rectangle 81"/>
          <p:cNvSpPr/>
          <p:nvPr/>
        </p:nvSpPr>
        <p:spPr>
          <a:xfrm>
            <a:off x="0" y="6874278"/>
            <a:ext cx="12192000" cy="34286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07" name="Straight Connector 106"/>
          <p:cNvCxnSpPr/>
          <p:nvPr/>
        </p:nvCxnSpPr>
        <p:spPr>
          <a:xfrm rot="5400000" flipH="1" flipV="1">
            <a:off x="5947642" y="7006358"/>
            <a:ext cx="296716" cy="0"/>
          </a:xfrm>
          <a:prstGeom prst="line">
            <a:avLst/>
          </a:prstGeom>
          <a:ln w="31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p:nvCxnSpPr>
        <p:spPr>
          <a:xfrm rot="5400000" flipH="1" flipV="1">
            <a:off x="11637249" y="7006358"/>
            <a:ext cx="296716" cy="0"/>
          </a:xfrm>
          <a:prstGeom prst="line">
            <a:avLst/>
          </a:prstGeom>
          <a:ln w="31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12" name="Rectangle 111"/>
          <p:cNvSpPr/>
          <p:nvPr/>
        </p:nvSpPr>
        <p:spPr>
          <a:xfrm>
            <a:off x="6311590" y="6892980"/>
            <a:ext cx="5880409" cy="2866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45720" tIns="0" rIns="45720" bIns="0" rtlCol="0" anchor="ctr"/>
          <a:lstStyle/>
          <a:p>
            <a:pPr algn="l"/>
            <a:r>
              <a:rPr lang="en-US" sz="1000" b="1" baseline="0">
                <a:solidFill>
                  <a:schemeClr val="tx1"/>
                </a:solidFill>
              </a:rPr>
              <a:t>Footer :  </a:t>
            </a:r>
            <a:r>
              <a:rPr lang="en-US" sz="1000" baseline="0">
                <a:solidFill>
                  <a:schemeClr val="tx1"/>
                </a:solidFill>
                <a:sym typeface="Wingdings 3" panose="05040102010807070707" pitchFamily="18" charset="2"/>
              </a:rPr>
              <a:t>Never change the footer text on individual slides. Change, t</a:t>
            </a:r>
            <a:r>
              <a:rPr lang="en-US" sz="1000" baseline="0">
                <a:solidFill>
                  <a:schemeClr val="tx1"/>
                </a:solidFill>
              </a:rPr>
              <a:t>urn on or off footer by using </a:t>
            </a:r>
            <a:br>
              <a:rPr lang="en-US" sz="1000" baseline="0">
                <a:solidFill>
                  <a:schemeClr val="tx1"/>
                </a:solidFill>
              </a:rPr>
            </a:br>
            <a:r>
              <a:rPr lang="en-US" sz="1000" baseline="0">
                <a:solidFill>
                  <a:schemeClr val="tx1"/>
                </a:solidFill>
              </a:rPr>
              <a:t>Insert </a:t>
            </a:r>
            <a:r>
              <a:rPr lang="en-US" sz="1000" baseline="0">
                <a:solidFill>
                  <a:schemeClr val="tx1"/>
                </a:solidFill>
                <a:sym typeface="Wingdings 3" panose="05040102010807070707" pitchFamily="18" charset="2"/>
              </a:rPr>
              <a:t> Header &amp; Footer Enter / change text  Click Apply All. </a:t>
            </a:r>
            <a:endParaRPr lang="en-US" sz="1000" baseline="0">
              <a:solidFill>
                <a:schemeClr val="tx1"/>
              </a:solidFill>
            </a:endParaRPr>
          </a:p>
        </p:txBody>
      </p:sp>
      <p:sp>
        <p:nvSpPr>
          <p:cNvPr id="113" name="TextBox 112"/>
          <p:cNvSpPr txBox="1"/>
          <p:nvPr/>
        </p:nvSpPr>
        <p:spPr>
          <a:xfrm>
            <a:off x="55813" y="6883559"/>
            <a:ext cx="903163" cy="142555"/>
          </a:xfrm>
          <a:prstGeom prst="rect">
            <a:avLst/>
          </a:prstGeom>
          <a:noFill/>
        </p:spPr>
        <p:txBody>
          <a:bodyPr wrap="square" lIns="0" tIns="0" rIns="0" bIns="0" rtlCol="0">
            <a:noAutofit/>
          </a:bodyPr>
          <a:lstStyle/>
          <a:p>
            <a:pPr algn="l"/>
            <a:r>
              <a:rPr lang="en-US" sz="800">
                <a:solidFill>
                  <a:schemeClr val="tx1"/>
                </a:solidFill>
                <a:latin typeface="Arial Narrow" panose="020B0606020202030204" pitchFamily="34" charset="0"/>
              </a:rPr>
              <a:t>Data color order</a:t>
            </a:r>
            <a:r>
              <a:rPr lang="en-US" sz="800" baseline="0">
                <a:solidFill>
                  <a:schemeClr val="tx1"/>
                </a:solidFill>
                <a:latin typeface="Arial Narrow" panose="020B0606020202030204" pitchFamily="34" charset="0"/>
              </a:rPr>
              <a:t>:</a:t>
            </a:r>
            <a:endParaRPr lang="en-US" sz="800">
              <a:solidFill>
                <a:schemeClr val="tx1"/>
              </a:solidFill>
              <a:latin typeface="Arial Narrow" panose="020B0606020202030204" pitchFamily="34" charset="0"/>
            </a:endParaRPr>
          </a:p>
        </p:txBody>
      </p:sp>
      <p:sp>
        <p:nvSpPr>
          <p:cNvPr id="114" name="TextBox 113"/>
          <p:cNvSpPr txBox="1"/>
          <p:nvPr/>
        </p:nvSpPr>
        <p:spPr>
          <a:xfrm>
            <a:off x="2804797" y="7042641"/>
            <a:ext cx="1320629" cy="136444"/>
          </a:xfrm>
          <a:prstGeom prst="rect">
            <a:avLst/>
          </a:prstGeom>
          <a:noFill/>
        </p:spPr>
        <p:txBody>
          <a:bodyPr wrap="square" lIns="0" tIns="0" rIns="0" bIns="0" rtlCol="0">
            <a:noAutofit/>
          </a:bodyPr>
          <a:lstStyle/>
          <a:p>
            <a:pPr algn="l"/>
            <a:r>
              <a:rPr lang="en-US" sz="800">
                <a:solidFill>
                  <a:schemeClr val="tx1"/>
                </a:solidFill>
                <a:latin typeface="Arial Narrow" panose="020B0606020202030204" pitchFamily="34" charset="0"/>
              </a:rPr>
              <a:t>Used with accent colors: </a:t>
            </a:r>
          </a:p>
        </p:txBody>
      </p:sp>
      <p:grpSp>
        <p:nvGrpSpPr>
          <p:cNvPr id="115" name="Group 114"/>
          <p:cNvGrpSpPr/>
          <p:nvPr/>
        </p:nvGrpSpPr>
        <p:grpSpPr>
          <a:xfrm>
            <a:off x="731575" y="6907927"/>
            <a:ext cx="1601607" cy="100584"/>
            <a:chOff x="914339" y="6913770"/>
            <a:chExt cx="1558450" cy="100584"/>
          </a:xfrm>
        </p:grpSpPr>
        <p:sp>
          <p:nvSpPr>
            <p:cNvPr id="116" name="Rectangle 115"/>
            <p:cNvSpPr/>
            <p:nvPr/>
          </p:nvSpPr>
          <p:spPr>
            <a:xfrm>
              <a:off x="914339" y="6913770"/>
              <a:ext cx="100584" cy="100584"/>
            </a:xfrm>
            <a:prstGeom prst="rect">
              <a:avLst/>
            </a:prstGeom>
            <a:solidFill>
              <a:srgbClr val="4F99C1"/>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a:ln>
                  <a:noFill/>
                </a:ln>
                <a:solidFill>
                  <a:sysClr val="windowText" lastClr="000000"/>
                </a:solidFill>
                <a:effectLst/>
                <a:uLnTx/>
                <a:uFillTx/>
                <a:latin typeface="Akkurat Pro" pitchFamily="34" charset="0"/>
                <a:cs typeface="Arial"/>
              </a:endParaRPr>
            </a:p>
          </p:txBody>
        </p:sp>
        <p:sp>
          <p:nvSpPr>
            <p:cNvPr id="117" name="Rectangle 116"/>
            <p:cNvSpPr/>
            <p:nvPr/>
          </p:nvSpPr>
          <p:spPr>
            <a:xfrm>
              <a:off x="1138627" y="6913770"/>
              <a:ext cx="100584" cy="100584"/>
            </a:xfrm>
            <a:prstGeom prst="rect">
              <a:avLst/>
            </a:prstGeom>
            <a:solidFill>
              <a:srgbClr val="FCB316"/>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a:ln>
                  <a:noFill/>
                </a:ln>
                <a:solidFill>
                  <a:schemeClr val="bg1"/>
                </a:solidFill>
                <a:effectLst/>
                <a:uLnTx/>
                <a:uFillTx/>
                <a:latin typeface="Akkurat Pro" pitchFamily="34" charset="0"/>
                <a:cs typeface="Arial"/>
              </a:endParaRPr>
            </a:p>
          </p:txBody>
        </p:sp>
        <p:sp>
          <p:nvSpPr>
            <p:cNvPr id="119" name="Rectangle 118"/>
            <p:cNvSpPr/>
            <p:nvPr/>
          </p:nvSpPr>
          <p:spPr>
            <a:xfrm>
              <a:off x="1026483" y="6913770"/>
              <a:ext cx="100584" cy="100584"/>
            </a:xfrm>
            <a:prstGeom prst="rect">
              <a:avLst/>
            </a:prstGeom>
            <a:solidFill>
              <a:srgbClr val="002B5F"/>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a:ln>
                  <a:noFill/>
                </a:ln>
                <a:solidFill>
                  <a:sysClr val="windowText" lastClr="000000"/>
                </a:solidFill>
                <a:effectLst/>
                <a:uLnTx/>
                <a:uFillTx/>
                <a:latin typeface="Akkurat Pro" pitchFamily="34" charset="0"/>
                <a:cs typeface="Arial"/>
              </a:endParaRPr>
            </a:p>
          </p:txBody>
        </p:sp>
        <p:sp>
          <p:nvSpPr>
            <p:cNvPr id="124" name="Rectangle 123"/>
            <p:cNvSpPr/>
            <p:nvPr/>
          </p:nvSpPr>
          <p:spPr>
            <a:xfrm>
              <a:off x="1250771" y="6913770"/>
              <a:ext cx="100584" cy="100584"/>
            </a:xfrm>
            <a:prstGeom prst="rect">
              <a:avLst/>
            </a:prstGeom>
            <a:solidFill>
              <a:srgbClr val="50280A"/>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l-NL" sz="200" b="0" i="0" u="none" strike="noStrike" kern="0" cap="none" spc="0" normalizeH="0" baseline="0" noProof="0">
                <a:ln>
                  <a:noFill/>
                </a:ln>
                <a:solidFill>
                  <a:sysClr val="windowText" lastClr="000000"/>
                </a:solidFill>
                <a:effectLst/>
                <a:uLnTx/>
                <a:uFillTx/>
                <a:latin typeface="Akkurat Pro" pitchFamily="34" charset="0"/>
                <a:cs typeface="Arial"/>
              </a:endParaRPr>
            </a:p>
          </p:txBody>
        </p:sp>
        <p:sp>
          <p:nvSpPr>
            <p:cNvPr id="125" name="Rectangle 124"/>
            <p:cNvSpPr/>
            <p:nvPr/>
          </p:nvSpPr>
          <p:spPr>
            <a:xfrm>
              <a:off x="1362915" y="6913770"/>
              <a:ext cx="100584" cy="100584"/>
            </a:xfrm>
            <a:prstGeom prst="rect">
              <a:avLst/>
            </a:prstGeom>
            <a:solidFill>
              <a:srgbClr val="DE8BA4"/>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a:ln>
                  <a:noFill/>
                </a:ln>
                <a:solidFill>
                  <a:sysClr val="windowText" lastClr="000000"/>
                </a:solidFill>
                <a:effectLst/>
                <a:uLnTx/>
                <a:uFillTx/>
                <a:latin typeface="Akkurat Pro" pitchFamily="34" charset="0"/>
                <a:cs typeface="Arial"/>
              </a:endParaRPr>
            </a:p>
          </p:txBody>
        </p:sp>
        <p:sp>
          <p:nvSpPr>
            <p:cNvPr id="126" name="Rectangle 125"/>
            <p:cNvSpPr/>
            <p:nvPr/>
          </p:nvSpPr>
          <p:spPr>
            <a:xfrm>
              <a:off x="1475059" y="6913770"/>
              <a:ext cx="100584" cy="100584"/>
            </a:xfrm>
            <a:prstGeom prst="rect">
              <a:avLst/>
            </a:prstGeom>
            <a:solidFill>
              <a:srgbClr val="6A035C"/>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a:ln>
                  <a:noFill/>
                </a:ln>
                <a:solidFill>
                  <a:sysClr val="windowText" lastClr="000000"/>
                </a:solidFill>
                <a:effectLst/>
                <a:uLnTx/>
                <a:uFillTx/>
                <a:latin typeface="Akkurat Pro" pitchFamily="34" charset="0"/>
                <a:cs typeface="Arial"/>
              </a:endParaRPr>
            </a:p>
          </p:txBody>
        </p:sp>
        <p:sp>
          <p:nvSpPr>
            <p:cNvPr id="127" name="Rectangle 126"/>
            <p:cNvSpPr/>
            <p:nvPr/>
          </p:nvSpPr>
          <p:spPr>
            <a:xfrm>
              <a:off x="1587203" y="6913770"/>
              <a:ext cx="100584" cy="100584"/>
            </a:xfrm>
            <a:prstGeom prst="rect">
              <a:avLst/>
            </a:prstGeom>
            <a:solidFill>
              <a:srgbClr val="00B3A0"/>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a:ln>
                  <a:noFill/>
                </a:ln>
                <a:solidFill>
                  <a:sysClr val="windowText" lastClr="000000"/>
                </a:solidFill>
                <a:effectLst/>
                <a:uLnTx/>
                <a:uFillTx/>
                <a:latin typeface="Akkurat Pro" pitchFamily="34" charset="0"/>
                <a:cs typeface="Arial"/>
              </a:endParaRPr>
            </a:p>
          </p:txBody>
        </p:sp>
        <p:sp>
          <p:nvSpPr>
            <p:cNvPr id="128" name="Rectangle 127"/>
            <p:cNvSpPr/>
            <p:nvPr/>
          </p:nvSpPr>
          <p:spPr>
            <a:xfrm>
              <a:off x="1699347" y="6913770"/>
              <a:ext cx="100584" cy="100584"/>
            </a:xfrm>
            <a:prstGeom prst="rect">
              <a:avLst/>
            </a:prstGeom>
            <a:solidFill>
              <a:srgbClr val="004D47"/>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a:ln>
                  <a:noFill/>
                </a:ln>
                <a:solidFill>
                  <a:srgbClr val="712300"/>
                </a:solidFill>
                <a:effectLst/>
                <a:uLnTx/>
                <a:uFillTx/>
                <a:latin typeface="Akkurat Pro" pitchFamily="34" charset="0"/>
                <a:cs typeface="Arial"/>
              </a:endParaRPr>
            </a:p>
          </p:txBody>
        </p:sp>
        <p:sp>
          <p:nvSpPr>
            <p:cNvPr id="130" name="Rectangle 129"/>
            <p:cNvSpPr/>
            <p:nvPr/>
          </p:nvSpPr>
          <p:spPr>
            <a:xfrm>
              <a:off x="1811491" y="6913770"/>
              <a:ext cx="100584" cy="100584"/>
            </a:xfrm>
            <a:prstGeom prst="rect">
              <a:avLst/>
            </a:prstGeom>
            <a:solidFill>
              <a:srgbClr val="F79668"/>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pt-BR" sz="200" b="0" i="0" u="none" strike="noStrike" kern="0" cap="none" spc="0" normalizeH="0" baseline="0" noProof="0">
                <a:ln>
                  <a:noFill/>
                </a:ln>
                <a:solidFill>
                  <a:schemeClr val="bg1"/>
                </a:solidFill>
                <a:effectLst/>
                <a:uLnTx/>
                <a:uFillTx/>
                <a:latin typeface="Akkurat Pro" pitchFamily="34" charset="0"/>
                <a:cs typeface="Arial"/>
              </a:endParaRPr>
            </a:p>
          </p:txBody>
        </p:sp>
        <p:sp>
          <p:nvSpPr>
            <p:cNvPr id="131" name="Rectangle 130"/>
            <p:cNvSpPr/>
            <p:nvPr/>
          </p:nvSpPr>
          <p:spPr>
            <a:xfrm>
              <a:off x="1923635" y="6913770"/>
              <a:ext cx="100584" cy="100584"/>
            </a:xfrm>
            <a:prstGeom prst="rect">
              <a:avLst/>
            </a:prstGeom>
            <a:solidFill>
              <a:srgbClr val="712300"/>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a:ln>
                  <a:noFill/>
                </a:ln>
                <a:solidFill>
                  <a:srgbClr val="6A035C"/>
                </a:solidFill>
                <a:effectLst/>
                <a:uLnTx/>
                <a:uFillTx/>
                <a:latin typeface="Akkurat Pro" pitchFamily="34" charset="0"/>
                <a:cs typeface="Arial"/>
              </a:endParaRPr>
            </a:p>
          </p:txBody>
        </p:sp>
        <p:sp>
          <p:nvSpPr>
            <p:cNvPr id="132" name="Rectangle 131"/>
            <p:cNvSpPr/>
            <p:nvPr/>
          </p:nvSpPr>
          <p:spPr>
            <a:xfrm>
              <a:off x="2035779" y="6913770"/>
              <a:ext cx="100584" cy="100584"/>
            </a:xfrm>
            <a:prstGeom prst="rect">
              <a:avLst/>
            </a:prstGeom>
            <a:solidFill>
              <a:srgbClr val="908EC5"/>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a:ln>
                  <a:noFill/>
                </a:ln>
                <a:solidFill>
                  <a:sysClr val="windowText" lastClr="000000"/>
                </a:solidFill>
                <a:effectLst/>
                <a:uLnTx/>
                <a:uFillTx/>
                <a:latin typeface="Akkurat Pro" pitchFamily="34" charset="0"/>
                <a:cs typeface="Arial"/>
              </a:endParaRPr>
            </a:p>
          </p:txBody>
        </p:sp>
        <p:sp>
          <p:nvSpPr>
            <p:cNvPr id="133" name="Rectangle 132"/>
            <p:cNvSpPr/>
            <p:nvPr/>
          </p:nvSpPr>
          <p:spPr>
            <a:xfrm>
              <a:off x="2147923" y="6913770"/>
              <a:ext cx="100584" cy="100584"/>
            </a:xfrm>
            <a:prstGeom prst="rect">
              <a:avLst/>
            </a:prstGeom>
            <a:solidFill>
              <a:srgbClr val="37237B"/>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a:ln>
                  <a:noFill/>
                </a:ln>
                <a:solidFill>
                  <a:srgbClr val="712300"/>
                </a:solidFill>
                <a:effectLst/>
                <a:uLnTx/>
                <a:uFillTx/>
                <a:latin typeface="Akkurat Pro" pitchFamily="34" charset="0"/>
                <a:cs typeface="Arial"/>
              </a:endParaRPr>
            </a:p>
          </p:txBody>
        </p:sp>
        <p:sp>
          <p:nvSpPr>
            <p:cNvPr id="134" name="Rectangle 133"/>
            <p:cNvSpPr/>
            <p:nvPr/>
          </p:nvSpPr>
          <p:spPr>
            <a:xfrm>
              <a:off x="2260067" y="6913770"/>
              <a:ext cx="100584" cy="100584"/>
            </a:xfrm>
            <a:prstGeom prst="rect">
              <a:avLst/>
            </a:prstGeom>
            <a:solidFill>
              <a:srgbClr val="A4C032"/>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pt-BR" sz="200" b="0" i="0" u="none" strike="noStrike" kern="0" cap="none" spc="0" normalizeH="0" baseline="0" noProof="0">
                <a:ln>
                  <a:noFill/>
                </a:ln>
                <a:solidFill>
                  <a:schemeClr val="bg1"/>
                </a:solidFill>
                <a:effectLst/>
                <a:uLnTx/>
                <a:uFillTx/>
                <a:latin typeface="Akkurat Pro" pitchFamily="34" charset="0"/>
                <a:cs typeface="Arial"/>
              </a:endParaRPr>
            </a:p>
          </p:txBody>
        </p:sp>
        <p:sp>
          <p:nvSpPr>
            <p:cNvPr id="135" name="Rectangle 134"/>
            <p:cNvSpPr/>
            <p:nvPr/>
          </p:nvSpPr>
          <p:spPr>
            <a:xfrm>
              <a:off x="2372205" y="6913770"/>
              <a:ext cx="100584" cy="100584"/>
            </a:xfrm>
            <a:prstGeom prst="rect">
              <a:avLst/>
            </a:prstGeom>
            <a:solidFill>
              <a:srgbClr val="2C3B0D"/>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a:ln>
                  <a:noFill/>
                </a:ln>
                <a:solidFill>
                  <a:srgbClr val="6A035C"/>
                </a:solidFill>
                <a:effectLst/>
                <a:uLnTx/>
                <a:uFillTx/>
                <a:latin typeface="Akkurat Pro" pitchFamily="34" charset="0"/>
                <a:cs typeface="Arial"/>
              </a:endParaRPr>
            </a:p>
          </p:txBody>
        </p:sp>
      </p:grpSp>
      <p:sp>
        <p:nvSpPr>
          <p:cNvPr id="136" name="TextBox 135"/>
          <p:cNvSpPr txBox="1"/>
          <p:nvPr/>
        </p:nvSpPr>
        <p:spPr>
          <a:xfrm>
            <a:off x="2535078" y="6883559"/>
            <a:ext cx="907901" cy="142555"/>
          </a:xfrm>
          <a:prstGeom prst="rect">
            <a:avLst/>
          </a:prstGeom>
          <a:noFill/>
        </p:spPr>
        <p:txBody>
          <a:bodyPr wrap="square" lIns="0" tIns="0" rIns="0" bIns="0" rtlCol="0">
            <a:noAutofit/>
          </a:bodyPr>
          <a:lstStyle/>
          <a:p>
            <a:pPr algn="l"/>
            <a:r>
              <a:rPr lang="en-US" sz="800">
                <a:solidFill>
                  <a:schemeClr val="tx1"/>
                </a:solidFill>
                <a:latin typeface="Arial Narrow" panose="020B0606020202030204" pitchFamily="34" charset="0"/>
              </a:rPr>
              <a:t>Complimentary colors:</a:t>
            </a:r>
          </a:p>
        </p:txBody>
      </p:sp>
      <p:grpSp>
        <p:nvGrpSpPr>
          <p:cNvPr id="137" name="Group 136"/>
          <p:cNvGrpSpPr/>
          <p:nvPr/>
        </p:nvGrpSpPr>
        <p:grpSpPr>
          <a:xfrm>
            <a:off x="2551546" y="7022893"/>
            <a:ext cx="218964" cy="91440"/>
            <a:chOff x="2279174" y="7027888"/>
            <a:chExt cx="164223" cy="91440"/>
          </a:xfrm>
        </p:grpSpPr>
        <p:cxnSp>
          <p:nvCxnSpPr>
            <p:cNvPr id="138" name="Straight Arrow Connector 137"/>
            <p:cNvCxnSpPr>
              <a:cxnSpLocks/>
            </p:cNvCxnSpPr>
            <p:nvPr userDrawn="1"/>
          </p:nvCxnSpPr>
          <p:spPr>
            <a:xfrm>
              <a:off x="2279174" y="7114593"/>
              <a:ext cx="164223" cy="0"/>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a:cxnSpLocks/>
            </p:cNvCxnSpPr>
            <p:nvPr userDrawn="1"/>
          </p:nvCxnSpPr>
          <p:spPr>
            <a:xfrm flipV="1">
              <a:off x="2281672" y="7027888"/>
              <a:ext cx="0" cy="9144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0" name="Group 139"/>
          <p:cNvGrpSpPr/>
          <p:nvPr/>
        </p:nvGrpSpPr>
        <p:grpSpPr>
          <a:xfrm>
            <a:off x="3760820" y="7063094"/>
            <a:ext cx="778165" cy="100584"/>
            <a:chOff x="1566748" y="7022234"/>
            <a:chExt cx="778165" cy="100584"/>
          </a:xfrm>
        </p:grpSpPr>
        <p:sp>
          <p:nvSpPr>
            <p:cNvPr id="141" name="Rectangle 140"/>
            <p:cNvSpPr/>
            <p:nvPr userDrawn="1"/>
          </p:nvSpPr>
          <p:spPr>
            <a:xfrm>
              <a:off x="1566748" y="7022234"/>
              <a:ext cx="100584" cy="100584"/>
            </a:xfrm>
            <a:prstGeom prst="rect">
              <a:avLst/>
            </a:prstGeom>
            <a:solidFill>
              <a:srgbClr val="007EAE"/>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a:ln>
                  <a:noFill/>
                </a:ln>
                <a:solidFill>
                  <a:sysClr val="windowText" lastClr="000000"/>
                </a:solidFill>
                <a:effectLst/>
                <a:uLnTx/>
                <a:uFillTx/>
                <a:latin typeface="Akkurat Pro" pitchFamily="34" charset="0"/>
                <a:cs typeface="Arial"/>
              </a:endParaRPr>
            </a:p>
          </p:txBody>
        </p:sp>
        <p:sp>
          <p:nvSpPr>
            <p:cNvPr id="142" name="Rectangle 141"/>
            <p:cNvSpPr/>
            <p:nvPr userDrawn="1"/>
          </p:nvSpPr>
          <p:spPr>
            <a:xfrm>
              <a:off x="1793022" y="7022234"/>
              <a:ext cx="100584" cy="100584"/>
            </a:xfrm>
            <a:prstGeom prst="rect">
              <a:avLst/>
            </a:prstGeom>
            <a:solidFill>
              <a:srgbClr val="C40067"/>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a:ln>
                  <a:noFill/>
                </a:ln>
                <a:solidFill>
                  <a:schemeClr val="bg1"/>
                </a:solidFill>
                <a:effectLst/>
                <a:uLnTx/>
                <a:uFillTx/>
                <a:latin typeface="Akkurat Pro" pitchFamily="34" charset="0"/>
                <a:cs typeface="Arial"/>
              </a:endParaRPr>
            </a:p>
          </p:txBody>
        </p:sp>
        <p:sp>
          <p:nvSpPr>
            <p:cNvPr id="143" name="Rectangle 142"/>
            <p:cNvSpPr/>
            <p:nvPr userDrawn="1"/>
          </p:nvSpPr>
          <p:spPr>
            <a:xfrm>
              <a:off x="1679885" y="7022234"/>
              <a:ext cx="100584" cy="100584"/>
            </a:xfrm>
            <a:prstGeom prst="rect">
              <a:avLst/>
            </a:prstGeom>
            <a:solidFill>
              <a:srgbClr val="FFAC17"/>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a:ln>
                  <a:noFill/>
                </a:ln>
                <a:solidFill>
                  <a:sysClr val="windowText" lastClr="000000"/>
                </a:solidFill>
                <a:effectLst/>
                <a:uLnTx/>
                <a:uFillTx/>
                <a:latin typeface="Akkurat Pro" pitchFamily="34" charset="0"/>
                <a:cs typeface="Arial"/>
              </a:endParaRPr>
            </a:p>
          </p:txBody>
        </p:sp>
        <p:sp>
          <p:nvSpPr>
            <p:cNvPr id="144" name="Rectangle 143"/>
            <p:cNvSpPr/>
            <p:nvPr userDrawn="1"/>
          </p:nvSpPr>
          <p:spPr>
            <a:xfrm>
              <a:off x="1906159" y="7022234"/>
              <a:ext cx="100584" cy="100584"/>
            </a:xfrm>
            <a:prstGeom prst="rect">
              <a:avLst/>
            </a:prstGeom>
            <a:solidFill>
              <a:srgbClr val="08C3A5"/>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l-NL" sz="200" b="0" i="0" u="none" strike="noStrike" kern="0" cap="none" spc="0" normalizeH="0" baseline="0" noProof="0">
                <a:ln>
                  <a:noFill/>
                </a:ln>
                <a:solidFill>
                  <a:sysClr val="windowText" lastClr="000000"/>
                </a:solidFill>
                <a:effectLst/>
                <a:uLnTx/>
                <a:uFillTx/>
                <a:latin typeface="Akkurat Pro" pitchFamily="34" charset="0"/>
                <a:cs typeface="Arial"/>
              </a:endParaRPr>
            </a:p>
          </p:txBody>
        </p:sp>
        <p:sp>
          <p:nvSpPr>
            <p:cNvPr id="145" name="Rectangle 144"/>
            <p:cNvSpPr/>
            <p:nvPr userDrawn="1"/>
          </p:nvSpPr>
          <p:spPr>
            <a:xfrm>
              <a:off x="2019296" y="7022234"/>
              <a:ext cx="100584" cy="100584"/>
            </a:xfrm>
            <a:prstGeom prst="rect">
              <a:avLst/>
            </a:prstGeom>
            <a:solidFill>
              <a:srgbClr val="F36C35"/>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a:ln>
                  <a:noFill/>
                </a:ln>
                <a:solidFill>
                  <a:sysClr val="windowText" lastClr="000000"/>
                </a:solidFill>
                <a:effectLst/>
                <a:uLnTx/>
                <a:uFillTx/>
                <a:latin typeface="Akkurat Pro" pitchFamily="34" charset="0"/>
                <a:cs typeface="Arial"/>
              </a:endParaRPr>
            </a:p>
          </p:txBody>
        </p:sp>
        <p:sp>
          <p:nvSpPr>
            <p:cNvPr id="146" name="Rectangle 145"/>
            <p:cNvSpPr/>
            <p:nvPr userDrawn="1"/>
          </p:nvSpPr>
          <p:spPr>
            <a:xfrm>
              <a:off x="2132432" y="7022234"/>
              <a:ext cx="100584" cy="100584"/>
            </a:xfrm>
            <a:prstGeom prst="rect">
              <a:avLst/>
            </a:prstGeom>
            <a:solidFill>
              <a:srgbClr val="6A6AB1"/>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a:ln>
                  <a:noFill/>
                </a:ln>
                <a:solidFill>
                  <a:sysClr val="windowText" lastClr="000000"/>
                </a:solidFill>
                <a:effectLst/>
                <a:uLnTx/>
                <a:uFillTx/>
                <a:latin typeface="Akkurat Pro" pitchFamily="34" charset="0"/>
                <a:cs typeface="Arial"/>
              </a:endParaRPr>
            </a:p>
          </p:txBody>
        </p:sp>
        <p:sp>
          <p:nvSpPr>
            <p:cNvPr id="147" name="Rectangle 146"/>
            <p:cNvSpPr/>
            <p:nvPr userDrawn="1"/>
          </p:nvSpPr>
          <p:spPr>
            <a:xfrm>
              <a:off x="2244329" y="7022234"/>
              <a:ext cx="100584" cy="100584"/>
            </a:xfrm>
            <a:prstGeom prst="rect">
              <a:avLst/>
            </a:prstGeom>
            <a:solidFill>
              <a:srgbClr val="A4C032"/>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a:ln>
                  <a:noFill/>
                </a:ln>
                <a:solidFill>
                  <a:sysClr val="windowText" lastClr="000000"/>
                </a:solidFill>
                <a:effectLst/>
                <a:uLnTx/>
                <a:uFillTx/>
                <a:latin typeface="Akkurat Pro" pitchFamily="34" charset="0"/>
                <a:cs typeface="Arial"/>
              </a:endParaRPr>
            </a:p>
          </p:txBody>
        </p:sp>
      </p:grpSp>
      <p:grpSp>
        <p:nvGrpSpPr>
          <p:cNvPr id="148" name="Group 147"/>
          <p:cNvGrpSpPr/>
          <p:nvPr/>
        </p:nvGrpSpPr>
        <p:grpSpPr>
          <a:xfrm>
            <a:off x="3475603" y="6905748"/>
            <a:ext cx="549776" cy="100584"/>
            <a:chOff x="3141899" y="6907927"/>
            <a:chExt cx="549776" cy="100584"/>
          </a:xfrm>
        </p:grpSpPr>
        <p:sp>
          <p:nvSpPr>
            <p:cNvPr id="149" name="Rectangle 148"/>
            <p:cNvSpPr/>
            <p:nvPr/>
          </p:nvSpPr>
          <p:spPr>
            <a:xfrm>
              <a:off x="3141899" y="6907927"/>
              <a:ext cx="100584" cy="100584"/>
            </a:xfrm>
            <a:prstGeom prst="rect">
              <a:avLst/>
            </a:prstGeom>
            <a:solidFill>
              <a:srgbClr val="000000"/>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a:ln>
                  <a:noFill/>
                </a:ln>
                <a:solidFill>
                  <a:sysClr val="windowText" lastClr="000000"/>
                </a:solidFill>
                <a:effectLst/>
                <a:uLnTx/>
                <a:uFillTx/>
                <a:latin typeface="Akkurat Pro" pitchFamily="34" charset="0"/>
                <a:cs typeface="Arial"/>
              </a:endParaRPr>
            </a:p>
          </p:txBody>
        </p:sp>
        <p:sp>
          <p:nvSpPr>
            <p:cNvPr id="150" name="Rectangle 149"/>
            <p:cNvSpPr/>
            <p:nvPr/>
          </p:nvSpPr>
          <p:spPr>
            <a:xfrm>
              <a:off x="3366495" y="6907927"/>
              <a:ext cx="100584" cy="100584"/>
            </a:xfrm>
            <a:prstGeom prst="rect">
              <a:avLst/>
            </a:prstGeom>
            <a:solidFill>
              <a:srgbClr val="666666"/>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a:ln>
                  <a:noFill/>
                </a:ln>
                <a:solidFill>
                  <a:schemeClr val="bg1"/>
                </a:solidFill>
                <a:effectLst/>
                <a:uLnTx/>
                <a:uFillTx/>
                <a:latin typeface="Akkurat Pro" pitchFamily="34" charset="0"/>
                <a:cs typeface="Arial"/>
              </a:endParaRPr>
            </a:p>
          </p:txBody>
        </p:sp>
        <p:sp>
          <p:nvSpPr>
            <p:cNvPr id="151" name="Rectangle 150"/>
            <p:cNvSpPr/>
            <p:nvPr/>
          </p:nvSpPr>
          <p:spPr>
            <a:xfrm>
              <a:off x="3254197" y="6907927"/>
              <a:ext cx="100584" cy="100584"/>
            </a:xfrm>
            <a:prstGeom prst="rect">
              <a:avLst/>
            </a:prstGeom>
            <a:solidFill>
              <a:srgbClr val="333333"/>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a:ln>
                  <a:noFill/>
                </a:ln>
                <a:solidFill>
                  <a:sysClr val="windowText" lastClr="000000"/>
                </a:solidFill>
                <a:effectLst/>
                <a:uLnTx/>
                <a:uFillTx/>
                <a:latin typeface="Akkurat Pro" pitchFamily="34" charset="0"/>
                <a:cs typeface="Arial"/>
              </a:endParaRPr>
            </a:p>
          </p:txBody>
        </p:sp>
        <p:sp>
          <p:nvSpPr>
            <p:cNvPr id="152" name="Rectangle 151"/>
            <p:cNvSpPr/>
            <p:nvPr/>
          </p:nvSpPr>
          <p:spPr>
            <a:xfrm>
              <a:off x="3478793" y="6907927"/>
              <a:ext cx="100584" cy="100584"/>
            </a:xfrm>
            <a:prstGeom prst="rect">
              <a:avLst/>
            </a:prstGeom>
            <a:solidFill>
              <a:srgbClr val="999999"/>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l-NL" sz="200" b="0" i="0" u="none" strike="noStrike" kern="0" cap="none" spc="0" normalizeH="0" baseline="0" noProof="0">
                <a:ln>
                  <a:noFill/>
                </a:ln>
                <a:solidFill>
                  <a:sysClr val="windowText" lastClr="000000"/>
                </a:solidFill>
                <a:effectLst/>
                <a:uLnTx/>
                <a:uFillTx/>
                <a:latin typeface="Akkurat Pro" pitchFamily="34" charset="0"/>
                <a:cs typeface="Arial"/>
              </a:endParaRPr>
            </a:p>
          </p:txBody>
        </p:sp>
        <p:sp>
          <p:nvSpPr>
            <p:cNvPr id="153" name="Rectangle 152"/>
            <p:cNvSpPr/>
            <p:nvPr/>
          </p:nvSpPr>
          <p:spPr>
            <a:xfrm>
              <a:off x="3591091" y="6907927"/>
              <a:ext cx="100584" cy="100584"/>
            </a:xfrm>
            <a:prstGeom prst="rect">
              <a:avLst/>
            </a:prstGeom>
            <a:solidFill>
              <a:srgbClr val="CCCCCC"/>
            </a:solidFill>
            <a:ln w="3175">
              <a:solidFill>
                <a:srgbClr val="A7A9AC"/>
              </a:solid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a:ln>
                  <a:noFill/>
                </a:ln>
                <a:solidFill>
                  <a:sysClr val="windowText" lastClr="000000"/>
                </a:solidFill>
                <a:effectLst/>
                <a:uLnTx/>
                <a:uFillTx/>
                <a:latin typeface="Akkurat Pro" pitchFamily="34" charset="0"/>
                <a:cs typeface="Arial"/>
              </a:endParaRPr>
            </a:p>
          </p:txBody>
        </p:sp>
      </p:grpSp>
      <p:grpSp>
        <p:nvGrpSpPr>
          <p:cNvPr id="154" name="Group 153"/>
          <p:cNvGrpSpPr/>
          <p:nvPr/>
        </p:nvGrpSpPr>
        <p:grpSpPr>
          <a:xfrm>
            <a:off x="4110314" y="6905748"/>
            <a:ext cx="549777" cy="100584"/>
            <a:chOff x="2057435" y="7026985"/>
            <a:chExt cx="549777" cy="100584"/>
          </a:xfrm>
        </p:grpSpPr>
        <p:sp>
          <p:nvSpPr>
            <p:cNvPr id="155" name="Rectangle 154"/>
            <p:cNvSpPr/>
            <p:nvPr/>
          </p:nvSpPr>
          <p:spPr>
            <a:xfrm>
              <a:off x="2057435" y="7026985"/>
              <a:ext cx="100584" cy="100584"/>
            </a:xfrm>
            <a:prstGeom prst="rect">
              <a:avLst/>
            </a:prstGeom>
            <a:solidFill>
              <a:srgbClr val="473729"/>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a:ln>
                  <a:noFill/>
                </a:ln>
                <a:solidFill>
                  <a:sysClr val="windowText" lastClr="000000"/>
                </a:solidFill>
                <a:effectLst/>
                <a:uLnTx/>
                <a:uFillTx/>
                <a:latin typeface="Akkurat Pro" pitchFamily="34" charset="0"/>
                <a:cs typeface="Arial"/>
              </a:endParaRPr>
            </a:p>
          </p:txBody>
        </p:sp>
        <p:sp>
          <p:nvSpPr>
            <p:cNvPr id="156" name="Rectangle 155"/>
            <p:cNvSpPr/>
            <p:nvPr/>
          </p:nvSpPr>
          <p:spPr>
            <a:xfrm>
              <a:off x="2282031" y="7026985"/>
              <a:ext cx="100584" cy="100584"/>
            </a:xfrm>
            <a:prstGeom prst="rect">
              <a:avLst/>
            </a:prstGeom>
            <a:solidFill>
              <a:srgbClr val="A39382"/>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a:ln>
                  <a:noFill/>
                </a:ln>
                <a:solidFill>
                  <a:schemeClr val="bg1"/>
                </a:solidFill>
                <a:effectLst/>
                <a:uLnTx/>
                <a:uFillTx/>
                <a:latin typeface="Akkurat Pro" pitchFamily="34" charset="0"/>
                <a:cs typeface="Arial"/>
              </a:endParaRPr>
            </a:p>
          </p:txBody>
        </p:sp>
        <p:sp>
          <p:nvSpPr>
            <p:cNvPr id="157" name="Rectangle 156"/>
            <p:cNvSpPr/>
            <p:nvPr/>
          </p:nvSpPr>
          <p:spPr>
            <a:xfrm>
              <a:off x="2169733" y="7026985"/>
              <a:ext cx="100584" cy="100584"/>
            </a:xfrm>
            <a:prstGeom prst="rect">
              <a:avLst/>
            </a:prstGeom>
            <a:solidFill>
              <a:srgbClr val="7A6855"/>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a:ln>
                  <a:noFill/>
                </a:ln>
                <a:solidFill>
                  <a:sysClr val="windowText" lastClr="000000"/>
                </a:solidFill>
                <a:effectLst/>
                <a:uLnTx/>
                <a:uFillTx/>
                <a:latin typeface="Akkurat Pro" pitchFamily="34" charset="0"/>
                <a:cs typeface="Arial"/>
              </a:endParaRPr>
            </a:p>
          </p:txBody>
        </p:sp>
        <p:sp>
          <p:nvSpPr>
            <p:cNvPr id="158" name="Rectangle 157"/>
            <p:cNvSpPr/>
            <p:nvPr/>
          </p:nvSpPr>
          <p:spPr>
            <a:xfrm>
              <a:off x="2394329" y="7026985"/>
              <a:ext cx="100584" cy="100584"/>
            </a:xfrm>
            <a:prstGeom prst="rect">
              <a:avLst/>
            </a:prstGeom>
            <a:solidFill>
              <a:srgbClr val="B7A99A"/>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l-NL" sz="200" b="0" i="0" u="none" strike="noStrike" kern="0" cap="none" spc="0" normalizeH="0" baseline="0" noProof="0">
                <a:ln>
                  <a:noFill/>
                </a:ln>
                <a:solidFill>
                  <a:sysClr val="windowText" lastClr="000000"/>
                </a:solidFill>
                <a:effectLst/>
                <a:uLnTx/>
                <a:uFillTx/>
                <a:latin typeface="Akkurat Pro" pitchFamily="34" charset="0"/>
                <a:cs typeface="Arial"/>
              </a:endParaRPr>
            </a:p>
          </p:txBody>
        </p:sp>
        <p:sp>
          <p:nvSpPr>
            <p:cNvPr id="159" name="Rectangle 158"/>
            <p:cNvSpPr/>
            <p:nvPr/>
          </p:nvSpPr>
          <p:spPr>
            <a:xfrm>
              <a:off x="2506628" y="7026985"/>
              <a:ext cx="100584" cy="100584"/>
            </a:xfrm>
            <a:prstGeom prst="rect">
              <a:avLst/>
            </a:prstGeom>
            <a:solidFill>
              <a:srgbClr val="CEC2B4"/>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a:ln>
                  <a:noFill/>
                </a:ln>
                <a:solidFill>
                  <a:sysClr val="windowText" lastClr="000000"/>
                </a:solidFill>
                <a:effectLst/>
                <a:uLnTx/>
                <a:uFillTx/>
                <a:latin typeface="Akkurat Pro" pitchFamily="34" charset="0"/>
                <a:cs typeface="Arial"/>
              </a:endParaRPr>
            </a:p>
          </p:txBody>
        </p:sp>
      </p:grpSp>
      <p:grpSp>
        <p:nvGrpSpPr>
          <p:cNvPr id="72" name="Group 71"/>
          <p:cNvGrpSpPr/>
          <p:nvPr/>
        </p:nvGrpSpPr>
        <p:grpSpPr>
          <a:xfrm>
            <a:off x="12241504" y="6238804"/>
            <a:ext cx="739028" cy="978343"/>
            <a:chOff x="9173426" y="6237765"/>
            <a:chExt cx="739028" cy="978343"/>
          </a:xfrm>
        </p:grpSpPr>
        <p:sp>
          <p:nvSpPr>
            <p:cNvPr id="73" name="Rectangle 72"/>
            <p:cNvSpPr/>
            <p:nvPr userDrawn="1"/>
          </p:nvSpPr>
          <p:spPr>
            <a:xfrm>
              <a:off x="9173426" y="6237765"/>
              <a:ext cx="739028" cy="97834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74" name="Group 73"/>
            <p:cNvGrpSpPr/>
            <p:nvPr userDrawn="1"/>
          </p:nvGrpSpPr>
          <p:grpSpPr>
            <a:xfrm>
              <a:off x="9218311" y="6565676"/>
              <a:ext cx="609784" cy="615127"/>
              <a:chOff x="9218311" y="6565676"/>
              <a:chExt cx="609784" cy="615127"/>
            </a:xfrm>
          </p:grpSpPr>
          <p:sp>
            <p:nvSpPr>
              <p:cNvPr id="76" name="Rectangle 75"/>
              <p:cNvSpPr/>
              <p:nvPr/>
            </p:nvSpPr>
            <p:spPr>
              <a:xfrm>
                <a:off x="9218311" y="6565676"/>
                <a:ext cx="100584" cy="100584"/>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a:ln>
                    <a:noFill/>
                  </a:ln>
                  <a:solidFill>
                    <a:sysClr val="windowText" lastClr="000000"/>
                  </a:solidFill>
                  <a:effectLst/>
                  <a:uLnTx/>
                  <a:uFillTx/>
                  <a:latin typeface="Akkurat Pro" pitchFamily="34" charset="0"/>
                  <a:cs typeface="Arial"/>
                </a:endParaRPr>
              </a:p>
            </p:txBody>
          </p:sp>
          <p:sp>
            <p:nvSpPr>
              <p:cNvPr id="77" name="Rectangle 76"/>
              <p:cNvSpPr/>
              <p:nvPr/>
            </p:nvSpPr>
            <p:spPr>
              <a:xfrm>
                <a:off x="9493231" y="6565676"/>
                <a:ext cx="100584" cy="100584"/>
              </a:xfrm>
              <a:prstGeom prst="rect">
                <a:avLst/>
              </a:prstGeom>
              <a:solidFill>
                <a:srgbClr val="7B9133"/>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a:ln>
                    <a:noFill/>
                  </a:ln>
                  <a:solidFill>
                    <a:schemeClr val="bg1"/>
                  </a:solidFill>
                  <a:effectLst/>
                  <a:uLnTx/>
                  <a:uFillTx/>
                  <a:latin typeface="Akkurat Pro" pitchFamily="34" charset="0"/>
                  <a:cs typeface="Arial"/>
                </a:endParaRPr>
              </a:p>
            </p:txBody>
          </p:sp>
          <p:sp>
            <p:nvSpPr>
              <p:cNvPr id="78" name="Rectangle 77"/>
              <p:cNvSpPr/>
              <p:nvPr/>
            </p:nvSpPr>
            <p:spPr>
              <a:xfrm>
                <a:off x="9376091" y="6565676"/>
                <a:ext cx="100584" cy="100584"/>
              </a:xfrm>
              <a:prstGeom prst="rect">
                <a:avLst/>
              </a:prstGeom>
              <a:solidFill>
                <a:srgbClr val="2B3B0D"/>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a:ln>
                    <a:noFill/>
                  </a:ln>
                  <a:solidFill>
                    <a:sysClr val="windowText" lastClr="000000"/>
                  </a:solidFill>
                  <a:effectLst/>
                  <a:uLnTx/>
                  <a:uFillTx/>
                  <a:latin typeface="Akkurat Pro" pitchFamily="34" charset="0"/>
                  <a:cs typeface="Arial"/>
                </a:endParaRPr>
              </a:p>
            </p:txBody>
          </p:sp>
          <p:sp>
            <p:nvSpPr>
              <p:cNvPr id="79" name="Rectangle 78"/>
              <p:cNvSpPr/>
              <p:nvPr/>
            </p:nvSpPr>
            <p:spPr>
              <a:xfrm>
                <a:off x="9610371" y="6565676"/>
                <a:ext cx="100584" cy="100584"/>
              </a:xfrm>
              <a:prstGeom prst="rect">
                <a:avLst/>
              </a:prstGeom>
              <a:solidFill>
                <a:srgbClr val="7B9133"/>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l-NL" sz="200" b="0" i="0" u="none" strike="noStrike" kern="0" cap="none" spc="0" normalizeH="0" baseline="0" noProof="0">
                  <a:ln>
                    <a:noFill/>
                  </a:ln>
                  <a:solidFill>
                    <a:sysClr val="windowText" lastClr="000000"/>
                  </a:solidFill>
                  <a:effectLst/>
                  <a:uLnTx/>
                  <a:uFillTx/>
                  <a:latin typeface="Akkurat Pro" pitchFamily="34" charset="0"/>
                  <a:cs typeface="Arial"/>
                </a:endParaRPr>
              </a:p>
            </p:txBody>
          </p:sp>
          <p:sp>
            <p:nvSpPr>
              <p:cNvPr id="80" name="Rectangle 79"/>
              <p:cNvSpPr/>
              <p:nvPr/>
            </p:nvSpPr>
            <p:spPr>
              <a:xfrm>
                <a:off x="9727511" y="6565676"/>
                <a:ext cx="100584" cy="100584"/>
              </a:xfrm>
              <a:prstGeom prst="rect">
                <a:avLst/>
              </a:prstGeom>
              <a:solidFill>
                <a:srgbClr val="C5D582"/>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a:ln>
                    <a:noFill/>
                  </a:ln>
                  <a:solidFill>
                    <a:sysClr val="windowText" lastClr="000000"/>
                  </a:solidFill>
                  <a:effectLst/>
                  <a:uLnTx/>
                  <a:uFillTx/>
                  <a:latin typeface="Akkurat Pro" pitchFamily="34" charset="0"/>
                  <a:cs typeface="Arial"/>
                </a:endParaRPr>
              </a:p>
            </p:txBody>
          </p:sp>
          <p:sp>
            <p:nvSpPr>
              <p:cNvPr id="81" name="Rectangle 80"/>
              <p:cNvSpPr/>
              <p:nvPr userDrawn="1"/>
            </p:nvSpPr>
            <p:spPr>
              <a:xfrm>
                <a:off x="9218311" y="6694312"/>
                <a:ext cx="100584" cy="100584"/>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a:ln>
                    <a:noFill/>
                  </a:ln>
                  <a:solidFill>
                    <a:sysClr val="windowText" lastClr="000000"/>
                  </a:solidFill>
                  <a:effectLst/>
                  <a:uLnTx/>
                  <a:uFillTx/>
                  <a:latin typeface="Akkurat Pro" pitchFamily="34" charset="0"/>
                  <a:cs typeface="Arial"/>
                </a:endParaRPr>
              </a:p>
            </p:txBody>
          </p:sp>
          <p:sp>
            <p:nvSpPr>
              <p:cNvPr id="83" name="Rectangle 82"/>
              <p:cNvSpPr/>
              <p:nvPr userDrawn="1"/>
            </p:nvSpPr>
            <p:spPr>
              <a:xfrm>
                <a:off x="9493231" y="6694312"/>
                <a:ext cx="100584" cy="100584"/>
              </a:xfrm>
              <a:prstGeom prst="rect">
                <a:avLst/>
              </a:prstGeom>
              <a:solidFill>
                <a:srgbClr val="D05883"/>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a:ln>
                    <a:noFill/>
                  </a:ln>
                  <a:solidFill>
                    <a:schemeClr val="bg1"/>
                  </a:solidFill>
                  <a:effectLst/>
                  <a:uLnTx/>
                  <a:uFillTx/>
                  <a:latin typeface="Akkurat Pro" pitchFamily="34" charset="0"/>
                  <a:cs typeface="Arial"/>
                </a:endParaRPr>
              </a:p>
            </p:txBody>
          </p:sp>
          <p:sp>
            <p:nvSpPr>
              <p:cNvPr id="84" name="Rectangle 83"/>
              <p:cNvSpPr/>
              <p:nvPr userDrawn="1"/>
            </p:nvSpPr>
            <p:spPr>
              <a:xfrm>
                <a:off x="9376091" y="6694312"/>
                <a:ext cx="100584" cy="100584"/>
              </a:xfrm>
              <a:prstGeom prst="rect">
                <a:avLst/>
              </a:prstGeom>
              <a:solidFill>
                <a:srgbClr val="69025C"/>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a:ln>
                    <a:noFill/>
                  </a:ln>
                  <a:solidFill>
                    <a:sysClr val="windowText" lastClr="000000"/>
                  </a:solidFill>
                  <a:effectLst/>
                  <a:uLnTx/>
                  <a:uFillTx/>
                  <a:latin typeface="Akkurat Pro" pitchFamily="34" charset="0"/>
                  <a:cs typeface="Arial"/>
                </a:endParaRPr>
              </a:p>
            </p:txBody>
          </p:sp>
          <p:sp>
            <p:nvSpPr>
              <p:cNvPr id="85" name="Rectangle 84"/>
              <p:cNvSpPr/>
              <p:nvPr userDrawn="1"/>
            </p:nvSpPr>
            <p:spPr>
              <a:xfrm>
                <a:off x="9610371" y="6694312"/>
                <a:ext cx="100584" cy="100584"/>
              </a:xfrm>
              <a:prstGeom prst="rect">
                <a:avLst/>
              </a:prstGeom>
              <a:solidFill>
                <a:srgbClr val="DD8BA4"/>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l-NL" sz="200" b="0" i="0" u="none" strike="noStrike" kern="0" cap="none" spc="0" normalizeH="0" baseline="0" noProof="0">
                  <a:ln>
                    <a:noFill/>
                  </a:ln>
                  <a:solidFill>
                    <a:sysClr val="windowText" lastClr="000000"/>
                  </a:solidFill>
                  <a:effectLst/>
                  <a:uLnTx/>
                  <a:uFillTx/>
                  <a:latin typeface="Akkurat Pro" pitchFamily="34" charset="0"/>
                  <a:cs typeface="Arial"/>
                </a:endParaRPr>
              </a:p>
            </p:txBody>
          </p:sp>
          <p:sp>
            <p:nvSpPr>
              <p:cNvPr id="86" name="Rectangle 85"/>
              <p:cNvSpPr/>
              <p:nvPr userDrawn="1"/>
            </p:nvSpPr>
            <p:spPr>
              <a:xfrm>
                <a:off x="9727511" y="6694312"/>
                <a:ext cx="100584" cy="100584"/>
              </a:xfrm>
              <a:prstGeom prst="rect">
                <a:avLst/>
              </a:prstGeom>
              <a:solidFill>
                <a:srgbClr val="ECC0CB"/>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a:ln>
                    <a:noFill/>
                  </a:ln>
                  <a:solidFill>
                    <a:sysClr val="windowText" lastClr="000000"/>
                  </a:solidFill>
                  <a:effectLst/>
                  <a:uLnTx/>
                  <a:uFillTx/>
                  <a:latin typeface="Akkurat Pro" pitchFamily="34" charset="0"/>
                  <a:cs typeface="Arial"/>
                </a:endParaRPr>
              </a:p>
            </p:txBody>
          </p:sp>
          <p:sp>
            <p:nvSpPr>
              <p:cNvPr id="87" name="Rectangle 86"/>
              <p:cNvSpPr/>
              <p:nvPr userDrawn="1"/>
            </p:nvSpPr>
            <p:spPr>
              <a:xfrm>
                <a:off x="9218311" y="6822948"/>
                <a:ext cx="100584" cy="10058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a:ln>
                    <a:noFill/>
                  </a:ln>
                  <a:solidFill>
                    <a:sysClr val="windowText" lastClr="000000"/>
                  </a:solidFill>
                  <a:effectLst/>
                  <a:uLnTx/>
                  <a:uFillTx/>
                  <a:latin typeface="Akkurat Pro" pitchFamily="34" charset="0"/>
                  <a:cs typeface="Arial"/>
                </a:endParaRPr>
              </a:p>
            </p:txBody>
          </p:sp>
          <p:sp>
            <p:nvSpPr>
              <p:cNvPr id="88" name="Rectangle 87"/>
              <p:cNvSpPr/>
              <p:nvPr userDrawn="1"/>
            </p:nvSpPr>
            <p:spPr>
              <a:xfrm>
                <a:off x="9493231" y="6822948"/>
                <a:ext cx="100584" cy="100584"/>
              </a:xfrm>
              <a:prstGeom prst="rect">
                <a:avLst/>
              </a:prstGeom>
              <a:solidFill>
                <a:srgbClr val="BD4618"/>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a:ln>
                    <a:noFill/>
                  </a:ln>
                  <a:solidFill>
                    <a:schemeClr val="bg1"/>
                  </a:solidFill>
                  <a:effectLst/>
                  <a:uLnTx/>
                  <a:uFillTx/>
                  <a:latin typeface="Akkurat Pro" pitchFamily="34" charset="0"/>
                  <a:cs typeface="Arial"/>
                </a:endParaRPr>
              </a:p>
            </p:txBody>
          </p:sp>
          <p:sp>
            <p:nvSpPr>
              <p:cNvPr id="89" name="Rectangle 88"/>
              <p:cNvSpPr/>
              <p:nvPr userDrawn="1"/>
            </p:nvSpPr>
            <p:spPr>
              <a:xfrm>
                <a:off x="9376091" y="6822948"/>
                <a:ext cx="100584" cy="100584"/>
              </a:xfrm>
              <a:prstGeom prst="rect">
                <a:avLst/>
              </a:prstGeom>
              <a:solidFill>
                <a:srgbClr val="712200"/>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a:ln>
                    <a:noFill/>
                  </a:ln>
                  <a:solidFill>
                    <a:sysClr val="windowText" lastClr="000000"/>
                  </a:solidFill>
                  <a:effectLst/>
                  <a:uLnTx/>
                  <a:uFillTx/>
                  <a:latin typeface="Akkurat Pro" pitchFamily="34" charset="0"/>
                  <a:cs typeface="Arial"/>
                </a:endParaRPr>
              </a:p>
            </p:txBody>
          </p:sp>
          <p:sp>
            <p:nvSpPr>
              <p:cNvPr id="90" name="Rectangle 89"/>
              <p:cNvSpPr/>
              <p:nvPr userDrawn="1"/>
            </p:nvSpPr>
            <p:spPr>
              <a:xfrm>
                <a:off x="9610371" y="6822948"/>
                <a:ext cx="100584" cy="100584"/>
              </a:xfrm>
              <a:prstGeom prst="rect">
                <a:avLst/>
              </a:prstGeom>
              <a:solidFill>
                <a:srgbClr val="F69567"/>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l-NL" sz="200" b="0" i="0" u="none" strike="noStrike" kern="0" cap="none" spc="0" normalizeH="0" baseline="0" noProof="0">
                  <a:ln>
                    <a:noFill/>
                  </a:ln>
                  <a:solidFill>
                    <a:sysClr val="windowText" lastClr="000000"/>
                  </a:solidFill>
                  <a:effectLst/>
                  <a:uLnTx/>
                  <a:uFillTx/>
                  <a:latin typeface="Akkurat Pro" pitchFamily="34" charset="0"/>
                  <a:cs typeface="Arial"/>
                </a:endParaRPr>
              </a:p>
            </p:txBody>
          </p:sp>
          <p:sp>
            <p:nvSpPr>
              <p:cNvPr id="91" name="Rectangle 90"/>
              <p:cNvSpPr/>
              <p:nvPr userDrawn="1"/>
            </p:nvSpPr>
            <p:spPr>
              <a:xfrm>
                <a:off x="9727511" y="6822948"/>
                <a:ext cx="100584" cy="100584"/>
              </a:xfrm>
              <a:prstGeom prst="rect">
                <a:avLst/>
              </a:prstGeom>
              <a:solidFill>
                <a:srgbClr val="FABD9B"/>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a:ln>
                    <a:noFill/>
                  </a:ln>
                  <a:solidFill>
                    <a:sysClr val="windowText" lastClr="000000"/>
                  </a:solidFill>
                  <a:effectLst/>
                  <a:uLnTx/>
                  <a:uFillTx/>
                  <a:latin typeface="Akkurat Pro" pitchFamily="34" charset="0"/>
                  <a:cs typeface="Arial"/>
                </a:endParaRPr>
              </a:p>
            </p:txBody>
          </p:sp>
          <p:sp>
            <p:nvSpPr>
              <p:cNvPr id="92" name="Rectangle 91"/>
              <p:cNvSpPr/>
              <p:nvPr userDrawn="1"/>
            </p:nvSpPr>
            <p:spPr>
              <a:xfrm>
                <a:off x="9218311" y="6951584"/>
                <a:ext cx="100584" cy="100584"/>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a:ln>
                    <a:noFill/>
                  </a:ln>
                  <a:solidFill>
                    <a:sysClr val="windowText" lastClr="000000"/>
                  </a:solidFill>
                  <a:effectLst/>
                  <a:uLnTx/>
                  <a:uFillTx/>
                  <a:latin typeface="Akkurat Pro" pitchFamily="34" charset="0"/>
                  <a:cs typeface="Arial"/>
                </a:endParaRPr>
              </a:p>
            </p:txBody>
          </p:sp>
          <p:sp>
            <p:nvSpPr>
              <p:cNvPr id="93" name="Rectangle 92"/>
              <p:cNvSpPr/>
              <p:nvPr userDrawn="1"/>
            </p:nvSpPr>
            <p:spPr>
              <a:xfrm>
                <a:off x="9493231" y="6951584"/>
                <a:ext cx="100584" cy="100584"/>
              </a:xfrm>
              <a:prstGeom prst="rect">
                <a:avLst/>
              </a:prstGeom>
              <a:solidFill>
                <a:srgbClr val="4F99C0"/>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a:ln>
                    <a:noFill/>
                  </a:ln>
                  <a:solidFill>
                    <a:schemeClr val="bg1"/>
                  </a:solidFill>
                  <a:effectLst/>
                  <a:uLnTx/>
                  <a:uFillTx/>
                  <a:latin typeface="Akkurat Pro" pitchFamily="34" charset="0"/>
                  <a:cs typeface="Arial"/>
                </a:endParaRPr>
              </a:p>
            </p:txBody>
          </p:sp>
          <p:sp>
            <p:nvSpPr>
              <p:cNvPr id="94" name="Rectangle 93"/>
              <p:cNvSpPr/>
              <p:nvPr userDrawn="1"/>
            </p:nvSpPr>
            <p:spPr>
              <a:xfrm>
                <a:off x="9376091" y="6951584"/>
                <a:ext cx="100584" cy="100584"/>
              </a:xfrm>
              <a:prstGeom prst="rect">
                <a:avLst/>
              </a:prstGeom>
              <a:solidFill>
                <a:srgbClr val="002B5E"/>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a:ln>
                    <a:noFill/>
                  </a:ln>
                  <a:solidFill>
                    <a:sysClr val="windowText" lastClr="000000"/>
                  </a:solidFill>
                  <a:effectLst/>
                  <a:uLnTx/>
                  <a:uFillTx/>
                  <a:latin typeface="Akkurat Pro" pitchFamily="34" charset="0"/>
                  <a:cs typeface="Arial"/>
                </a:endParaRPr>
              </a:p>
            </p:txBody>
          </p:sp>
          <p:sp>
            <p:nvSpPr>
              <p:cNvPr id="95" name="Rectangle 94"/>
              <p:cNvSpPr/>
              <p:nvPr userDrawn="1"/>
            </p:nvSpPr>
            <p:spPr>
              <a:xfrm>
                <a:off x="9610371" y="6951584"/>
                <a:ext cx="100584" cy="100584"/>
              </a:xfrm>
              <a:prstGeom prst="rect">
                <a:avLst/>
              </a:prstGeom>
              <a:solidFill>
                <a:srgbClr val="4F99C0"/>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l-NL" sz="200" b="0" i="0" u="none" strike="noStrike" kern="0" cap="none" spc="0" normalizeH="0" baseline="0" noProof="0">
                  <a:ln>
                    <a:noFill/>
                  </a:ln>
                  <a:solidFill>
                    <a:sysClr val="windowText" lastClr="000000"/>
                  </a:solidFill>
                  <a:effectLst/>
                  <a:uLnTx/>
                  <a:uFillTx/>
                  <a:latin typeface="Akkurat Pro" pitchFamily="34" charset="0"/>
                  <a:cs typeface="Arial"/>
                </a:endParaRPr>
              </a:p>
            </p:txBody>
          </p:sp>
          <p:sp>
            <p:nvSpPr>
              <p:cNvPr id="96" name="Rectangle 95"/>
              <p:cNvSpPr/>
              <p:nvPr userDrawn="1"/>
            </p:nvSpPr>
            <p:spPr>
              <a:xfrm>
                <a:off x="9727511" y="6951584"/>
                <a:ext cx="100584" cy="100584"/>
              </a:xfrm>
              <a:prstGeom prst="rect">
                <a:avLst/>
              </a:prstGeom>
              <a:solidFill>
                <a:srgbClr val="A0C3DA"/>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a:ln>
                    <a:noFill/>
                  </a:ln>
                  <a:solidFill>
                    <a:sysClr val="windowText" lastClr="000000"/>
                  </a:solidFill>
                  <a:effectLst/>
                  <a:uLnTx/>
                  <a:uFillTx/>
                  <a:latin typeface="Akkurat Pro" pitchFamily="34" charset="0"/>
                  <a:cs typeface="Arial"/>
                </a:endParaRPr>
              </a:p>
            </p:txBody>
          </p:sp>
          <p:sp>
            <p:nvSpPr>
              <p:cNvPr id="97" name="Rectangle 96"/>
              <p:cNvSpPr/>
              <p:nvPr userDrawn="1"/>
            </p:nvSpPr>
            <p:spPr>
              <a:xfrm>
                <a:off x="9218311" y="7080219"/>
                <a:ext cx="100584" cy="100584"/>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a:ln>
                    <a:noFill/>
                  </a:ln>
                  <a:solidFill>
                    <a:sysClr val="windowText" lastClr="000000"/>
                  </a:solidFill>
                  <a:effectLst/>
                  <a:uLnTx/>
                  <a:uFillTx/>
                  <a:latin typeface="Akkurat Pro" pitchFamily="34" charset="0"/>
                  <a:cs typeface="Arial"/>
                </a:endParaRPr>
              </a:p>
            </p:txBody>
          </p:sp>
          <p:sp>
            <p:nvSpPr>
              <p:cNvPr id="98" name="Rectangle 97"/>
              <p:cNvSpPr/>
              <p:nvPr userDrawn="1"/>
            </p:nvSpPr>
            <p:spPr>
              <a:xfrm>
                <a:off x="9493231" y="7080219"/>
                <a:ext cx="100584" cy="100584"/>
              </a:xfrm>
              <a:prstGeom prst="rect">
                <a:avLst/>
              </a:prstGeom>
              <a:solidFill>
                <a:srgbClr val="534F9E"/>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a:ln>
                    <a:noFill/>
                  </a:ln>
                  <a:solidFill>
                    <a:schemeClr val="bg1"/>
                  </a:solidFill>
                  <a:effectLst/>
                  <a:uLnTx/>
                  <a:uFillTx/>
                  <a:latin typeface="Akkurat Pro" pitchFamily="34" charset="0"/>
                  <a:cs typeface="Arial"/>
                </a:endParaRPr>
              </a:p>
            </p:txBody>
          </p:sp>
          <p:sp>
            <p:nvSpPr>
              <p:cNvPr id="99" name="Rectangle 98"/>
              <p:cNvSpPr/>
              <p:nvPr userDrawn="1"/>
            </p:nvSpPr>
            <p:spPr>
              <a:xfrm>
                <a:off x="9376091" y="7080219"/>
                <a:ext cx="100584" cy="100584"/>
              </a:xfrm>
              <a:prstGeom prst="rect">
                <a:avLst/>
              </a:prstGeom>
              <a:solidFill>
                <a:srgbClr val="37227A"/>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a:ln>
                    <a:noFill/>
                  </a:ln>
                  <a:solidFill>
                    <a:sysClr val="windowText" lastClr="000000"/>
                  </a:solidFill>
                  <a:effectLst/>
                  <a:uLnTx/>
                  <a:uFillTx/>
                  <a:latin typeface="Akkurat Pro" pitchFamily="34" charset="0"/>
                  <a:cs typeface="Arial"/>
                </a:endParaRPr>
              </a:p>
            </p:txBody>
          </p:sp>
          <p:sp>
            <p:nvSpPr>
              <p:cNvPr id="100" name="Rectangle 99"/>
              <p:cNvSpPr/>
              <p:nvPr userDrawn="1"/>
            </p:nvSpPr>
            <p:spPr>
              <a:xfrm>
                <a:off x="9610371" y="7080219"/>
                <a:ext cx="100584" cy="100584"/>
              </a:xfrm>
              <a:prstGeom prst="rect">
                <a:avLst/>
              </a:prstGeom>
              <a:solidFill>
                <a:srgbClr val="908DC5"/>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l-NL" sz="200" b="0" i="0" u="none" strike="noStrike" kern="0" cap="none" spc="0" normalizeH="0" baseline="0" noProof="0">
                  <a:ln>
                    <a:noFill/>
                  </a:ln>
                  <a:solidFill>
                    <a:sysClr val="windowText" lastClr="000000"/>
                  </a:solidFill>
                  <a:effectLst/>
                  <a:uLnTx/>
                  <a:uFillTx/>
                  <a:latin typeface="Akkurat Pro" pitchFamily="34" charset="0"/>
                  <a:cs typeface="Arial"/>
                </a:endParaRPr>
              </a:p>
            </p:txBody>
          </p:sp>
          <p:sp>
            <p:nvSpPr>
              <p:cNvPr id="101" name="Rectangle 100"/>
              <p:cNvSpPr/>
              <p:nvPr userDrawn="1"/>
            </p:nvSpPr>
            <p:spPr>
              <a:xfrm>
                <a:off x="9727511" y="7080219"/>
                <a:ext cx="100584" cy="100584"/>
              </a:xfrm>
              <a:prstGeom prst="rect">
                <a:avLst/>
              </a:prstGeom>
              <a:solidFill>
                <a:srgbClr val="BBB9DC"/>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a:ln>
                    <a:noFill/>
                  </a:ln>
                  <a:solidFill>
                    <a:sysClr val="windowText" lastClr="000000"/>
                  </a:solidFill>
                  <a:effectLst/>
                  <a:uLnTx/>
                  <a:uFillTx/>
                  <a:latin typeface="Akkurat Pro" pitchFamily="34" charset="0"/>
                  <a:cs typeface="Arial"/>
                </a:endParaRPr>
              </a:p>
            </p:txBody>
          </p:sp>
        </p:grpSp>
        <p:sp>
          <p:nvSpPr>
            <p:cNvPr id="75" name="TextBox 74"/>
            <p:cNvSpPr txBox="1"/>
            <p:nvPr userDrawn="1"/>
          </p:nvSpPr>
          <p:spPr>
            <a:xfrm>
              <a:off x="9203119" y="6283237"/>
              <a:ext cx="677372" cy="142555"/>
            </a:xfrm>
            <a:prstGeom prst="rect">
              <a:avLst/>
            </a:prstGeom>
            <a:noFill/>
          </p:spPr>
          <p:txBody>
            <a:bodyPr wrap="square" lIns="0" tIns="0" rIns="0" bIns="0" rtlCol="0">
              <a:noAutofit/>
            </a:bodyPr>
            <a:lstStyle/>
            <a:p>
              <a:pPr algn="l"/>
              <a:r>
                <a:rPr lang="en-US" sz="800">
                  <a:solidFill>
                    <a:schemeClr val="tx1"/>
                  </a:solidFill>
                  <a:latin typeface="Arial Narrow" panose="020B0606020202030204" pitchFamily="34" charset="0"/>
                </a:rPr>
                <a:t>Platts Commodity Colors: </a:t>
              </a:r>
            </a:p>
          </p:txBody>
        </p:sp>
      </p:grpSp>
    </p:spTree>
    <p:extLst>
      <p:ext uri="{BB962C8B-B14F-4D97-AF65-F5344CB8AC3E}">
        <p14:creationId xmlns:p14="http://schemas.microsoft.com/office/powerpoint/2010/main" val="603008966"/>
      </p:ext>
    </p:extLst>
  </p:cSld>
  <p:clrMap bg1="lt1" tx1="dk1" bg2="lt2" tx2="dk2" accent1="accent1" accent2="accent2" accent3="accent3" accent4="accent4" accent5="accent5" accent6="accent6" hlink="hlink" folHlink="folHlink"/>
  <p:sldLayoutIdLst>
    <p:sldLayoutId id="2147483938" r:id="rId1"/>
    <p:sldLayoutId id="2147483939" r:id="rId2"/>
    <p:sldLayoutId id="2147483940" r:id="rId3"/>
    <p:sldLayoutId id="2147483941" r:id="rId4"/>
    <p:sldLayoutId id="2147483942" r:id="rId5"/>
    <p:sldLayoutId id="2147483943" r:id="rId6"/>
    <p:sldLayoutId id="2147483944" r:id="rId7"/>
    <p:sldLayoutId id="2147483945" r:id="rId8"/>
    <p:sldLayoutId id="2147483946" r:id="rId9"/>
    <p:sldLayoutId id="2147483947" r:id="rId10"/>
    <p:sldLayoutId id="2147483948" r:id="rId11"/>
    <p:sldLayoutId id="2147483949" r:id="rId12"/>
    <p:sldLayoutId id="2147483950" r:id="rId13"/>
    <p:sldLayoutId id="2147483951" r:id="rId14"/>
    <p:sldLayoutId id="2147483952" r:id="rId15"/>
    <p:sldLayoutId id="2147483953" r:id="rId16"/>
    <p:sldLayoutId id="2147483954" r:id="rId17"/>
    <p:sldLayoutId id="2147483955" r:id="rId18"/>
    <p:sldLayoutId id="2147483956" r:id="rId19"/>
    <p:sldLayoutId id="2147483957" r:id="rId20"/>
    <p:sldLayoutId id="2147483958" r:id="rId21"/>
    <p:sldLayoutId id="2147483959" r:id="rId22"/>
    <p:sldLayoutId id="2147483960" r:id="rId23"/>
    <p:sldLayoutId id="2147483961" r:id="rId24"/>
    <p:sldLayoutId id="2147483962" r:id="rId25"/>
    <p:sldLayoutId id="2147483963" r:id="rId26"/>
    <p:sldLayoutId id="2147483964" r:id="rId27"/>
    <p:sldLayoutId id="2147483965" r:id="rId28"/>
    <p:sldLayoutId id="2147483966" r:id="rId29"/>
    <p:sldLayoutId id="2147483967" r:id="rId30"/>
    <p:sldLayoutId id="2147483968" r:id="rId31"/>
    <p:sldLayoutId id="2147483969" r:id="rId32"/>
    <p:sldLayoutId id="2147483970" r:id="rId33"/>
    <p:sldLayoutId id="2147483971" r:id="rId34"/>
    <p:sldLayoutId id="2147483972" r:id="rId35"/>
    <p:sldLayoutId id="2147483973" r:id="rId36"/>
    <p:sldLayoutId id="2147483974" r:id="rId37"/>
    <p:sldLayoutId id="2147483976" r:id="rId38"/>
    <p:sldLayoutId id="2147483977" r:id="rId39"/>
    <p:sldLayoutId id="2147483979" r:id="rId40"/>
    <p:sldLayoutId id="2147483981" r:id="rId41"/>
  </p:sldLayoutIdLst>
  <p:hf hdr="0" dt="0"/>
  <p:txStyles>
    <p:titleStyle>
      <a:lvl1pPr algn="l" defTabSz="914400" rtl="0" eaLnBrk="1" latinLnBrk="0" hangingPunct="1">
        <a:lnSpc>
          <a:spcPct val="90000"/>
        </a:lnSpc>
        <a:spcBef>
          <a:spcPct val="0"/>
        </a:spcBef>
        <a:buNone/>
        <a:defRPr sz="2800" b="1" kern="1200">
          <a:solidFill>
            <a:schemeClr val="tx1"/>
          </a:solidFill>
          <a:latin typeface="+mj-lt"/>
          <a:ea typeface="+mj-ea"/>
          <a:cs typeface="+mj-cs"/>
        </a:defRPr>
      </a:lvl1pPr>
    </p:titleStyle>
    <p:bodyStyle>
      <a:lvl1pPr marL="169863" indent="-169863" algn="l" defTabSz="914400" rtl="0" eaLnBrk="1" latinLnBrk="0" hangingPunct="1">
        <a:lnSpc>
          <a:spcPct val="90000"/>
        </a:lnSpc>
        <a:spcBef>
          <a:spcPts val="1200"/>
        </a:spcBef>
        <a:spcAft>
          <a:spcPts val="200"/>
        </a:spcAft>
        <a:buFont typeface="Arial" panose="020B0604020202020204" pitchFamily="34" charset="0"/>
        <a:buChar char="•"/>
        <a:defRPr sz="2000" b="0" kern="1200">
          <a:solidFill>
            <a:schemeClr val="tx1"/>
          </a:solidFill>
          <a:latin typeface="+mn-lt"/>
          <a:ea typeface="+mn-ea"/>
          <a:cs typeface="+mn-cs"/>
        </a:defRPr>
      </a:lvl1pPr>
      <a:lvl2pPr marL="403225" indent="-219456" algn="l" defTabSz="914400" rtl="0" eaLnBrk="1" latinLnBrk="0" hangingPunct="1">
        <a:lnSpc>
          <a:spcPct val="90000"/>
        </a:lnSpc>
        <a:spcBef>
          <a:spcPts val="300"/>
        </a:spcBef>
        <a:spcAft>
          <a:spcPts val="0"/>
        </a:spcAft>
        <a:buFont typeface="Arial" panose="020B0604020202020204" pitchFamily="34" charset="0"/>
        <a:buChar char="–"/>
        <a:defRPr sz="1800" b="0" kern="1200">
          <a:solidFill>
            <a:schemeClr val="tx1"/>
          </a:solidFill>
          <a:latin typeface="+mn-lt"/>
          <a:ea typeface="+mn-ea"/>
          <a:cs typeface="+mn-cs"/>
        </a:defRPr>
      </a:lvl2pPr>
      <a:lvl3pPr marL="566928" indent="-169863" algn="l" defTabSz="914400" rtl="0" eaLnBrk="1" latinLnBrk="0" hangingPunct="1">
        <a:lnSpc>
          <a:spcPct val="90000"/>
        </a:lnSpc>
        <a:spcBef>
          <a:spcPts val="300"/>
        </a:spcBef>
        <a:spcAft>
          <a:spcPts val="0"/>
        </a:spcAft>
        <a:buFont typeface="Wingdings" panose="05000000000000000000" pitchFamily="2" charset="2"/>
        <a:buChar char="§"/>
        <a:defRPr sz="1600" b="0" kern="1200">
          <a:solidFill>
            <a:schemeClr val="tx1"/>
          </a:solidFill>
          <a:latin typeface="+mn-lt"/>
          <a:ea typeface="+mn-ea"/>
          <a:cs typeface="+mn-cs"/>
        </a:defRPr>
      </a:lvl3pPr>
      <a:lvl4pPr marL="740664" indent="-173736" algn="l" defTabSz="914400" rtl="0" eaLnBrk="1" latinLnBrk="0" hangingPunct="1">
        <a:lnSpc>
          <a:spcPct val="90000"/>
        </a:lnSpc>
        <a:spcBef>
          <a:spcPts val="300"/>
        </a:spcBef>
        <a:buFont typeface="Arial" panose="020B0604020202020204" pitchFamily="34" charset="0"/>
        <a:buChar char="•"/>
        <a:defRPr sz="1400" b="0" kern="1200">
          <a:solidFill>
            <a:schemeClr val="tx1"/>
          </a:solidFill>
          <a:latin typeface="+mn-lt"/>
          <a:ea typeface="+mn-ea"/>
          <a:cs typeface="+mn-cs"/>
        </a:defRPr>
      </a:lvl4pPr>
      <a:lvl5pPr marL="914400" indent="-173736" algn="l" defTabSz="914400" rtl="0" eaLnBrk="1" latinLnBrk="0" hangingPunct="1">
        <a:lnSpc>
          <a:spcPct val="90000"/>
        </a:lnSpc>
        <a:spcBef>
          <a:spcPts val="300"/>
        </a:spcBef>
        <a:buFont typeface="Arial" panose="020B0604020202020204" pitchFamily="34" charset="0"/>
        <a:buChar char="–"/>
        <a:defRPr sz="14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A4A3A4"/>
          </p15:clr>
        </p15:guide>
        <p15:guide id="2" pos="3840">
          <p15:clr>
            <a:srgbClr val="A4A3A4"/>
          </p15:clr>
        </p15:guide>
        <p15:guide id="3" orient="horz" pos="1128">
          <p15:clr>
            <a:srgbClr val="F26B43"/>
          </p15:clr>
        </p15:guide>
        <p15:guide id="5" orient="horz" pos="864">
          <p15:clr>
            <a:srgbClr val="5ACBF0"/>
          </p15:clr>
        </p15:guide>
        <p15:guide id="6" orient="horz" pos="136">
          <p15:clr>
            <a:srgbClr val="A4A3A4"/>
          </p15:clr>
        </p15:guide>
        <p15:guide id="7" orient="horz" pos="3837">
          <p15:clr>
            <a:srgbClr val="F26B43"/>
          </p15:clr>
        </p15:guide>
        <p15:guide id="8" orient="horz" pos="4190">
          <p15:clr>
            <a:srgbClr val="A4A3A4"/>
          </p15:clr>
        </p15:guide>
        <p15:guide id="9" pos="7424">
          <p15:clr>
            <a:srgbClr val="F26B43"/>
          </p15:clr>
        </p15:guide>
        <p15:guide id="10" pos="253">
          <p15:clr>
            <a:srgbClr val="F26B43"/>
          </p15:clr>
        </p15:guide>
        <p15:guide id="12" orient="horz" pos="3576">
          <p15:clr>
            <a:srgbClr val="5ACBF0"/>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14528" y="219457"/>
            <a:ext cx="11358880" cy="865273"/>
          </a:xfrm>
          <a:prstGeom prst="rect">
            <a:avLst/>
          </a:prstGeom>
          <a:ln w="3175">
            <a:noFill/>
            <a:prstDash val="dash"/>
          </a:ln>
        </p:spPr>
        <p:txBody>
          <a:bodyPr vert="horz" lIns="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414528" y="1371601"/>
            <a:ext cx="11367253" cy="4300151"/>
          </a:xfrm>
          <a:prstGeom prst="rect">
            <a:avLst/>
          </a:prstGeom>
          <a:ln>
            <a:noFill/>
          </a:ln>
        </p:spPr>
        <p:txBody>
          <a:bodyPr vert="horz" lIns="0" tIns="45720" rIns="91440" bIns="4572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9746121" y="-180"/>
            <a:ext cx="2039487" cy="206650"/>
          </a:xfrm>
          <a:prstGeom prst="rect">
            <a:avLst/>
          </a:prstGeom>
        </p:spPr>
        <p:txBody>
          <a:bodyPr vert="horz" lIns="91440" tIns="0" rIns="0" bIns="0" rtlCol="0" anchor="ctr"/>
          <a:lstStyle>
            <a:lvl1pPr algn="r">
              <a:defRPr sz="900">
                <a:solidFill>
                  <a:schemeClr val="tx1">
                    <a:tint val="75000"/>
                  </a:schemeClr>
                </a:solidFill>
              </a:defRPr>
            </a:lvl1pPr>
          </a:lstStyle>
          <a:p>
            <a:endParaRPr lang="en-US" dirty="0"/>
          </a:p>
        </p:txBody>
      </p:sp>
      <p:sp>
        <p:nvSpPr>
          <p:cNvPr id="5" name="Footer Placeholder 4"/>
          <p:cNvSpPr>
            <a:spLocks noGrp="1"/>
          </p:cNvSpPr>
          <p:nvPr>
            <p:ph type="ftr" sz="quarter" idx="3"/>
          </p:nvPr>
        </p:nvSpPr>
        <p:spPr>
          <a:xfrm>
            <a:off x="3440004" y="6316981"/>
            <a:ext cx="7733456" cy="365113"/>
          </a:xfrm>
          <a:prstGeom prst="rect">
            <a:avLst/>
          </a:prstGeom>
        </p:spPr>
        <p:txBody>
          <a:bodyPr vert="horz" lIns="0" tIns="0" rIns="0" bIns="0" rtlCol="0" anchor="b"/>
          <a:lstStyle>
            <a:lvl1pPr algn="r">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1216640" y="6316980"/>
            <a:ext cx="570795" cy="373694"/>
          </a:xfrm>
          <a:prstGeom prst="rect">
            <a:avLst/>
          </a:prstGeom>
        </p:spPr>
        <p:txBody>
          <a:bodyPr vert="horz" lIns="91440" tIns="0" rIns="0" bIns="0" rtlCol="0" anchor="b"/>
          <a:lstStyle>
            <a:lvl1pPr algn="r">
              <a:defRPr sz="1050">
                <a:solidFill>
                  <a:schemeClr val="tx1"/>
                </a:solidFill>
              </a:defRPr>
            </a:lvl1pPr>
          </a:lstStyle>
          <a:p>
            <a:fld id="{5246FB18-5DF1-419A-B975-14AFDDD65B9F}" type="slidenum">
              <a:rPr lang="en-US" smtClean="0"/>
              <a:pPr/>
              <a:t>‹#›</a:t>
            </a:fld>
            <a:endParaRPr lang="en-US" dirty="0"/>
          </a:p>
        </p:txBody>
      </p:sp>
      <p:cxnSp>
        <p:nvCxnSpPr>
          <p:cNvPr id="7" name="Straight Connector 6"/>
          <p:cNvCxnSpPr/>
          <p:nvPr/>
        </p:nvCxnSpPr>
        <p:spPr>
          <a:xfrm>
            <a:off x="-395621" y="219293"/>
            <a:ext cx="395621" cy="0"/>
          </a:xfrm>
          <a:prstGeom prst="line">
            <a:avLst/>
          </a:prstGeom>
          <a:ln w="31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395621" y="1371600"/>
            <a:ext cx="395621" cy="0"/>
          </a:xfrm>
          <a:prstGeom prst="line">
            <a:avLst/>
          </a:prstGeom>
          <a:ln w="31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395621" y="1792940"/>
            <a:ext cx="395621" cy="0"/>
          </a:xfrm>
          <a:prstGeom prst="line">
            <a:avLst/>
          </a:prstGeom>
          <a:ln w="31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395621" y="3429754"/>
            <a:ext cx="395621" cy="0"/>
          </a:xfrm>
          <a:prstGeom prst="line">
            <a:avLst/>
          </a:prstGeom>
          <a:ln w="31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395621" y="6090880"/>
            <a:ext cx="395621" cy="0"/>
          </a:xfrm>
          <a:prstGeom prst="line">
            <a:avLst/>
          </a:prstGeom>
          <a:ln w="31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395621" y="6653049"/>
            <a:ext cx="395621" cy="0"/>
          </a:xfrm>
          <a:prstGeom prst="line">
            <a:avLst/>
          </a:prstGeom>
          <a:ln w="31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rot="5400000" flipH="1" flipV="1">
            <a:off x="258035" y="-152400"/>
            <a:ext cx="296716" cy="0"/>
          </a:xfrm>
          <a:prstGeom prst="line">
            <a:avLst/>
          </a:prstGeom>
          <a:ln w="31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rot="5400000" flipH="1" flipV="1">
            <a:off x="5947642" y="-152400"/>
            <a:ext cx="296716" cy="0"/>
          </a:xfrm>
          <a:prstGeom prst="line">
            <a:avLst/>
          </a:prstGeom>
          <a:ln w="31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rot="5400000" flipH="1" flipV="1">
            <a:off x="11637249" y="-152400"/>
            <a:ext cx="296716" cy="0"/>
          </a:xfrm>
          <a:prstGeom prst="line">
            <a:avLst/>
          </a:prstGeom>
          <a:ln w="31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12192000" y="218663"/>
            <a:ext cx="395621" cy="0"/>
          </a:xfrm>
          <a:prstGeom prst="line">
            <a:avLst/>
          </a:prstGeom>
          <a:ln w="31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12192000" y="1371600"/>
            <a:ext cx="395621" cy="0"/>
          </a:xfrm>
          <a:prstGeom prst="line">
            <a:avLst/>
          </a:prstGeom>
          <a:ln w="31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12192000" y="1792940"/>
            <a:ext cx="395621" cy="0"/>
          </a:xfrm>
          <a:prstGeom prst="line">
            <a:avLst/>
          </a:prstGeom>
          <a:ln w="31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12192000" y="3429754"/>
            <a:ext cx="395621" cy="0"/>
          </a:xfrm>
          <a:prstGeom prst="line">
            <a:avLst/>
          </a:prstGeom>
          <a:ln w="31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12192000" y="6095210"/>
            <a:ext cx="395621" cy="0"/>
          </a:xfrm>
          <a:prstGeom prst="line">
            <a:avLst/>
          </a:prstGeom>
          <a:ln w="31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12195387" y="6653049"/>
            <a:ext cx="395621" cy="0"/>
          </a:xfrm>
          <a:prstGeom prst="line">
            <a:avLst/>
          </a:prstGeom>
          <a:ln w="31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12287024" y="5979162"/>
            <a:ext cx="1706880" cy="142555"/>
          </a:xfrm>
          <a:prstGeom prst="rect">
            <a:avLst/>
          </a:prstGeom>
          <a:noFill/>
        </p:spPr>
        <p:txBody>
          <a:bodyPr wrap="square" lIns="0" tIns="0" rIns="0" bIns="0" rtlCol="0">
            <a:noAutofit/>
          </a:bodyPr>
          <a:lstStyle/>
          <a:p>
            <a:pPr algn="l"/>
            <a:r>
              <a:rPr lang="en-US" sz="800" dirty="0">
                <a:solidFill>
                  <a:schemeClr val="bg2">
                    <a:lumMod val="75000"/>
                  </a:schemeClr>
                </a:solidFill>
                <a:latin typeface="Arial Narrow" panose="020B0606020202030204" pitchFamily="34" charset="0"/>
              </a:rPr>
              <a:t>No content below the line</a:t>
            </a:r>
          </a:p>
        </p:txBody>
      </p:sp>
      <p:sp>
        <p:nvSpPr>
          <p:cNvPr id="30" name="TextBox 29"/>
          <p:cNvSpPr txBox="1"/>
          <p:nvPr/>
        </p:nvSpPr>
        <p:spPr>
          <a:xfrm>
            <a:off x="-1786823" y="5987532"/>
            <a:ext cx="1706880" cy="142555"/>
          </a:xfrm>
          <a:prstGeom prst="rect">
            <a:avLst/>
          </a:prstGeom>
          <a:noFill/>
        </p:spPr>
        <p:txBody>
          <a:bodyPr wrap="square" lIns="0" tIns="0" rIns="0" bIns="0" rtlCol="0">
            <a:noAutofit/>
          </a:bodyPr>
          <a:lstStyle/>
          <a:p>
            <a:pPr algn="r"/>
            <a:r>
              <a:rPr lang="en-US" sz="800" dirty="0">
                <a:solidFill>
                  <a:schemeClr val="bg2">
                    <a:lumMod val="75000"/>
                  </a:schemeClr>
                </a:solidFill>
                <a:latin typeface="Arial Narrow" panose="020B0606020202030204" pitchFamily="34" charset="0"/>
              </a:rPr>
              <a:t>No content below the line</a:t>
            </a:r>
          </a:p>
        </p:txBody>
      </p:sp>
      <p:sp>
        <p:nvSpPr>
          <p:cNvPr id="19" name="Rectangle 18"/>
          <p:cNvSpPr/>
          <p:nvPr/>
        </p:nvSpPr>
        <p:spPr>
          <a:xfrm>
            <a:off x="12287025" y="-4042"/>
            <a:ext cx="1386247" cy="17969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lstStyle/>
          <a:p>
            <a:pPr algn="l"/>
            <a:endParaRPr lang="en-US" sz="1000" dirty="0"/>
          </a:p>
        </p:txBody>
      </p:sp>
      <p:sp>
        <p:nvSpPr>
          <p:cNvPr id="102" name="Rectangle 101"/>
          <p:cNvSpPr/>
          <p:nvPr/>
        </p:nvSpPr>
        <p:spPr>
          <a:xfrm>
            <a:off x="-3945" y="6873240"/>
            <a:ext cx="12192000" cy="34286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solidFill>
                <a:schemeClr val="tx1"/>
              </a:solidFill>
            </a:endParaRPr>
          </a:p>
        </p:txBody>
      </p:sp>
      <p:sp>
        <p:nvSpPr>
          <p:cNvPr id="103" name="Rectangle 102"/>
          <p:cNvSpPr/>
          <p:nvPr/>
        </p:nvSpPr>
        <p:spPr>
          <a:xfrm>
            <a:off x="5963507" y="6886532"/>
            <a:ext cx="6187440" cy="2866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45720" tIns="0" rIns="45720" bIns="0" rtlCol="0" anchor="ctr"/>
          <a:lstStyle/>
          <a:p>
            <a:pPr algn="l"/>
            <a:r>
              <a:rPr lang="en-US" sz="1000" b="1" baseline="0" dirty="0">
                <a:solidFill>
                  <a:schemeClr val="tx1"/>
                </a:solidFill>
              </a:rPr>
              <a:t>Footer :  </a:t>
            </a:r>
            <a:r>
              <a:rPr lang="en-US" sz="1000" baseline="0" dirty="0">
                <a:solidFill>
                  <a:schemeClr val="tx1"/>
                </a:solidFill>
                <a:sym typeface="Wingdings 3" panose="05040102010807070707" pitchFamily="18" charset="2"/>
              </a:rPr>
              <a:t>Never change the footer </a:t>
            </a:r>
            <a:r>
              <a:rPr lang="en-US" sz="1000" baseline="0" dirty="0" err="1">
                <a:solidFill>
                  <a:schemeClr val="tx1"/>
                </a:solidFill>
                <a:sym typeface="Wingdings 3" panose="05040102010807070707" pitchFamily="18" charset="2"/>
              </a:rPr>
              <a:t>telt</a:t>
            </a:r>
            <a:r>
              <a:rPr lang="en-US" sz="1000" baseline="0" dirty="0">
                <a:solidFill>
                  <a:schemeClr val="tx1"/>
                </a:solidFill>
                <a:sym typeface="Wingdings 3" panose="05040102010807070707" pitchFamily="18" charset="2"/>
              </a:rPr>
              <a:t> on individual slides. Change, t</a:t>
            </a:r>
            <a:r>
              <a:rPr lang="en-US" sz="1000" baseline="0" dirty="0">
                <a:solidFill>
                  <a:schemeClr val="tx1"/>
                </a:solidFill>
              </a:rPr>
              <a:t>urn on or off footer by using Insert </a:t>
            </a:r>
            <a:r>
              <a:rPr lang="en-US" sz="1000" baseline="0" dirty="0">
                <a:solidFill>
                  <a:schemeClr val="tx1"/>
                </a:solidFill>
                <a:sym typeface="Wingdings 3" panose="05040102010807070707" pitchFamily="18" charset="2"/>
              </a:rPr>
              <a:t> Header &amp; Footer Enter / change </a:t>
            </a:r>
            <a:r>
              <a:rPr lang="en-US" sz="1000" baseline="0" dirty="0" err="1">
                <a:solidFill>
                  <a:schemeClr val="tx1"/>
                </a:solidFill>
                <a:sym typeface="Wingdings 3" panose="05040102010807070707" pitchFamily="18" charset="2"/>
              </a:rPr>
              <a:t>telt</a:t>
            </a:r>
            <a:r>
              <a:rPr lang="en-US" sz="1000" baseline="0" dirty="0">
                <a:solidFill>
                  <a:schemeClr val="tx1"/>
                </a:solidFill>
                <a:sym typeface="Wingdings 3" panose="05040102010807070707" pitchFamily="18" charset="2"/>
              </a:rPr>
              <a:t>  Click Apply All. </a:t>
            </a:r>
            <a:endParaRPr lang="en-US" sz="1000" baseline="0" dirty="0">
              <a:solidFill>
                <a:schemeClr val="tx1"/>
              </a:solidFill>
            </a:endParaRPr>
          </a:p>
        </p:txBody>
      </p:sp>
      <p:sp>
        <p:nvSpPr>
          <p:cNvPr id="104" name="TextBox 103"/>
          <p:cNvSpPr txBox="1"/>
          <p:nvPr/>
        </p:nvSpPr>
        <p:spPr>
          <a:xfrm>
            <a:off x="24860" y="6883559"/>
            <a:ext cx="903163" cy="142555"/>
          </a:xfrm>
          <a:prstGeom prst="rect">
            <a:avLst/>
          </a:prstGeom>
          <a:noFill/>
        </p:spPr>
        <p:txBody>
          <a:bodyPr wrap="square" lIns="0" tIns="0" rIns="0" bIns="0" rtlCol="0">
            <a:noAutofit/>
          </a:bodyPr>
          <a:lstStyle/>
          <a:p>
            <a:pPr algn="l"/>
            <a:r>
              <a:rPr lang="en-US" sz="800" dirty="0">
                <a:solidFill>
                  <a:schemeClr val="tx1"/>
                </a:solidFill>
                <a:latin typeface="Arial Narrow" panose="020B0606020202030204" pitchFamily="34" charset="0"/>
              </a:rPr>
              <a:t>Data color order</a:t>
            </a:r>
            <a:r>
              <a:rPr lang="en-US" sz="800" baseline="0" dirty="0">
                <a:solidFill>
                  <a:schemeClr val="tx1"/>
                </a:solidFill>
                <a:latin typeface="Arial Narrow" panose="020B0606020202030204" pitchFamily="34" charset="0"/>
              </a:rPr>
              <a:t>:</a:t>
            </a:r>
            <a:endParaRPr lang="en-US" sz="800" dirty="0">
              <a:solidFill>
                <a:schemeClr val="tx1"/>
              </a:solidFill>
              <a:latin typeface="Arial Narrow" panose="020B0606020202030204" pitchFamily="34" charset="0"/>
            </a:endParaRPr>
          </a:p>
        </p:txBody>
      </p:sp>
      <p:grpSp>
        <p:nvGrpSpPr>
          <p:cNvPr id="105" name="Group 104"/>
          <p:cNvGrpSpPr/>
          <p:nvPr/>
        </p:nvGrpSpPr>
        <p:grpSpPr>
          <a:xfrm>
            <a:off x="4612888" y="7065273"/>
            <a:ext cx="1037553" cy="100584"/>
            <a:chOff x="1566748" y="7022234"/>
            <a:chExt cx="778165" cy="100584"/>
          </a:xfrm>
        </p:grpSpPr>
        <p:sp>
          <p:nvSpPr>
            <p:cNvPr id="106" name="Rectangle 105"/>
            <p:cNvSpPr/>
            <p:nvPr userDrawn="1"/>
          </p:nvSpPr>
          <p:spPr>
            <a:xfrm>
              <a:off x="1566748" y="7022234"/>
              <a:ext cx="100584" cy="100584"/>
            </a:xfrm>
            <a:prstGeom prst="rect">
              <a:avLst/>
            </a:prstGeom>
            <a:solidFill>
              <a:srgbClr val="007EAE"/>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118" name="Rectangle 117"/>
            <p:cNvSpPr/>
            <p:nvPr userDrawn="1"/>
          </p:nvSpPr>
          <p:spPr>
            <a:xfrm>
              <a:off x="1793022" y="7022234"/>
              <a:ext cx="100584" cy="100584"/>
            </a:xfrm>
            <a:prstGeom prst="rect">
              <a:avLst/>
            </a:prstGeom>
            <a:solidFill>
              <a:srgbClr val="C40067"/>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chemeClr val="bg1"/>
                </a:solidFill>
                <a:effectLst/>
                <a:uLnTx/>
                <a:uFillTx/>
                <a:latin typeface="Akkurat Pro" pitchFamily="34" charset="0"/>
                <a:cs typeface="Arial"/>
              </a:endParaRPr>
            </a:p>
          </p:txBody>
        </p:sp>
        <p:sp>
          <p:nvSpPr>
            <p:cNvPr id="120" name="Rectangle 119"/>
            <p:cNvSpPr/>
            <p:nvPr userDrawn="1"/>
          </p:nvSpPr>
          <p:spPr>
            <a:xfrm>
              <a:off x="1679885" y="7022234"/>
              <a:ext cx="100584" cy="100584"/>
            </a:xfrm>
            <a:prstGeom prst="rect">
              <a:avLst/>
            </a:prstGeom>
            <a:solidFill>
              <a:srgbClr val="FFAC17"/>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121" name="Rectangle 120"/>
            <p:cNvSpPr/>
            <p:nvPr userDrawn="1"/>
          </p:nvSpPr>
          <p:spPr>
            <a:xfrm>
              <a:off x="1906159" y="7022234"/>
              <a:ext cx="100584" cy="100584"/>
            </a:xfrm>
            <a:prstGeom prst="rect">
              <a:avLst/>
            </a:prstGeom>
            <a:solidFill>
              <a:srgbClr val="08C3A5"/>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l-NL"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122" name="Rectangle 121"/>
            <p:cNvSpPr/>
            <p:nvPr userDrawn="1"/>
          </p:nvSpPr>
          <p:spPr>
            <a:xfrm>
              <a:off x="2019296" y="7022234"/>
              <a:ext cx="100584" cy="100584"/>
            </a:xfrm>
            <a:prstGeom prst="rect">
              <a:avLst/>
            </a:prstGeom>
            <a:solidFill>
              <a:srgbClr val="F36C35"/>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123" name="Rectangle 122"/>
            <p:cNvSpPr/>
            <p:nvPr userDrawn="1"/>
          </p:nvSpPr>
          <p:spPr>
            <a:xfrm>
              <a:off x="2132432" y="7022234"/>
              <a:ext cx="100584" cy="100584"/>
            </a:xfrm>
            <a:prstGeom prst="rect">
              <a:avLst/>
            </a:prstGeom>
            <a:solidFill>
              <a:srgbClr val="6A6AB1"/>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129" name="Rectangle 128"/>
            <p:cNvSpPr/>
            <p:nvPr userDrawn="1"/>
          </p:nvSpPr>
          <p:spPr>
            <a:xfrm>
              <a:off x="2244329" y="7022234"/>
              <a:ext cx="100584" cy="100584"/>
            </a:xfrm>
            <a:prstGeom prst="rect">
              <a:avLst/>
            </a:prstGeom>
            <a:solidFill>
              <a:srgbClr val="A4C032"/>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grpSp>
      <p:sp>
        <p:nvSpPr>
          <p:cNvPr id="146" name="TextBox 145"/>
          <p:cNvSpPr txBox="1"/>
          <p:nvPr/>
        </p:nvSpPr>
        <p:spPr>
          <a:xfrm>
            <a:off x="3345543" y="7042641"/>
            <a:ext cx="1320629" cy="136444"/>
          </a:xfrm>
          <a:prstGeom prst="rect">
            <a:avLst/>
          </a:prstGeom>
          <a:noFill/>
        </p:spPr>
        <p:txBody>
          <a:bodyPr wrap="square" lIns="0" tIns="0" rIns="0" bIns="0" rtlCol="0">
            <a:noAutofit/>
          </a:bodyPr>
          <a:lstStyle/>
          <a:p>
            <a:pPr algn="l"/>
            <a:r>
              <a:rPr lang="en-US" sz="800" dirty="0">
                <a:solidFill>
                  <a:schemeClr val="tx1"/>
                </a:solidFill>
                <a:latin typeface="Arial Narrow" panose="020B0606020202030204" pitchFamily="34" charset="0"/>
              </a:rPr>
              <a:t>Used with accent colors: </a:t>
            </a:r>
          </a:p>
        </p:txBody>
      </p:sp>
      <p:grpSp>
        <p:nvGrpSpPr>
          <p:cNvPr id="147" name="Group 146"/>
          <p:cNvGrpSpPr/>
          <p:nvPr/>
        </p:nvGrpSpPr>
        <p:grpSpPr>
          <a:xfrm>
            <a:off x="4232597" y="6907927"/>
            <a:ext cx="733035" cy="100584"/>
            <a:chOff x="3141899" y="6907927"/>
            <a:chExt cx="549776" cy="100584"/>
          </a:xfrm>
        </p:grpSpPr>
        <p:sp>
          <p:nvSpPr>
            <p:cNvPr id="150" name="Rectangle 149"/>
            <p:cNvSpPr/>
            <p:nvPr/>
          </p:nvSpPr>
          <p:spPr>
            <a:xfrm>
              <a:off x="3141899" y="6907927"/>
              <a:ext cx="100584" cy="100584"/>
            </a:xfrm>
            <a:prstGeom prst="rect">
              <a:avLst/>
            </a:prstGeom>
            <a:solidFill>
              <a:srgbClr val="000000"/>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151" name="Rectangle 150"/>
            <p:cNvSpPr/>
            <p:nvPr/>
          </p:nvSpPr>
          <p:spPr>
            <a:xfrm>
              <a:off x="3366495" y="6907927"/>
              <a:ext cx="100584" cy="100584"/>
            </a:xfrm>
            <a:prstGeom prst="rect">
              <a:avLst/>
            </a:prstGeom>
            <a:solidFill>
              <a:srgbClr val="666666"/>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chemeClr val="bg1"/>
                </a:solidFill>
                <a:effectLst/>
                <a:uLnTx/>
                <a:uFillTx/>
                <a:latin typeface="Akkurat Pro" pitchFamily="34" charset="0"/>
                <a:cs typeface="Arial"/>
              </a:endParaRPr>
            </a:p>
          </p:txBody>
        </p:sp>
        <p:sp>
          <p:nvSpPr>
            <p:cNvPr id="152" name="Rectangle 151"/>
            <p:cNvSpPr/>
            <p:nvPr/>
          </p:nvSpPr>
          <p:spPr>
            <a:xfrm>
              <a:off x="3254197" y="6907927"/>
              <a:ext cx="100584" cy="100584"/>
            </a:xfrm>
            <a:prstGeom prst="rect">
              <a:avLst/>
            </a:prstGeom>
            <a:solidFill>
              <a:srgbClr val="333333"/>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153" name="Rectangle 152"/>
            <p:cNvSpPr/>
            <p:nvPr/>
          </p:nvSpPr>
          <p:spPr>
            <a:xfrm>
              <a:off x="3478793" y="6907927"/>
              <a:ext cx="100584" cy="100584"/>
            </a:xfrm>
            <a:prstGeom prst="rect">
              <a:avLst/>
            </a:prstGeom>
            <a:solidFill>
              <a:srgbClr val="999999"/>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l-NL"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154" name="Rectangle 153"/>
            <p:cNvSpPr/>
            <p:nvPr/>
          </p:nvSpPr>
          <p:spPr>
            <a:xfrm>
              <a:off x="3591091" y="6907927"/>
              <a:ext cx="100584" cy="100584"/>
            </a:xfrm>
            <a:prstGeom prst="rect">
              <a:avLst/>
            </a:prstGeom>
            <a:solidFill>
              <a:srgbClr val="CCCCCC"/>
            </a:solidFill>
            <a:ln w="3175">
              <a:solidFill>
                <a:srgbClr val="A7A9AC"/>
              </a:solid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grpSp>
      <p:grpSp>
        <p:nvGrpSpPr>
          <p:cNvPr id="155" name="Group 154"/>
          <p:cNvGrpSpPr/>
          <p:nvPr/>
        </p:nvGrpSpPr>
        <p:grpSpPr>
          <a:xfrm>
            <a:off x="5078879" y="6907927"/>
            <a:ext cx="733036" cy="100584"/>
            <a:chOff x="2057435" y="7026985"/>
            <a:chExt cx="549777" cy="100584"/>
          </a:xfrm>
        </p:grpSpPr>
        <p:sp>
          <p:nvSpPr>
            <p:cNvPr id="156" name="Rectangle 155"/>
            <p:cNvSpPr/>
            <p:nvPr/>
          </p:nvSpPr>
          <p:spPr>
            <a:xfrm>
              <a:off x="2057435" y="7026985"/>
              <a:ext cx="100584" cy="100584"/>
            </a:xfrm>
            <a:prstGeom prst="rect">
              <a:avLst/>
            </a:prstGeom>
            <a:solidFill>
              <a:srgbClr val="473729"/>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157" name="Rectangle 156"/>
            <p:cNvSpPr/>
            <p:nvPr/>
          </p:nvSpPr>
          <p:spPr>
            <a:xfrm>
              <a:off x="2282031" y="7026985"/>
              <a:ext cx="100584" cy="100584"/>
            </a:xfrm>
            <a:prstGeom prst="rect">
              <a:avLst/>
            </a:prstGeom>
            <a:solidFill>
              <a:srgbClr val="A39382"/>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chemeClr val="bg1"/>
                </a:solidFill>
                <a:effectLst/>
                <a:uLnTx/>
                <a:uFillTx/>
                <a:latin typeface="Akkurat Pro" pitchFamily="34" charset="0"/>
                <a:cs typeface="Arial"/>
              </a:endParaRPr>
            </a:p>
          </p:txBody>
        </p:sp>
        <p:sp>
          <p:nvSpPr>
            <p:cNvPr id="158" name="Rectangle 157"/>
            <p:cNvSpPr/>
            <p:nvPr/>
          </p:nvSpPr>
          <p:spPr>
            <a:xfrm>
              <a:off x="2169733" y="7026985"/>
              <a:ext cx="100584" cy="100584"/>
            </a:xfrm>
            <a:prstGeom prst="rect">
              <a:avLst/>
            </a:prstGeom>
            <a:solidFill>
              <a:srgbClr val="7A6855"/>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159" name="Rectangle 158"/>
            <p:cNvSpPr/>
            <p:nvPr/>
          </p:nvSpPr>
          <p:spPr>
            <a:xfrm>
              <a:off x="2394329" y="7026985"/>
              <a:ext cx="100584" cy="100584"/>
            </a:xfrm>
            <a:prstGeom prst="rect">
              <a:avLst/>
            </a:prstGeom>
            <a:solidFill>
              <a:srgbClr val="B7A99A"/>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l-NL"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160" name="Rectangle 159"/>
            <p:cNvSpPr/>
            <p:nvPr/>
          </p:nvSpPr>
          <p:spPr>
            <a:xfrm>
              <a:off x="2506628" y="7026985"/>
              <a:ext cx="100584" cy="100584"/>
            </a:xfrm>
            <a:prstGeom prst="rect">
              <a:avLst/>
            </a:prstGeom>
            <a:solidFill>
              <a:srgbClr val="CEC2B4"/>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grpSp>
      <p:grpSp>
        <p:nvGrpSpPr>
          <p:cNvPr id="161" name="Group 160"/>
          <p:cNvGrpSpPr/>
          <p:nvPr/>
        </p:nvGrpSpPr>
        <p:grpSpPr>
          <a:xfrm>
            <a:off x="905408" y="6907927"/>
            <a:ext cx="2077933" cy="100584"/>
            <a:chOff x="914339" y="6913770"/>
            <a:chExt cx="1558450" cy="100584"/>
          </a:xfrm>
        </p:grpSpPr>
        <p:sp>
          <p:nvSpPr>
            <p:cNvPr id="162" name="Rectangle 161"/>
            <p:cNvSpPr/>
            <p:nvPr/>
          </p:nvSpPr>
          <p:spPr>
            <a:xfrm>
              <a:off x="914339" y="6913770"/>
              <a:ext cx="100584" cy="100584"/>
            </a:xfrm>
            <a:prstGeom prst="rect">
              <a:avLst/>
            </a:prstGeom>
            <a:solidFill>
              <a:srgbClr val="4F99C1"/>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164" name="Rectangle 163"/>
            <p:cNvSpPr/>
            <p:nvPr/>
          </p:nvSpPr>
          <p:spPr>
            <a:xfrm>
              <a:off x="1138627" y="6913770"/>
              <a:ext cx="100584" cy="100584"/>
            </a:xfrm>
            <a:prstGeom prst="rect">
              <a:avLst/>
            </a:prstGeom>
            <a:solidFill>
              <a:srgbClr val="FCB316"/>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chemeClr val="bg1"/>
                </a:solidFill>
                <a:effectLst/>
                <a:uLnTx/>
                <a:uFillTx/>
                <a:latin typeface="Akkurat Pro" pitchFamily="34" charset="0"/>
                <a:cs typeface="Arial"/>
              </a:endParaRPr>
            </a:p>
          </p:txBody>
        </p:sp>
        <p:sp>
          <p:nvSpPr>
            <p:cNvPr id="166" name="Rectangle 165"/>
            <p:cNvSpPr/>
            <p:nvPr/>
          </p:nvSpPr>
          <p:spPr>
            <a:xfrm>
              <a:off x="1026483" y="6913770"/>
              <a:ext cx="100584" cy="100584"/>
            </a:xfrm>
            <a:prstGeom prst="rect">
              <a:avLst/>
            </a:prstGeom>
            <a:solidFill>
              <a:srgbClr val="002B5F"/>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167" name="Rectangle 166"/>
            <p:cNvSpPr/>
            <p:nvPr/>
          </p:nvSpPr>
          <p:spPr>
            <a:xfrm>
              <a:off x="1250771" y="6913770"/>
              <a:ext cx="100584" cy="100584"/>
            </a:xfrm>
            <a:prstGeom prst="rect">
              <a:avLst/>
            </a:prstGeom>
            <a:solidFill>
              <a:srgbClr val="50280A"/>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l-NL"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168" name="Rectangle 167"/>
            <p:cNvSpPr/>
            <p:nvPr/>
          </p:nvSpPr>
          <p:spPr>
            <a:xfrm>
              <a:off x="1362915" y="6913770"/>
              <a:ext cx="100584" cy="100584"/>
            </a:xfrm>
            <a:prstGeom prst="rect">
              <a:avLst/>
            </a:prstGeom>
            <a:solidFill>
              <a:srgbClr val="DE8BA4"/>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169" name="Rectangle 168"/>
            <p:cNvSpPr/>
            <p:nvPr/>
          </p:nvSpPr>
          <p:spPr>
            <a:xfrm>
              <a:off x="1475059" y="6913770"/>
              <a:ext cx="100584" cy="100584"/>
            </a:xfrm>
            <a:prstGeom prst="rect">
              <a:avLst/>
            </a:prstGeom>
            <a:solidFill>
              <a:srgbClr val="6A035C"/>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170" name="Rectangle 169"/>
            <p:cNvSpPr/>
            <p:nvPr/>
          </p:nvSpPr>
          <p:spPr>
            <a:xfrm>
              <a:off x="1587203" y="6913770"/>
              <a:ext cx="100584" cy="100584"/>
            </a:xfrm>
            <a:prstGeom prst="rect">
              <a:avLst/>
            </a:prstGeom>
            <a:solidFill>
              <a:srgbClr val="00B3A0"/>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171" name="Rectangle 170"/>
            <p:cNvSpPr/>
            <p:nvPr/>
          </p:nvSpPr>
          <p:spPr>
            <a:xfrm>
              <a:off x="1699347" y="6913770"/>
              <a:ext cx="100584" cy="100584"/>
            </a:xfrm>
            <a:prstGeom prst="rect">
              <a:avLst/>
            </a:prstGeom>
            <a:solidFill>
              <a:srgbClr val="004D47"/>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rgbClr val="712300"/>
                </a:solidFill>
                <a:effectLst/>
                <a:uLnTx/>
                <a:uFillTx/>
                <a:latin typeface="Akkurat Pro" pitchFamily="34" charset="0"/>
                <a:cs typeface="Arial"/>
              </a:endParaRPr>
            </a:p>
          </p:txBody>
        </p:sp>
        <p:sp>
          <p:nvSpPr>
            <p:cNvPr id="173" name="Rectangle 172"/>
            <p:cNvSpPr/>
            <p:nvPr/>
          </p:nvSpPr>
          <p:spPr>
            <a:xfrm>
              <a:off x="1811491" y="6913770"/>
              <a:ext cx="100584" cy="100584"/>
            </a:xfrm>
            <a:prstGeom prst="rect">
              <a:avLst/>
            </a:prstGeom>
            <a:solidFill>
              <a:srgbClr val="F79668"/>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pt-BR" sz="200" b="0" i="0" u="none" strike="noStrike" kern="0" cap="none" spc="0" normalizeH="0" baseline="0" noProof="0" dirty="0">
                <a:ln>
                  <a:noFill/>
                </a:ln>
                <a:solidFill>
                  <a:schemeClr val="bg1"/>
                </a:solidFill>
                <a:effectLst/>
                <a:uLnTx/>
                <a:uFillTx/>
                <a:latin typeface="Akkurat Pro" pitchFamily="34" charset="0"/>
                <a:cs typeface="Arial"/>
              </a:endParaRPr>
            </a:p>
          </p:txBody>
        </p:sp>
        <p:sp>
          <p:nvSpPr>
            <p:cNvPr id="174" name="Rectangle 173"/>
            <p:cNvSpPr/>
            <p:nvPr/>
          </p:nvSpPr>
          <p:spPr>
            <a:xfrm>
              <a:off x="1923635" y="6913770"/>
              <a:ext cx="100584" cy="100584"/>
            </a:xfrm>
            <a:prstGeom prst="rect">
              <a:avLst/>
            </a:prstGeom>
            <a:solidFill>
              <a:srgbClr val="712300"/>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rgbClr val="6A035C"/>
                </a:solidFill>
                <a:effectLst/>
                <a:uLnTx/>
                <a:uFillTx/>
                <a:latin typeface="Akkurat Pro" pitchFamily="34" charset="0"/>
                <a:cs typeface="Arial"/>
              </a:endParaRPr>
            </a:p>
          </p:txBody>
        </p:sp>
        <p:sp>
          <p:nvSpPr>
            <p:cNvPr id="175" name="Rectangle 174"/>
            <p:cNvSpPr/>
            <p:nvPr/>
          </p:nvSpPr>
          <p:spPr>
            <a:xfrm>
              <a:off x="2035779" y="6913770"/>
              <a:ext cx="100584" cy="100584"/>
            </a:xfrm>
            <a:prstGeom prst="rect">
              <a:avLst/>
            </a:prstGeom>
            <a:solidFill>
              <a:srgbClr val="908EC5"/>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176" name="Rectangle 175"/>
            <p:cNvSpPr/>
            <p:nvPr/>
          </p:nvSpPr>
          <p:spPr>
            <a:xfrm>
              <a:off x="2147923" y="6913770"/>
              <a:ext cx="100584" cy="100584"/>
            </a:xfrm>
            <a:prstGeom prst="rect">
              <a:avLst/>
            </a:prstGeom>
            <a:solidFill>
              <a:srgbClr val="37237B"/>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rgbClr val="712300"/>
                </a:solidFill>
                <a:effectLst/>
                <a:uLnTx/>
                <a:uFillTx/>
                <a:latin typeface="Akkurat Pro" pitchFamily="34" charset="0"/>
                <a:cs typeface="Arial"/>
              </a:endParaRPr>
            </a:p>
          </p:txBody>
        </p:sp>
        <p:sp>
          <p:nvSpPr>
            <p:cNvPr id="177" name="Rectangle 176"/>
            <p:cNvSpPr/>
            <p:nvPr/>
          </p:nvSpPr>
          <p:spPr>
            <a:xfrm>
              <a:off x="2260067" y="6913770"/>
              <a:ext cx="100584" cy="100584"/>
            </a:xfrm>
            <a:prstGeom prst="rect">
              <a:avLst/>
            </a:prstGeom>
            <a:solidFill>
              <a:srgbClr val="A4C032"/>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pt-BR" sz="200" b="0" i="0" u="none" strike="noStrike" kern="0" cap="none" spc="0" normalizeH="0" baseline="0" noProof="0" dirty="0">
                <a:ln>
                  <a:noFill/>
                </a:ln>
                <a:solidFill>
                  <a:schemeClr val="bg1"/>
                </a:solidFill>
                <a:effectLst/>
                <a:uLnTx/>
                <a:uFillTx/>
                <a:latin typeface="Akkurat Pro" pitchFamily="34" charset="0"/>
                <a:cs typeface="Arial"/>
              </a:endParaRPr>
            </a:p>
          </p:txBody>
        </p:sp>
        <p:sp>
          <p:nvSpPr>
            <p:cNvPr id="178" name="Rectangle 177"/>
            <p:cNvSpPr/>
            <p:nvPr/>
          </p:nvSpPr>
          <p:spPr>
            <a:xfrm>
              <a:off x="2372205" y="6913770"/>
              <a:ext cx="100584" cy="100584"/>
            </a:xfrm>
            <a:prstGeom prst="rect">
              <a:avLst/>
            </a:prstGeom>
            <a:solidFill>
              <a:srgbClr val="2C3B0D"/>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rgbClr val="6A035C"/>
                </a:solidFill>
                <a:effectLst/>
                <a:uLnTx/>
                <a:uFillTx/>
                <a:latin typeface="Akkurat Pro" pitchFamily="34" charset="0"/>
                <a:cs typeface="Arial"/>
              </a:endParaRPr>
            </a:p>
          </p:txBody>
        </p:sp>
      </p:grpSp>
      <p:sp>
        <p:nvSpPr>
          <p:cNvPr id="179" name="TextBox 178"/>
          <p:cNvSpPr txBox="1"/>
          <p:nvPr/>
        </p:nvSpPr>
        <p:spPr>
          <a:xfrm>
            <a:off x="3075825" y="6883559"/>
            <a:ext cx="1204852" cy="142555"/>
          </a:xfrm>
          <a:prstGeom prst="rect">
            <a:avLst/>
          </a:prstGeom>
          <a:noFill/>
        </p:spPr>
        <p:txBody>
          <a:bodyPr wrap="square" lIns="0" tIns="0" rIns="0" bIns="0" rtlCol="0">
            <a:noAutofit/>
          </a:bodyPr>
          <a:lstStyle/>
          <a:p>
            <a:pPr algn="l"/>
            <a:r>
              <a:rPr lang="en-US" sz="800" dirty="0">
                <a:solidFill>
                  <a:schemeClr val="tx1"/>
                </a:solidFill>
                <a:latin typeface="Arial Narrow" panose="020B0606020202030204" pitchFamily="34" charset="0"/>
              </a:rPr>
              <a:t>Complimentary colors:</a:t>
            </a:r>
          </a:p>
        </p:txBody>
      </p:sp>
      <p:grpSp>
        <p:nvGrpSpPr>
          <p:cNvPr id="180" name="Group 179"/>
          <p:cNvGrpSpPr/>
          <p:nvPr/>
        </p:nvGrpSpPr>
        <p:grpSpPr>
          <a:xfrm>
            <a:off x="3092291" y="7022893"/>
            <a:ext cx="218964" cy="91440"/>
            <a:chOff x="2279174" y="7027888"/>
            <a:chExt cx="164223" cy="91440"/>
          </a:xfrm>
        </p:grpSpPr>
        <p:cxnSp>
          <p:nvCxnSpPr>
            <p:cNvPr id="181" name="Straight Arrow Connector 180"/>
            <p:cNvCxnSpPr>
              <a:cxnSpLocks/>
            </p:cNvCxnSpPr>
            <p:nvPr userDrawn="1"/>
          </p:nvCxnSpPr>
          <p:spPr>
            <a:xfrm>
              <a:off x="2279174" y="7114593"/>
              <a:ext cx="164223" cy="0"/>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2" name="Straight Connector 181"/>
            <p:cNvCxnSpPr>
              <a:cxnSpLocks/>
            </p:cNvCxnSpPr>
            <p:nvPr userDrawn="1"/>
          </p:nvCxnSpPr>
          <p:spPr>
            <a:xfrm flipV="1">
              <a:off x="2281672" y="7027888"/>
              <a:ext cx="0" cy="9144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6" name="Group 25"/>
          <p:cNvGrpSpPr/>
          <p:nvPr/>
        </p:nvGrpSpPr>
        <p:grpSpPr>
          <a:xfrm>
            <a:off x="12231234" y="6237766"/>
            <a:ext cx="985371" cy="978343"/>
            <a:chOff x="9173426" y="6237765"/>
            <a:chExt cx="739028" cy="978343"/>
          </a:xfrm>
        </p:grpSpPr>
        <p:sp>
          <p:nvSpPr>
            <p:cNvPr id="115" name="Rectangle 114"/>
            <p:cNvSpPr/>
            <p:nvPr userDrawn="1"/>
          </p:nvSpPr>
          <p:spPr>
            <a:xfrm>
              <a:off x="9173426" y="6237765"/>
              <a:ext cx="739028" cy="97834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err="1">
                <a:solidFill>
                  <a:schemeClr val="tx1"/>
                </a:solidFill>
              </a:endParaRPr>
            </a:p>
          </p:txBody>
        </p:sp>
        <p:grpSp>
          <p:nvGrpSpPr>
            <p:cNvPr id="18" name="Group 17"/>
            <p:cNvGrpSpPr/>
            <p:nvPr userDrawn="1"/>
          </p:nvGrpSpPr>
          <p:grpSpPr>
            <a:xfrm>
              <a:off x="9218311" y="6565676"/>
              <a:ext cx="609784" cy="615127"/>
              <a:chOff x="9218311" y="6565676"/>
              <a:chExt cx="609784" cy="615127"/>
            </a:xfrm>
          </p:grpSpPr>
          <p:sp>
            <p:nvSpPr>
              <p:cNvPr id="70" name="Rectangle 69"/>
              <p:cNvSpPr/>
              <p:nvPr/>
            </p:nvSpPr>
            <p:spPr>
              <a:xfrm>
                <a:off x="9218311" y="6565676"/>
                <a:ext cx="100584" cy="100584"/>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71" name="Rectangle 70"/>
              <p:cNvSpPr/>
              <p:nvPr/>
            </p:nvSpPr>
            <p:spPr>
              <a:xfrm>
                <a:off x="9493231" y="6565676"/>
                <a:ext cx="100584" cy="100584"/>
              </a:xfrm>
              <a:prstGeom prst="rect">
                <a:avLst/>
              </a:prstGeom>
              <a:solidFill>
                <a:srgbClr val="7B9133"/>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chemeClr val="bg1"/>
                  </a:solidFill>
                  <a:effectLst/>
                  <a:uLnTx/>
                  <a:uFillTx/>
                  <a:latin typeface="Akkurat Pro" pitchFamily="34" charset="0"/>
                  <a:cs typeface="Arial"/>
                </a:endParaRPr>
              </a:p>
            </p:txBody>
          </p:sp>
          <p:sp>
            <p:nvSpPr>
              <p:cNvPr id="72" name="Rectangle 71"/>
              <p:cNvSpPr/>
              <p:nvPr/>
            </p:nvSpPr>
            <p:spPr>
              <a:xfrm>
                <a:off x="9376091" y="6565676"/>
                <a:ext cx="100584" cy="100584"/>
              </a:xfrm>
              <a:prstGeom prst="rect">
                <a:avLst/>
              </a:prstGeom>
              <a:solidFill>
                <a:srgbClr val="2B3B0D"/>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73" name="Rectangle 72"/>
              <p:cNvSpPr/>
              <p:nvPr/>
            </p:nvSpPr>
            <p:spPr>
              <a:xfrm>
                <a:off x="9610371" y="6565676"/>
                <a:ext cx="100584" cy="100584"/>
              </a:xfrm>
              <a:prstGeom prst="rect">
                <a:avLst/>
              </a:prstGeom>
              <a:solidFill>
                <a:srgbClr val="7B9133"/>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l-NL"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74" name="Rectangle 73"/>
              <p:cNvSpPr/>
              <p:nvPr/>
            </p:nvSpPr>
            <p:spPr>
              <a:xfrm>
                <a:off x="9727511" y="6565676"/>
                <a:ext cx="100584" cy="100584"/>
              </a:xfrm>
              <a:prstGeom prst="rect">
                <a:avLst/>
              </a:prstGeom>
              <a:solidFill>
                <a:srgbClr val="C5D582"/>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85" name="Rectangle 84"/>
              <p:cNvSpPr/>
              <p:nvPr userDrawn="1"/>
            </p:nvSpPr>
            <p:spPr>
              <a:xfrm>
                <a:off x="9218311" y="6694312"/>
                <a:ext cx="100584" cy="100584"/>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86" name="Rectangle 85"/>
              <p:cNvSpPr/>
              <p:nvPr userDrawn="1"/>
            </p:nvSpPr>
            <p:spPr>
              <a:xfrm>
                <a:off x="9493231" y="6694312"/>
                <a:ext cx="100584" cy="100584"/>
              </a:xfrm>
              <a:prstGeom prst="rect">
                <a:avLst/>
              </a:prstGeom>
              <a:solidFill>
                <a:srgbClr val="D05883"/>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chemeClr val="bg1"/>
                  </a:solidFill>
                  <a:effectLst/>
                  <a:uLnTx/>
                  <a:uFillTx/>
                  <a:latin typeface="Akkurat Pro" pitchFamily="34" charset="0"/>
                  <a:cs typeface="Arial"/>
                </a:endParaRPr>
              </a:p>
            </p:txBody>
          </p:sp>
          <p:sp>
            <p:nvSpPr>
              <p:cNvPr id="87" name="Rectangle 86"/>
              <p:cNvSpPr/>
              <p:nvPr userDrawn="1"/>
            </p:nvSpPr>
            <p:spPr>
              <a:xfrm>
                <a:off x="9376091" y="6694312"/>
                <a:ext cx="100584" cy="100584"/>
              </a:xfrm>
              <a:prstGeom prst="rect">
                <a:avLst/>
              </a:prstGeom>
              <a:solidFill>
                <a:srgbClr val="69025C"/>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88" name="Rectangle 87"/>
              <p:cNvSpPr/>
              <p:nvPr userDrawn="1"/>
            </p:nvSpPr>
            <p:spPr>
              <a:xfrm>
                <a:off x="9610371" y="6694312"/>
                <a:ext cx="100584" cy="100584"/>
              </a:xfrm>
              <a:prstGeom prst="rect">
                <a:avLst/>
              </a:prstGeom>
              <a:solidFill>
                <a:srgbClr val="DD8BA4"/>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l-NL"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89" name="Rectangle 88"/>
              <p:cNvSpPr/>
              <p:nvPr userDrawn="1"/>
            </p:nvSpPr>
            <p:spPr>
              <a:xfrm>
                <a:off x="9727511" y="6694312"/>
                <a:ext cx="100584" cy="100584"/>
              </a:xfrm>
              <a:prstGeom prst="rect">
                <a:avLst/>
              </a:prstGeom>
              <a:solidFill>
                <a:srgbClr val="ECC0CB"/>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91" name="Rectangle 90"/>
              <p:cNvSpPr/>
              <p:nvPr userDrawn="1"/>
            </p:nvSpPr>
            <p:spPr>
              <a:xfrm>
                <a:off x="9218311" y="6822948"/>
                <a:ext cx="100584" cy="10058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92" name="Rectangle 91"/>
              <p:cNvSpPr/>
              <p:nvPr userDrawn="1"/>
            </p:nvSpPr>
            <p:spPr>
              <a:xfrm>
                <a:off x="9493231" y="6822948"/>
                <a:ext cx="100584" cy="100584"/>
              </a:xfrm>
              <a:prstGeom prst="rect">
                <a:avLst/>
              </a:prstGeom>
              <a:solidFill>
                <a:srgbClr val="BD4618"/>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chemeClr val="bg1"/>
                  </a:solidFill>
                  <a:effectLst/>
                  <a:uLnTx/>
                  <a:uFillTx/>
                  <a:latin typeface="Akkurat Pro" pitchFamily="34" charset="0"/>
                  <a:cs typeface="Arial"/>
                </a:endParaRPr>
              </a:p>
            </p:txBody>
          </p:sp>
          <p:sp>
            <p:nvSpPr>
              <p:cNvPr id="93" name="Rectangle 92"/>
              <p:cNvSpPr/>
              <p:nvPr userDrawn="1"/>
            </p:nvSpPr>
            <p:spPr>
              <a:xfrm>
                <a:off x="9376091" y="6822948"/>
                <a:ext cx="100584" cy="100584"/>
              </a:xfrm>
              <a:prstGeom prst="rect">
                <a:avLst/>
              </a:prstGeom>
              <a:solidFill>
                <a:srgbClr val="712200"/>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94" name="Rectangle 93"/>
              <p:cNvSpPr/>
              <p:nvPr userDrawn="1"/>
            </p:nvSpPr>
            <p:spPr>
              <a:xfrm>
                <a:off x="9610371" y="6822948"/>
                <a:ext cx="100584" cy="100584"/>
              </a:xfrm>
              <a:prstGeom prst="rect">
                <a:avLst/>
              </a:prstGeom>
              <a:solidFill>
                <a:srgbClr val="F69567"/>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l-NL"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95" name="Rectangle 94"/>
              <p:cNvSpPr/>
              <p:nvPr userDrawn="1"/>
            </p:nvSpPr>
            <p:spPr>
              <a:xfrm>
                <a:off x="9727511" y="6822948"/>
                <a:ext cx="100584" cy="100584"/>
              </a:xfrm>
              <a:prstGeom prst="rect">
                <a:avLst/>
              </a:prstGeom>
              <a:solidFill>
                <a:srgbClr val="FABD9B"/>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97" name="Rectangle 96"/>
              <p:cNvSpPr/>
              <p:nvPr userDrawn="1"/>
            </p:nvSpPr>
            <p:spPr>
              <a:xfrm>
                <a:off x="9218311" y="6951584"/>
                <a:ext cx="100584" cy="100584"/>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98" name="Rectangle 97"/>
              <p:cNvSpPr/>
              <p:nvPr userDrawn="1"/>
            </p:nvSpPr>
            <p:spPr>
              <a:xfrm>
                <a:off x="9493231" y="6951584"/>
                <a:ext cx="100584" cy="100584"/>
              </a:xfrm>
              <a:prstGeom prst="rect">
                <a:avLst/>
              </a:prstGeom>
              <a:solidFill>
                <a:srgbClr val="4F99C0"/>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chemeClr val="bg1"/>
                  </a:solidFill>
                  <a:effectLst/>
                  <a:uLnTx/>
                  <a:uFillTx/>
                  <a:latin typeface="Akkurat Pro" pitchFamily="34" charset="0"/>
                  <a:cs typeface="Arial"/>
                </a:endParaRPr>
              </a:p>
            </p:txBody>
          </p:sp>
          <p:sp>
            <p:nvSpPr>
              <p:cNvPr id="99" name="Rectangle 98"/>
              <p:cNvSpPr/>
              <p:nvPr userDrawn="1"/>
            </p:nvSpPr>
            <p:spPr>
              <a:xfrm>
                <a:off x="9376091" y="6951584"/>
                <a:ext cx="100584" cy="100584"/>
              </a:xfrm>
              <a:prstGeom prst="rect">
                <a:avLst/>
              </a:prstGeom>
              <a:solidFill>
                <a:srgbClr val="002B5E"/>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100" name="Rectangle 99"/>
              <p:cNvSpPr/>
              <p:nvPr userDrawn="1"/>
            </p:nvSpPr>
            <p:spPr>
              <a:xfrm>
                <a:off x="9610371" y="6951584"/>
                <a:ext cx="100584" cy="100584"/>
              </a:xfrm>
              <a:prstGeom prst="rect">
                <a:avLst/>
              </a:prstGeom>
              <a:solidFill>
                <a:srgbClr val="4F99C0"/>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l-NL"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101" name="Rectangle 100"/>
              <p:cNvSpPr/>
              <p:nvPr userDrawn="1"/>
            </p:nvSpPr>
            <p:spPr>
              <a:xfrm>
                <a:off x="9727511" y="6951584"/>
                <a:ext cx="100584" cy="100584"/>
              </a:xfrm>
              <a:prstGeom prst="rect">
                <a:avLst/>
              </a:prstGeom>
              <a:solidFill>
                <a:srgbClr val="A0C3DA"/>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108" name="Rectangle 107"/>
              <p:cNvSpPr/>
              <p:nvPr userDrawn="1"/>
            </p:nvSpPr>
            <p:spPr>
              <a:xfrm>
                <a:off x="9218311" y="7080219"/>
                <a:ext cx="100584" cy="100584"/>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109" name="Rectangle 108"/>
              <p:cNvSpPr/>
              <p:nvPr userDrawn="1"/>
            </p:nvSpPr>
            <p:spPr>
              <a:xfrm>
                <a:off x="9493231" y="7080219"/>
                <a:ext cx="100584" cy="100584"/>
              </a:xfrm>
              <a:prstGeom prst="rect">
                <a:avLst/>
              </a:prstGeom>
              <a:solidFill>
                <a:srgbClr val="534F9E"/>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chemeClr val="bg1"/>
                  </a:solidFill>
                  <a:effectLst/>
                  <a:uLnTx/>
                  <a:uFillTx/>
                  <a:latin typeface="Akkurat Pro" pitchFamily="34" charset="0"/>
                  <a:cs typeface="Arial"/>
                </a:endParaRPr>
              </a:p>
            </p:txBody>
          </p:sp>
          <p:sp>
            <p:nvSpPr>
              <p:cNvPr id="110" name="Rectangle 109"/>
              <p:cNvSpPr/>
              <p:nvPr userDrawn="1"/>
            </p:nvSpPr>
            <p:spPr>
              <a:xfrm>
                <a:off x="9376091" y="7080219"/>
                <a:ext cx="100584" cy="100584"/>
              </a:xfrm>
              <a:prstGeom prst="rect">
                <a:avLst/>
              </a:prstGeom>
              <a:solidFill>
                <a:srgbClr val="37227A"/>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111" name="Rectangle 110"/>
              <p:cNvSpPr/>
              <p:nvPr userDrawn="1"/>
            </p:nvSpPr>
            <p:spPr>
              <a:xfrm>
                <a:off x="9610371" y="7080219"/>
                <a:ext cx="100584" cy="100584"/>
              </a:xfrm>
              <a:prstGeom prst="rect">
                <a:avLst/>
              </a:prstGeom>
              <a:solidFill>
                <a:srgbClr val="908DC5"/>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l-NL"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112" name="Rectangle 111"/>
              <p:cNvSpPr/>
              <p:nvPr userDrawn="1"/>
            </p:nvSpPr>
            <p:spPr>
              <a:xfrm>
                <a:off x="9727511" y="7080219"/>
                <a:ext cx="100584" cy="100584"/>
              </a:xfrm>
              <a:prstGeom prst="rect">
                <a:avLst/>
              </a:prstGeom>
              <a:solidFill>
                <a:srgbClr val="BBB9DC"/>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grpSp>
        <p:sp>
          <p:nvSpPr>
            <p:cNvPr id="114" name="TextBox 113"/>
            <p:cNvSpPr txBox="1"/>
            <p:nvPr userDrawn="1"/>
          </p:nvSpPr>
          <p:spPr>
            <a:xfrm>
              <a:off x="9203119" y="6283237"/>
              <a:ext cx="677372" cy="142555"/>
            </a:xfrm>
            <a:prstGeom prst="rect">
              <a:avLst/>
            </a:prstGeom>
            <a:noFill/>
          </p:spPr>
          <p:txBody>
            <a:bodyPr wrap="square" lIns="0" tIns="0" rIns="0" bIns="0" rtlCol="0">
              <a:noAutofit/>
            </a:bodyPr>
            <a:lstStyle/>
            <a:p>
              <a:pPr algn="l"/>
              <a:r>
                <a:rPr lang="en-US" sz="800" dirty="0" err="1">
                  <a:solidFill>
                    <a:schemeClr val="tx1"/>
                  </a:solidFill>
                  <a:latin typeface="Arial Narrow" panose="020B0606020202030204" pitchFamily="34" charset="0"/>
                </a:rPr>
                <a:t>Platts</a:t>
              </a:r>
              <a:r>
                <a:rPr lang="en-US" sz="800" dirty="0">
                  <a:solidFill>
                    <a:schemeClr val="tx1"/>
                  </a:solidFill>
                  <a:latin typeface="Arial Narrow" panose="020B0606020202030204" pitchFamily="34" charset="0"/>
                </a:rPr>
                <a:t> Commodity Colors: </a:t>
              </a:r>
            </a:p>
          </p:txBody>
        </p:sp>
      </p:grpSp>
      <p:pic>
        <p:nvPicPr>
          <p:cNvPr id="107" name="Platts">
            <a:extLst>
              <a:ext uri="{FF2B5EF4-FFF2-40B4-BE49-F238E27FC236}">
                <a16:creationId xmlns:a16="http://schemas.microsoft.com/office/drawing/2014/main" id="{2BB50826-D6D0-413B-846C-601B66FC95E3}"/>
              </a:ext>
            </a:extLst>
          </p:cNvPr>
          <p:cNvPicPr>
            <a:picLocks noChangeAspect="1"/>
          </p:cNvPicPr>
          <p:nvPr userDrawn="1"/>
        </p:nvPicPr>
        <p:blipFill>
          <a:blip r:embed="rId39"/>
          <a:stretch>
            <a:fillRect/>
          </a:stretch>
        </p:blipFill>
        <p:spPr>
          <a:xfrm>
            <a:off x="51609" y="5935160"/>
            <a:ext cx="1451900" cy="824051"/>
          </a:xfrm>
          <a:prstGeom prst="rect">
            <a:avLst/>
          </a:prstGeom>
        </p:spPr>
      </p:pic>
    </p:spTree>
    <p:extLst>
      <p:ext uri="{BB962C8B-B14F-4D97-AF65-F5344CB8AC3E}">
        <p14:creationId xmlns:p14="http://schemas.microsoft.com/office/powerpoint/2010/main" val="2879605100"/>
      </p:ext>
    </p:extLst>
  </p:cSld>
  <p:clrMap bg1="lt1" tx1="dk1" bg2="lt2" tx2="dk2" accent1="accent1" accent2="accent2" accent3="accent3" accent4="accent4" accent5="accent5" accent6="accent6" hlink="hlink" folHlink="folHlink"/>
  <p:sldLayoutIdLst>
    <p:sldLayoutId id="2147483983" r:id="rId1"/>
    <p:sldLayoutId id="2147483984" r:id="rId2"/>
    <p:sldLayoutId id="2147483985" r:id="rId3"/>
    <p:sldLayoutId id="2147483986" r:id="rId4"/>
    <p:sldLayoutId id="2147483987" r:id="rId5"/>
    <p:sldLayoutId id="2147483988" r:id="rId6"/>
    <p:sldLayoutId id="2147483989" r:id="rId7"/>
    <p:sldLayoutId id="2147483990" r:id="rId8"/>
    <p:sldLayoutId id="2147483991" r:id="rId9"/>
    <p:sldLayoutId id="2147483992" r:id="rId10"/>
    <p:sldLayoutId id="2147483993" r:id="rId11"/>
    <p:sldLayoutId id="2147483994" r:id="rId12"/>
    <p:sldLayoutId id="2147483995" r:id="rId13"/>
    <p:sldLayoutId id="2147483996" r:id="rId14"/>
    <p:sldLayoutId id="2147483997" r:id="rId15"/>
    <p:sldLayoutId id="2147483998" r:id="rId16"/>
    <p:sldLayoutId id="2147483999" r:id="rId17"/>
    <p:sldLayoutId id="2147484000" r:id="rId18"/>
    <p:sldLayoutId id="2147484001" r:id="rId19"/>
    <p:sldLayoutId id="2147484002" r:id="rId20"/>
    <p:sldLayoutId id="2147484003" r:id="rId21"/>
    <p:sldLayoutId id="2147484004" r:id="rId22"/>
    <p:sldLayoutId id="2147484005" r:id="rId23"/>
    <p:sldLayoutId id="2147484006" r:id="rId24"/>
    <p:sldLayoutId id="2147484007" r:id="rId25"/>
    <p:sldLayoutId id="2147484008" r:id="rId26"/>
    <p:sldLayoutId id="2147484009" r:id="rId27"/>
    <p:sldLayoutId id="2147484010" r:id="rId28"/>
    <p:sldLayoutId id="2147484011" r:id="rId29"/>
    <p:sldLayoutId id="2147484012" r:id="rId30"/>
    <p:sldLayoutId id="2147484013" r:id="rId31"/>
    <p:sldLayoutId id="2147484014" r:id="rId32"/>
    <p:sldLayoutId id="2147484015" r:id="rId33"/>
    <p:sldLayoutId id="2147484016" r:id="rId34"/>
    <p:sldLayoutId id="2147484017" r:id="rId35"/>
    <p:sldLayoutId id="2147484019" r:id="rId36"/>
    <p:sldLayoutId id="2147484021" r:id="rId37"/>
  </p:sldLayoutIdLst>
  <p:hf hdr="0" ftr="0" dt="0"/>
  <p:txStyles>
    <p:titleStyle>
      <a:lvl1pPr algn="l" defTabSz="914400" rtl="0" eaLnBrk="1" latinLnBrk="0" hangingPunct="1">
        <a:lnSpc>
          <a:spcPct val="90000"/>
        </a:lnSpc>
        <a:spcBef>
          <a:spcPct val="0"/>
        </a:spcBef>
        <a:buNone/>
        <a:defRPr sz="2800" b="1" kern="1200">
          <a:solidFill>
            <a:schemeClr val="tx1"/>
          </a:solidFill>
          <a:latin typeface="+mj-lt"/>
          <a:ea typeface="+mj-ea"/>
          <a:cs typeface="+mj-cs"/>
        </a:defRPr>
      </a:lvl1pPr>
    </p:titleStyle>
    <p:bodyStyle>
      <a:lvl1pPr marL="169863" indent="-169863" algn="l" defTabSz="914400" rtl="0" eaLnBrk="1" latinLnBrk="0" hangingPunct="1">
        <a:lnSpc>
          <a:spcPct val="90000"/>
        </a:lnSpc>
        <a:spcBef>
          <a:spcPts val="1200"/>
        </a:spcBef>
        <a:spcAft>
          <a:spcPts val="200"/>
        </a:spcAft>
        <a:buFont typeface="Arial" panose="020B0604020202020204" pitchFamily="34" charset="0"/>
        <a:buChar char="•"/>
        <a:defRPr sz="2000" b="0" kern="1200">
          <a:solidFill>
            <a:schemeClr val="tx1"/>
          </a:solidFill>
          <a:latin typeface="+mn-lt"/>
          <a:ea typeface="+mn-ea"/>
          <a:cs typeface="+mn-cs"/>
        </a:defRPr>
      </a:lvl1pPr>
      <a:lvl2pPr marL="401638" indent="-219075" algn="l" defTabSz="914400" rtl="0" eaLnBrk="1" latinLnBrk="0" hangingPunct="1">
        <a:lnSpc>
          <a:spcPct val="90000"/>
        </a:lnSpc>
        <a:spcBef>
          <a:spcPts val="300"/>
        </a:spcBef>
        <a:spcAft>
          <a:spcPts val="0"/>
        </a:spcAft>
        <a:buFont typeface="Arial" panose="020B0604020202020204" pitchFamily="34" charset="0"/>
        <a:buChar char="–"/>
        <a:tabLst/>
        <a:defRPr sz="1800" b="0" kern="1200">
          <a:solidFill>
            <a:schemeClr val="tx1"/>
          </a:solidFill>
          <a:latin typeface="+mn-lt"/>
          <a:ea typeface="+mn-ea"/>
          <a:cs typeface="+mn-cs"/>
        </a:defRPr>
      </a:lvl2pPr>
      <a:lvl3pPr marL="569913" indent="-169863" algn="l" defTabSz="914400" rtl="0" eaLnBrk="1" latinLnBrk="0" hangingPunct="1">
        <a:lnSpc>
          <a:spcPct val="90000"/>
        </a:lnSpc>
        <a:spcBef>
          <a:spcPts val="300"/>
        </a:spcBef>
        <a:spcAft>
          <a:spcPts val="0"/>
        </a:spcAft>
        <a:buFont typeface="Wingdings" panose="05000000000000000000" pitchFamily="2" charset="2"/>
        <a:buChar char="§"/>
        <a:defRPr sz="1600" b="0" kern="1200">
          <a:solidFill>
            <a:schemeClr val="tx1"/>
          </a:solidFill>
          <a:latin typeface="+mn-lt"/>
          <a:ea typeface="+mn-ea"/>
          <a:cs typeface="+mn-cs"/>
        </a:defRPr>
      </a:lvl3pPr>
      <a:lvl4pPr marL="744538" indent="-173038" algn="l" defTabSz="914400" rtl="0" eaLnBrk="1" latinLnBrk="0" hangingPunct="1">
        <a:lnSpc>
          <a:spcPct val="90000"/>
        </a:lnSpc>
        <a:spcBef>
          <a:spcPts val="300"/>
        </a:spcBef>
        <a:buFont typeface="Arial" panose="020B0604020202020204" pitchFamily="34" charset="0"/>
        <a:buChar char="•"/>
        <a:defRPr sz="1400" b="0" kern="1200">
          <a:solidFill>
            <a:schemeClr val="tx1"/>
          </a:solidFill>
          <a:latin typeface="+mn-lt"/>
          <a:ea typeface="+mn-ea"/>
          <a:cs typeface="+mn-cs"/>
        </a:defRPr>
      </a:lvl4pPr>
      <a:lvl5pPr marL="914400" indent="-169863" algn="l" defTabSz="914400" rtl="0" eaLnBrk="1" latinLnBrk="0" hangingPunct="1">
        <a:lnSpc>
          <a:spcPct val="90000"/>
        </a:lnSpc>
        <a:spcBef>
          <a:spcPts val="300"/>
        </a:spcBef>
        <a:buFont typeface="Arial" panose="020B0604020202020204" pitchFamily="34" charset="0"/>
        <a:buChar char="–"/>
        <a:tabLst/>
        <a:defRPr sz="14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A4A3A4"/>
          </p15:clr>
        </p15:guide>
        <p15:guide id="2" pos="3840">
          <p15:clr>
            <a:srgbClr val="A4A3A4"/>
          </p15:clr>
        </p15:guide>
        <p15:guide id="3" orient="horz" pos="1128">
          <p15:clr>
            <a:srgbClr val="F26B43"/>
          </p15:clr>
        </p15:guide>
        <p15:guide id="5" orient="horz" pos="864">
          <p15:clr>
            <a:srgbClr val="5ACBF0"/>
          </p15:clr>
        </p15:guide>
        <p15:guide id="6" orient="horz" pos="138">
          <p15:clr>
            <a:srgbClr val="A4A3A4"/>
          </p15:clr>
        </p15:guide>
        <p15:guide id="7" orient="horz" pos="3837">
          <p15:clr>
            <a:srgbClr val="F26B43"/>
          </p15:clr>
        </p15:guide>
        <p15:guide id="8" orient="horz" pos="4190">
          <p15:clr>
            <a:srgbClr val="A4A3A4"/>
          </p15:clr>
        </p15:guide>
        <p15:guide id="9" pos="7424">
          <p15:clr>
            <a:srgbClr val="F26B43"/>
          </p15:clr>
        </p15:guide>
        <p15:guide id="10" pos="256">
          <p15:clr>
            <a:srgbClr val="F26B43"/>
          </p15:clr>
        </p15:guide>
        <p15:guide id="12" orient="horz" pos="3573">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14528" y="219457"/>
            <a:ext cx="11358880" cy="865273"/>
          </a:xfrm>
          <a:prstGeom prst="rect">
            <a:avLst/>
          </a:prstGeom>
          <a:ln w="3175">
            <a:noFill/>
            <a:prstDash val="dash"/>
          </a:ln>
        </p:spPr>
        <p:txBody>
          <a:bodyPr vert="horz" lIns="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414528" y="1371601"/>
            <a:ext cx="11367253" cy="4300151"/>
          </a:xfrm>
          <a:prstGeom prst="rect">
            <a:avLst/>
          </a:prstGeom>
          <a:ln>
            <a:noFill/>
          </a:ln>
        </p:spPr>
        <p:txBody>
          <a:bodyPr vert="horz" lIns="0" tIns="45720" rIns="91440" bIns="4572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9746121" y="-180"/>
            <a:ext cx="2039487" cy="206650"/>
          </a:xfrm>
          <a:prstGeom prst="rect">
            <a:avLst/>
          </a:prstGeom>
        </p:spPr>
        <p:txBody>
          <a:bodyPr vert="horz" lIns="91440" tIns="0" rIns="0" bIns="0" rtlCol="0" anchor="ctr"/>
          <a:lstStyle>
            <a:lvl1pPr algn="r">
              <a:defRPr sz="900">
                <a:solidFill>
                  <a:schemeClr val="tx1">
                    <a:tint val="75000"/>
                  </a:schemeClr>
                </a:solidFill>
              </a:defRPr>
            </a:lvl1pPr>
          </a:lstStyle>
          <a:p>
            <a:endParaRPr lang="en-US" dirty="0"/>
          </a:p>
        </p:txBody>
      </p:sp>
      <p:sp>
        <p:nvSpPr>
          <p:cNvPr id="5" name="Footer Placeholder 4"/>
          <p:cNvSpPr>
            <a:spLocks noGrp="1"/>
          </p:cNvSpPr>
          <p:nvPr>
            <p:ph type="ftr" sz="quarter" idx="3"/>
          </p:nvPr>
        </p:nvSpPr>
        <p:spPr>
          <a:xfrm>
            <a:off x="3440004" y="6316981"/>
            <a:ext cx="7733456" cy="365113"/>
          </a:xfrm>
          <a:prstGeom prst="rect">
            <a:avLst/>
          </a:prstGeom>
        </p:spPr>
        <p:txBody>
          <a:bodyPr vert="horz" lIns="0" tIns="0" rIns="0" bIns="0" rtlCol="0" anchor="b"/>
          <a:lstStyle>
            <a:lvl1pPr algn="r">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1216640" y="6316980"/>
            <a:ext cx="570795" cy="373694"/>
          </a:xfrm>
          <a:prstGeom prst="rect">
            <a:avLst/>
          </a:prstGeom>
        </p:spPr>
        <p:txBody>
          <a:bodyPr vert="horz" lIns="91440" tIns="0" rIns="0" bIns="0" rtlCol="0" anchor="b"/>
          <a:lstStyle>
            <a:lvl1pPr algn="r">
              <a:defRPr sz="1050">
                <a:solidFill>
                  <a:schemeClr val="tx1"/>
                </a:solidFill>
              </a:defRPr>
            </a:lvl1pPr>
          </a:lstStyle>
          <a:p>
            <a:fld id="{5246FB18-5DF1-419A-B975-14AFDDD65B9F}" type="slidenum">
              <a:rPr lang="en-US" smtClean="0"/>
              <a:pPr/>
              <a:t>‹#›</a:t>
            </a:fld>
            <a:endParaRPr lang="en-US" dirty="0"/>
          </a:p>
        </p:txBody>
      </p:sp>
      <p:cxnSp>
        <p:nvCxnSpPr>
          <p:cNvPr id="7" name="Straight Connector 6"/>
          <p:cNvCxnSpPr/>
          <p:nvPr userDrawn="1"/>
        </p:nvCxnSpPr>
        <p:spPr>
          <a:xfrm>
            <a:off x="-395621" y="216275"/>
            <a:ext cx="395621" cy="0"/>
          </a:xfrm>
          <a:prstGeom prst="line">
            <a:avLst/>
          </a:prstGeom>
          <a:ln w="31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userDrawn="1"/>
        </p:nvCxnSpPr>
        <p:spPr>
          <a:xfrm>
            <a:off x="-395621" y="1371600"/>
            <a:ext cx="395621" cy="0"/>
          </a:xfrm>
          <a:prstGeom prst="line">
            <a:avLst/>
          </a:prstGeom>
          <a:ln w="31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userDrawn="1"/>
        </p:nvCxnSpPr>
        <p:spPr>
          <a:xfrm>
            <a:off x="-395621" y="1792940"/>
            <a:ext cx="395621" cy="0"/>
          </a:xfrm>
          <a:prstGeom prst="line">
            <a:avLst/>
          </a:prstGeom>
          <a:ln w="31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userDrawn="1"/>
        </p:nvCxnSpPr>
        <p:spPr>
          <a:xfrm>
            <a:off x="-395621" y="3429754"/>
            <a:ext cx="395621" cy="0"/>
          </a:xfrm>
          <a:prstGeom prst="line">
            <a:avLst/>
          </a:prstGeom>
          <a:ln w="31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userDrawn="1"/>
        </p:nvCxnSpPr>
        <p:spPr>
          <a:xfrm>
            <a:off x="-395621" y="6090880"/>
            <a:ext cx="395621" cy="0"/>
          </a:xfrm>
          <a:prstGeom prst="line">
            <a:avLst/>
          </a:prstGeom>
          <a:ln w="31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userDrawn="1"/>
        </p:nvCxnSpPr>
        <p:spPr>
          <a:xfrm>
            <a:off x="-395621" y="6653049"/>
            <a:ext cx="395621" cy="0"/>
          </a:xfrm>
          <a:prstGeom prst="line">
            <a:avLst/>
          </a:prstGeom>
          <a:ln w="31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userDrawn="1"/>
        </p:nvCxnSpPr>
        <p:spPr>
          <a:xfrm rot="5400000" flipH="1" flipV="1">
            <a:off x="255230" y="-152400"/>
            <a:ext cx="296716" cy="0"/>
          </a:xfrm>
          <a:prstGeom prst="line">
            <a:avLst/>
          </a:prstGeom>
          <a:ln w="31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userDrawn="1"/>
        </p:nvCxnSpPr>
        <p:spPr>
          <a:xfrm rot="5400000" flipH="1" flipV="1">
            <a:off x="5947642" y="-152400"/>
            <a:ext cx="296716" cy="0"/>
          </a:xfrm>
          <a:prstGeom prst="line">
            <a:avLst/>
          </a:prstGeom>
          <a:ln w="31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userDrawn="1"/>
        </p:nvCxnSpPr>
        <p:spPr>
          <a:xfrm rot="5400000" flipH="1" flipV="1">
            <a:off x="11637249" y="-152400"/>
            <a:ext cx="296716" cy="0"/>
          </a:xfrm>
          <a:prstGeom prst="line">
            <a:avLst/>
          </a:prstGeom>
          <a:ln w="31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userDrawn="1"/>
        </p:nvCxnSpPr>
        <p:spPr>
          <a:xfrm>
            <a:off x="12192000" y="216275"/>
            <a:ext cx="395621" cy="0"/>
          </a:xfrm>
          <a:prstGeom prst="line">
            <a:avLst/>
          </a:prstGeom>
          <a:ln w="31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userDrawn="1"/>
        </p:nvCxnSpPr>
        <p:spPr>
          <a:xfrm>
            <a:off x="12192000" y="1371600"/>
            <a:ext cx="395621" cy="0"/>
          </a:xfrm>
          <a:prstGeom prst="line">
            <a:avLst/>
          </a:prstGeom>
          <a:ln w="31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userDrawn="1"/>
        </p:nvCxnSpPr>
        <p:spPr>
          <a:xfrm>
            <a:off x="12192000" y="1792940"/>
            <a:ext cx="395621" cy="0"/>
          </a:xfrm>
          <a:prstGeom prst="line">
            <a:avLst/>
          </a:prstGeom>
          <a:ln w="31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userDrawn="1"/>
        </p:nvCxnSpPr>
        <p:spPr>
          <a:xfrm>
            <a:off x="12192000" y="3429754"/>
            <a:ext cx="395621" cy="0"/>
          </a:xfrm>
          <a:prstGeom prst="line">
            <a:avLst/>
          </a:prstGeom>
          <a:ln w="31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userDrawn="1"/>
        </p:nvCxnSpPr>
        <p:spPr>
          <a:xfrm>
            <a:off x="12192000" y="6091822"/>
            <a:ext cx="395621" cy="0"/>
          </a:xfrm>
          <a:prstGeom prst="line">
            <a:avLst/>
          </a:prstGeom>
          <a:ln w="31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userDrawn="1"/>
        </p:nvCxnSpPr>
        <p:spPr>
          <a:xfrm>
            <a:off x="12192000" y="6651144"/>
            <a:ext cx="395621" cy="0"/>
          </a:xfrm>
          <a:prstGeom prst="line">
            <a:avLst/>
          </a:prstGeom>
          <a:ln w="31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29" name="TextBox 28"/>
          <p:cNvSpPr txBox="1"/>
          <p:nvPr userDrawn="1"/>
        </p:nvSpPr>
        <p:spPr>
          <a:xfrm>
            <a:off x="12287024" y="5975774"/>
            <a:ext cx="1706880" cy="142555"/>
          </a:xfrm>
          <a:prstGeom prst="rect">
            <a:avLst/>
          </a:prstGeom>
          <a:noFill/>
        </p:spPr>
        <p:txBody>
          <a:bodyPr wrap="square" lIns="0" tIns="0" rIns="0" bIns="0" rtlCol="0">
            <a:noAutofit/>
          </a:bodyPr>
          <a:lstStyle/>
          <a:p>
            <a:pPr algn="l"/>
            <a:r>
              <a:rPr lang="en-US" sz="800" dirty="0">
                <a:solidFill>
                  <a:schemeClr val="bg2">
                    <a:lumMod val="75000"/>
                  </a:schemeClr>
                </a:solidFill>
                <a:latin typeface="Arial Narrow" panose="020B0606020202030204" pitchFamily="34" charset="0"/>
              </a:rPr>
              <a:t>No content below the line</a:t>
            </a:r>
          </a:p>
        </p:txBody>
      </p:sp>
      <p:sp>
        <p:nvSpPr>
          <p:cNvPr id="30" name="TextBox 29"/>
          <p:cNvSpPr txBox="1"/>
          <p:nvPr userDrawn="1"/>
        </p:nvSpPr>
        <p:spPr>
          <a:xfrm>
            <a:off x="-1786823" y="5987532"/>
            <a:ext cx="1706880" cy="142555"/>
          </a:xfrm>
          <a:prstGeom prst="rect">
            <a:avLst/>
          </a:prstGeom>
          <a:noFill/>
        </p:spPr>
        <p:txBody>
          <a:bodyPr wrap="square" lIns="0" tIns="0" rIns="0" bIns="0" rtlCol="0">
            <a:noAutofit/>
          </a:bodyPr>
          <a:lstStyle/>
          <a:p>
            <a:pPr algn="r"/>
            <a:r>
              <a:rPr lang="en-US" sz="800" dirty="0">
                <a:solidFill>
                  <a:schemeClr val="bg2">
                    <a:lumMod val="75000"/>
                  </a:schemeClr>
                </a:solidFill>
                <a:latin typeface="Arial Narrow" panose="020B0606020202030204" pitchFamily="34" charset="0"/>
              </a:rPr>
              <a:t>No content below the line</a:t>
            </a:r>
          </a:p>
        </p:txBody>
      </p:sp>
      <p:sp>
        <p:nvSpPr>
          <p:cNvPr id="19" name="Rectangle 18"/>
          <p:cNvSpPr/>
          <p:nvPr userDrawn="1"/>
        </p:nvSpPr>
        <p:spPr>
          <a:xfrm>
            <a:off x="12287025" y="-4042"/>
            <a:ext cx="1386247" cy="17969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lstStyle/>
          <a:p>
            <a:pPr algn="l"/>
            <a:endParaRPr lang="en-US" sz="1000" dirty="0"/>
          </a:p>
        </p:txBody>
      </p:sp>
      <p:cxnSp>
        <p:nvCxnSpPr>
          <p:cNvPr id="70" name="Straight Connector 69"/>
          <p:cNvCxnSpPr/>
          <p:nvPr userDrawn="1"/>
        </p:nvCxnSpPr>
        <p:spPr>
          <a:xfrm>
            <a:off x="-395621" y="6653049"/>
            <a:ext cx="395621" cy="0"/>
          </a:xfrm>
          <a:prstGeom prst="line">
            <a:avLst/>
          </a:prstGeom>
          <a:ln w="31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109" name="Platts"/>
          <p:cNvPicPr>
            <a:picLocks noChangeAspect="1"/>
          </p:cNvPicPr>
          <p:nvPr userDrawn="1"/>
        </p:nvPicPr>
        <p:blipFill>
          <a:blip r:embed="rId39" cstate="print">
            <a:extLst>
              <a:ext uri="{28A0092B-C50C-407E-A947-70E740481C1C}">
                <a14:useLocalDpi xmlns:a14="http://schemas.microsoft.com/office/drawing/2010/main"/>
              </a:ext>
            </a:extLst>
          </a:blip>
          <a:stretch>
            <a:fillRect/>
          </a:stretch>
        </p:blipFill>
        <p:spPr>
          <a:xfrm>
            <a:off x="265093" y="6083223"/>
            <a:ext cx="1256647" cy="713232"/>
          </a:xfrm>
          <a:prstGeom prst="rect">
            <a:avLst/>
          </a:prstGeom>
        </p:spPr>
      </p:pic>
      <p:sp>
        <p:nvSpPr>
          <p:cNvPr id="82" name="Rectangle 81"/>
          <p:cNvSpPr/>
          <p:nvPr userDrawn="1"/>
        </p:nvSpPr>
        <p:spPr>
          <a:xfrm>
            <a:off x="0" y="6874278"/>
            <a:ext cx="12192000" cy="34286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tx1"/>
              </a:solidFill>
            </a:endParaRPr>
          </a:p>
        </p:txBody>
      </p:sp>
      <p:cxnSp>
        <p:nvCxnSpPr>
          <p:cNvPr id="107" name="Straight Connector 106"/>
          <p:cNvCxnSpPr/>
          <p:nvPr userDrawn="1"/>
        </p:nvCxnSpPr>
        <p:spPr>
          <a:xfrm rot="5400000" flipH="1" flipV="1">
            <a:off x="5947642" y="7006358"/>
            <a:ext cx="296716" cy="0"/>
          </a:xfrm>
          <a:prstGeom prst="line">
            <a:avLst/>
          </a:prstGeom>
          <a:ln w="31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userDrawn="1"/>
        </p:nvCxnSpPr>
        <p:spPr>
          <a:xfrm rot="5400000" flipH="1" flipV="1">
            <a:off x="11637249" y="7006358"/>
            <a:ext cx="296716" cy="0"/>
          </a:xfrm>
          <a:prstGeom prst="line">
            <a:avLst/>
          </a:prstGeom>
          <a:ln w="31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12" name="Rectangle 111"/>
          <p:cNvSpPr/>
          <p:nvPr userDrawn="1"/>
        </p:nvSpPr>
        <p:spPr>
          <a:xfrm>
            <a:off x="6311590" y="6892980"/>
            <a:ext cx="5880409" cy="2866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45720" tIns="0" rIns="45720" bIns="0" rtlCol="0" anchor="ctr"/>
          <a:lstStyle/>
          <a:p>
            <a:pPr algn="l"/>
            <a:r>
              <a:rPr lang="en-US" sz="1000" b="1" baseline="0" dirty="0">
                <a:solidFill>
                  <a:schemeClr val="tx1"/>
                </a:solidFill>
              </a:rPr>
              <a:t>Footer :  </a:t>
            </a:r>
            <a:r>
              <a:rPr lang="en-US" sz="1000" baseline="0" dirty="0">
                <a:solidFill>
                  <a:schemeClr val="tx1"/>
                </a:solidFill>
                <a:sym typeface="Wingdings 3" panose="05040102010807070707" pitchFamily="18" charset="2"/>
              </a:rPr>
              <a:t>Never change the footer text on individual slides. Change, t</a:t>
            </a:r>
            <a:r>
              <a:rPr lang="en-US" sz="1000" baseline="0" dirty="0">
                <a:solidFill>
                  <a:schemeClr val="tx1"/>
                </a:solidFill>
              </a:rPr>
              <a:t>urn on or off footer by using </a:t>
            </a:r>
            <a:br>
              <a:rPr lang="en-US" sz="1000" baseline="0" dirty="0">
                <a:solidFill>
                  <a:schemeClr val="tx1"/>
                </a:solidFill>
              </a:rPr>
            </a:br>
            <a:r>
              <a:rPr lang="en-US" sz="1000" baseline="0" dirty="0">
                <a:solidFill>
                  <a:schemeClr val="tx1"/>
                </a:solidFill>
              </a:rPr>
              <a:t>Insert </a:t>
            </a:r>
            <a:r>
              <a:rPr lang="en-US" sz="1000" baseline="0" dirty="0">
                <a:solidFill>
                  <a:schemeClr val="tx1"/>
                </a:solidFill>
                <a:sym typeface="Wingdings 3" panose="05040102010807070707" pitchFamily="18" charset="2"/>
              </a:rPr>
              <a:t> Header &amp; Footer Enter / change text  Click Apply All. </a:t>
            </a:r>
            <a:endParaRPr lang="en-US" sz="1000" baseline="0" dirty="0">
              <a:solidFill>
                <a:schemeClr val="tx1"/>
              </a:solidFill>
            </a:endParaRPr>
          </a:p>
        </p:txBody>
      </p:sp>
      <p:sp>
        <p:nvSpPr>
          <p:cNvPr id="113" name="TextBox 112"/>
          <p:cNvSpPr txBox="1"/>
          <p:nvPr userDrawn="1"/>
        </p:nvSpPr>
        <p:spPr>
          <a:xfrm>
            <a:off x="55813" y="6883559"/>
            <a:ext cx="903163" cy="142555"/>
          </a:xfrm>
          <a:prstGeom prst="rect">
            <a:avLst/>
          </a:prstGeom>
          <a:noFill/>
        </p:spPr>
        <p:txBody>
          <a:bodyPr wrap="square" lIns="0" tIns="0" rIns="0" bIns="0" rtlCol="0">
            <a:noAutofit/>
          </a:bodyPr>
          <a:lstStyle/>
          <a:p>
            <a:pPr algn="l"/>
            <a:r>
              <a:rPr lang="en-US" sz="800" dirty="0">
                <a:solidFill>
                  <a:schemeClr val="tx1"/>
                </a:solidFill>
                <a:latin typeface="Arial Narrow" panose="020B0606020202030204" pitchFamily="34" charset="0"/>
              </a:rPr>
              <a:t>Data color order</a:t>
            </a:r>
            <a:r>
              <a:rPr lang="en-US" sz="800" baseline="0" dirty="0">
                <a:solidFill>
                  <a:schemeClr val="tx1"/>
                </a:solidFill>
                <a:latin typeface="Arial Narrow" panose="020B0606020202030204" pitchFamily="34" charset="0"/>
              </a:rPr>
              <a:t>:</a:t>
            </a:r>
            <a:endParaRPr lang="en-US" sz="800" dirty="0">
              <a:solidFill>
                <a:schemeClr val="tx1"/>
              </a:solidFill>
              <a:latin typeface="Arial Narrow" panose="020B0606020202030204" pitchFamily="34" charset="0"/>
            </a:endParaRPr>
          </a:p>
        </p:txBody>
      </p:sp>
      <p:sp>
        <p:nvSpPr>
          <p:cNvPr id="114" name="TextBox 113"/>
          <p:cNvSpPr txBox="1"/>
          <p:nvPr userDrawn="1"/>
        </p:nvSpPr>
        <p:spPr>
          <a:xfrm>
            <a:off x="2804797" y="7042641"/>
            <a:ext cx="1320629" cy="136444"/>
          </a:xfrm>
          <a:prstGeom prst="rect">
            <a:avLst/>
          </a:prstGeom>
          <a:noFill/>
        </p:spPr>
        <p:txBody>
          <a:bodyPr wrap="square" lIns="0" tIns="0" rIns="0" bIns="0" rtlCol="0">
            <a:noAutofit/>
          </a:bodyPr>
          <a:lstStyle/>
          <a:p>
            <a:pPr algn="l"/>
            <a:r>
              <a:rPr lang="en-US" sz="800" dirty="0">
                <a:solidFill>
                  <a:schemeClr val="tx1"/>
                </a:solidFill>
                <a:latin typeface="Arial Narrow" panose="020B0606020202030204" pitchFamily="34" charset="0"/>
              </a:rPr>
              <a:t>Used with accent colors: </a:t>
            </a:r>
          </a:p>
        </p:txBody>
      </p:sp>
      <p:grpSp>
        <p:nvGrpSpPr>
          <p:cNvPr id="115" name="Group 114"/>
          <p:cNvGrpSpPr/>
          <p:nvPr userDrawn="1"/>
        </p:nvGrpSpPr>
        <p:grpSpPr>
          <a:xfrm>
            <a:off x="731575" y="6907927"/>
            <a:ext cx="1601607" cy="100584"/>
            <a:chOff x="914339" y="6913770"/>
            <a:chExt cx="1558450" cy="100584"/>
          </a:xfrm>
        </p:grpSpPr>
        <p:sp>
          <p:nvSpPr>
            <p:cNvPr id="116" name="Rectangle 115"/>
            <p:cNvSpPr/>
            <p:nvPr/>
          </p:nvSpPr>
          <p:spPr>
            <a:xfrm>
              <a:off x="914339" y="6913770"/>
              <a:ext cx="100584" cy="100584"/>
            </a:xfrm>
            <a:prstGeom prst="rect">
              <a:avLst/>
            </a:prstGeom>
            <a:solidFill>
              <a:srgbClr val="4F99C1"/>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117" name="Rectangle 116"/>
            <p:cNvSpPr/>
            <p:nvPr/>
          </p:nvSpPr>
          <p:spPr>
            <a:xfrm>
              <a:off x="1138627" y="6913770"/>
              <a:ext cx="100584" cy="100584"/>
            </a:xfrm>
            <a:prstGeom prst="rect">
              <a:avLst/>
            </a:prstGeom>
            <a:solidFill>
              <a:srgbClr val="FCB316"/>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chemeClr val="bg1"/>
                </a:solidFill>
                <a:effectLst/>
                <a:uLnTx/>
                <a:uFillTx/>
                <a:latin typeface="Akkurat Pro" pitchFamily="34" charset="0"/>
                <a:cs typeface="Arial"/>
              </a:endParaRPr>
            </a:p>
          </p:txBody>
        </p:sp>
        <p:sp>
          <p:nvSpPr>
            <p:cNvPr id="119" name="Rectangle 118"/>
            <p:cNvSpPr/>
            <p:nvPr/>
          </p:nvSpPr>
          <p:spPr>
            <a:xfrm>
              <a:off x="1026483" y="6913770"/>
              <a:ext cx="100584" cy="100584"/>
            </a:xfrm>
            <a:prstGeom prst="rect">
              <a:avLst/>
            </a:prstGeom>
            <a:solidFill>
              <a:srgbClr val="002B5F"/>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124" name="Rectangle 123"/>
            <p:cNvSpPr/>
            <p:nvPr/>
          </p:nvSpPr>
          <p:spPr>
            <a:xfrm>
              <a:off x="1250771" y="6913770"/>
              <a:ext cx="100584" cy="100584"/>
            </a:xfrm>
            <a:prstGeom prst="rect">
              <a:avLst/>
            </a:prstGeom>
            <a:solidFill>
              <a:srgbClr val="50280A"/>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l-NL"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125" name="Rectangle 124"/>
            <p:cNvSpPr/>
            <p:nvPr/>
          </p:nvSpPr>
          <p:spPr>
            <a:xfrm>
              <a:off x="1362915" y="6913770"/>
              <a:ext cx="100584" cy="100584"/>
            </a:xfrm>
            <a:prstGeom prst="rect">
              <a:avLst/>
            </a:prstGeom>
            <a:solidFill>
              <a:srgbClr val="DE8BA4"/>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126" name="Rectangle 125"/>
            <p:cNvSpPr/>
            <p:nvPr/>
          </p:nvSpPr>
          <p:spPr>
            <a:xfrm>
              <a:off x="1475059" y="6913770"/>
              <a:ext cx="100584" cy="100584"/>
            </a:xfrm>
            <a:prstGeom prst="rect">
              <a:avLst/>
            </a:prstGeom>
            <a:solidFill>
              <a:srgbClr val="6A035C"/>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127" name="Rectangle 126"/>
            <p:cNvSpPr/>
            <p:nvPr/>
          </p:nvSpPr>
          <p:spPr>
            <a:xfrm>
              <a:off x="1587203" y="6913770"/>
              <a:ext cx="100584" cy="100584"/>
            </a:xfrm>
            <a:prstGeom prst="rect">
              <a:avLst/>
            </a:prstGeom>
            <a:solidFill>
              <a:srgbClr val="00B3A0"/>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128" name="Rectangle 127"/>
            <p:cNvSpPr/>
            <p:nvPr/>
          </p:nvSpPr>
          <p:spPr>
            <a:xfrm>
              <a:off x="1699347" y="6913770"/>
              <a:ext cx="100584" cy="100584"/>
            </a:xfrm>
            <a:prstGeom prst="rect">
              <a:avLst/>
            </a:prstGeom>
            <a:solidFill>
              <a:srgbClr val="004D47"/>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rgbClr val="712300"/>
                </a:solidFill>
                <a:effectLst/>
                <a:uLnTx/>
                <a:uFillTx/>
                <a:latin typeface="Akkurat Pro" pitchFamily="34" charset="0"/>
                <a:cs typeface="Arial"/>
              </a:endParaRPr>
            </a:p>
          </p:txBody>
        </p:sp>
        <p:sp>
          <p:nvSpPr>
            <p:cNvPr id="130" name="Rectangle 129"/>
            <p:cNvSpPr/>
            <p:nvPr/>
          </p:nvSpPr>
          <p:spPr>
            <a:xfrm>
              <a:off x="1811491" y="6913770"/>
              <a:ext cx="100584" cy="100584"/>
            </a:xfrm>
            <a:prstGeom prst="rect">
              <a:avLst/>
            </a:prstGeom>
            <a:solidFill>
              <a:srgbClr val="F79668"/>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pt-BR" sz="200" b="0" i="0" u="none" strike="noStrike" kern="0" cap="none" spc="0" normalizeH="0" baseline="0" noProof="0" dirty="0">
                <a:ln>
                  <a:noFill/>
                </a:ln>
                <a:solidFill>
                  <a:schemeClr val="bg1"/>
                </a:solidFill>
                <a:effectLst/>
                <a:uLnTx/>
                <a:uFillTx/>
                <a:latin typeface="Akkurat Pro" pitchFamily="34" charset="0"/>
                <a:cs typeface="Arial"/>
              </a:endParaRPr>
            </a:p>
          </p:txBody>
        </p:sp>
        <p:sp>
          <p:nvSpPr>
            <p:cNvPr id="131" name="Rectangle 130"/>
            <p:cNvSpPr/>
            <p:nvPr/>
          </p:nvSpPr>
          <p:spPr>
            <a:xfrm>
              <a:off x="1923635" y="6913770"/>
              <a:ext cx="100584" cy="100584"/>
            </a:xfrm>
            <a:prstGeom prst="rect">
              <a:avLst/>
            </a:prstGeom>
            <a:solidFill>
              <a:srgbClr val="712300"/>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rgbClr val="6A035C"/>
                </a:solidFill>
                <a:effectLst/>
                <a:uLnTx/>
                <a:uFillTx/>
                <a:latin typeface="Akkurat Pro" pitchFamily="34" charset="0"/>
                <a:cs typeface="Arial"/>
              </a:endParaRPr>
            </a:p>
          </p:txBody>
        </p:sp>
        <p:sp>
          <p:nvSpPr>
            <p:cNvPr id="132" name="Rectangle 131"/>
            <p:cNvSpPr/>
            <p:nvPr/>
          </p:nvSpPr>
          <p:spPr>
            <a:xfrm>
              <a:off x="2035779" y="6913770"/>
              <a:ext cx="100584" cy="100584"/>
            </a:xfrm>
            <a:prstGeom prst="rect">
              <a:avLst/>
            </a:prstGeom>
            <a:solidFill>
              <a:srgbClr val="908EC5"/>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133" name="Rectangle 132"/>
            <p:cNvSpPr/>
            <p:nvPr/>
          </p:nvSpPr>
          <p:spPr>
            <a:xfrm>
              <a:off x="2147923" y="6913770"/>
              <a:ext cx="100584" cy="100584"/>
            </a:xfrm>
            <a:prstGeom prst="rect">
              <a:avLst/>
            </a:prstGeom>
            <a:solidFill>
              <a:srgbClr val="37237B"/>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rgbClr val="712300"/>
                </a:solidFill>
                <a:effectLst/>
                <a:uLnTx/>
                <a:uFillTx/>
                <a:latin typeface="Akkurat Pro" pitchFamily="34" charset="0"/>
                <a:cs typeface="Arial"/>
              </a:endParaRPr>
            </a:p>
          </p:txBody>
        </p:sp>
        <p:sp>
          <p:nvSpPr>
            <p:cNvPr id="134" name="Rectangle 133"/>
            <p:cNvSpPr/>
            <p:nvPr/>
          </p:nvSpPr>
          <p:spPr>
            <a:xfrm>
              <a:off x="2260067" y="6913770"/>
              <a:ext cx="100584" cy="100584"/>
            </a:xfrm>
            <a:prstGeom prst="rect">
              <a:avLst/>
            </a:prstGeom>
            <a:solidFill>
              <a:srgbClr val="A4C032"/>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pt-BR" sz="200" b="0" i="0" u="none" strike="noStrike" kern="0" cap="none" spc="0" normalizeH="0" baseline="0" noProof="0" dirty="0">
                <a:ln>
                  <a:noFill/>
                </a:ln>
                <a:solidFill>
                  <a:schemeClr val="bg1"/>
                </a:solidFill>
                <a:effectLst/>
                <a:uLnTx/>
                <a:uFillTx/>
                <a:latin typeface="Akkurat Pro" pitchFamily="34" charset="0"/>
                <a:cs typeface="Arial"/>
              </a:endParaRPr>
            </a:p>
          </p:txBody>
        </p:sp>
        <p:sp>
          <p:nvSpPr>
            <p:cNvPr id="135" name="Rectangle 134"/>
            <p:cNvSpPr/>
            <p:nvPr/>
          </p:nvSpPr>
          <p:spPr>
            <a:xfrm>
              <a:off x="2372205" y="6913770"/>
              <a:ext cx="100584" cy="100584"/>
            </a:xfrm>
            <a:prstGeom prst="rect">
              <a:avLst/>
            </a:prstGeom>
            <a:solidFill>
              <a:srgbClr val="2C3B0D"/>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rgbClr val="6A035C"/>
                </a:solidFill>
                <a:effectLst/>
                <a:uLnTx/>
                <a:uFillTx/>
                <a:latin typeface="Akkurat Pro" pitchFamily="34" charset="0"/>
                <a:cs typeface="Arial"/>
              </a:endParaRPr>
            </a:p>
          </p:txBody>
        </p:sp>
      </p:grpSp>
      <p:sp>
        <p:nvSpPr>
          <p:cNvPr id="136" name="TextBox 135"/>
          <p:cNvSpPr txBox="1"/>
          <p:nvPr userDrawn="1"/>
        </p:nvSpPr>
        <p:spPr>
          <a:xfrm>
            <a:off x="2535078" y="6883559"/>
            <a:ext cx="907901" cy="142555"/>
          </a:xfrm>
          <a:prstGeom prst="rect">
            <a:avLst/>
          </a:prstGeom>
          <a:noFill/>
        </p:spPr>
        <p:txBody>
          <a:bodyPr wrap="square" lIns="0" tIns="0" rIns="0" bIns="0" rtlCol="0">
            <a:noAutofit/>
          </a:bodyPr>
          <a:lstStyle/>
          <a:p>
            <a:pPr algn="l"/>
            <a:r>
              <a:rPr lang="en-US" sz="800" dirty="0">
                <a:solidFill>
                  <a:schemeClr val="tx1"/>
                </a:solidFill>
                <a:latin typeface="Arial Narrow" panose="020B0606020202030204" pitchFamily="34" charset="0"/>
              </a:rPr>
              <a:t>Complimentary colors:</a:t>
            </a:r>
          </a:p>
        </p:txBody>
      </p:sp>
      <p:grpSp>
        <p:nvGrpSpPr>
          <p:cNvPr id="137" name="Group 136"/>
          <p:cNvGrpSpPr/>
          <p:nvPr userDrawn="1"/>
        </p:nvGrpSpPr>
        <p:grpSpPr>
          <a:xfrm>
            <a:off x="2551546" y="7022893"/>
            <a:ext cx="218964" cy="91440"/>
            <a:chOff x="2279174" y="7027888"/>
            <a:chExt cx="164223" cy="91440"/>
          </a:xfrm>
        </p:grpSpPr>
        <p:cxnSp>
          <p:nvCxnSpPr>
            <p:cNvPr id="138" name="Straight Arrow Connector 137"/>
            <p:cNvCxnSpPr>
              <a:cxnSpLocks/>
            </p:cNvCxnSpPr>
            <p:nvPr userDrawn="1"/>
          </p:nvCxnSpPr>
          <p:spPr>
            <a:xfrm>
              <a:off x="2279174" y="7114593"/>
              <a:ext cx="164223" cy="0"/>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a:cxnSpLocks/>
            </p:cNvCxnSpPr>
            <p:nvPr userDrawn="1"/>
          </p:nvCxnSpPr>
          <p:spPr>
            <a:xfrm flipV="1">
              <a:off x="2281672" y="7027888"/>
              <a:ext cx="0" cy="9144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0" name="Group 139"/>
          <p:cNvGrpSpPr/>
          <p:nvPr userDrawn="1"/>
        </p:nvGrpSpPr>
        <p:grpSpPr>
          <a:xfrm>
            <a:off x="3760820" y="7063094"/>
            <a:ext cx="778165" cy="100584"/>
            <a:chOff x="1566748" y="7022234"/>
            <a:chExt cx="778165" cy="100584"/>
          </a:xfrm>
        </p:grpSpPr>
        <p:sp>
          <p:nvSpPr>
            <p:cNvPr id="141" name="Rectangle 140"/>
            <p:cNvSpPr/>
            <p:nvPr userDrawn="1"/>
          </p:nvSpPr>
          <p:spPr>
            <a:xfrm>
              <a:off x="1566748" y="7022234"/>
              <a:ext cx="100584" cy="100584"/>
            </a:xfrm>
            <a:prstGeom prst="rect">
              <a:avLst/>
            </a:prstGeom>
            <a:solidFill>
              <a:srgbClr val="007EAE"/>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142" name="Rectangle 141"/>
            <p:cNvSpPr/>
            <p:nvPr userDrawn="1"/>
          </p:nvSpPr>
          <p:spPr>
            <a:xfrm>
              <a:off x="1793022" y="7022234"/>
              <a:ext cx="100584" cy="100584"/>
            </a:xfrm>
            <a:prstGeom prst="rect">
              <a:avLst/>
            </a:prstGeom>
            <a:solidFill>
              <a:srgbClr val="C40067"/>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chemeClr val="bg1"/>
                </a:solidFill>
                <a:effectLst/>
                <a:uLnTx/>
                <a:uFillTx/>
                <a:latin typeface="Akkurat Pro" pitchFamily="34" charset="0"/>
                <a:cs typeface="Arial"/>
              </a:endParaRPr>
            </a:p>
          </p:txBody>
        </p:sp>
        <p:sp>
          <p:nvSpPr>
            <p:cNvPr id="143" name="Rectangle 142"/>
            <p:cNvSpPr/>
            <p:nvPr userDrawn="1"/>
          </p:nvSpPr>
          <p:spPr>
            <a:xfrm>
              <a:off x="1679885" y="7022234"/>
              <a:ext cx="100584" cy="100584"/>
            </a:xfrm>
            <a:prstGeom prst="rect">
              <a:avLst/>
            </a:prstGeom>
            <a:solidFill>
              <a:srgbClr val="FFAC17"/>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144" name="Rectangle 143"/>
            <p:cNvSpPr/>
            <p:nvPr userDrawn="1"/>
          </p:nvSpPr>
          <p:spPr>
            <a:xfrm>
              <a:off x="1906159" y="7022234"/>
              <a:ext cx="100584" cy="100584"/>
            </a:xfrm>
            <a:prstGeom prst="rect">
              <a:avLst/>
            </a:prstGeom>
            <a:solidFill>
              <a:srgbClr val="08C3A5"/>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l-NL"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145" name="Rectangle 144"/>
            <p:cNvSpPr/>
            <p:nvPr userDrawn="1"/>
          </p:nvSpPr>
          <p:spPr>
            <a:xfrm>
              <a:off x="2019296" y="7022234"/>
              <a:ext cx="100584" cy="100584"/>
            </a:xfrm>
            <a:prstGeom prst="rect">
              <a:avLst/>
            </a:prstGeom>
            <a:solidFill>
              <a:srgbClr val="F36C35"/>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146" name="Rectangle 145"/>
            <p:cNvSpPr/>
            <p:nvPr userDrawn="1"/>
          </p:nvSpPr>
          <p:spPr>
            <a:xfrm>
              <a:off x="2132432" y="7022234"/>
              <a:ext cx="100584" cy="100584"/>
            </a:xfrm>
            <a:prstGeom prst="rect">
              <a:avLst/>
            </a:prstGeom>
            <a:solidFill>
              <a:srgbClr val="6A6AB1"/>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147" name="Rectangle 146"/>
            <p:cNvSpPr/>
            <p:nvPr userDrawn="1"/>
          </p:nvSpPr>
          <p:spPr>
            <a:xfrm>
              <a:off x="2244329" y="7022234"/>
              <a:ext cx="100584" cy="100584"/>
            </a:xfrm>
            <a:prstGeom prst="rect">
              <a:avLst/>
            </a:prstGeom>
            <a:solidFill>
              <a:srgbClr val="A4C032"/>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grpSp>
      <p:grpSp>
        <p:nvGrpSpPr>
          <p:cNvPr id="148" name="Group 147"/>
          <p:cNvGrpSpPr/>
          <p:nvPr userDrawn="1"/>
        </p:nvGrpSpPr>
        <p:grpSpPr>
          <a:xfrm>
            <a:off x="3475603" y="6905748"/>
            <a:ext cx="549776" cy="100584"/>
            <a:chOff x="3141899" y="6907927"/>
            <a:chExt cx="549776" cy="100584"/>
          </a:xfrm>
        </p:grpSpPr>
        <p:sp>
          <p:nvSpPr>
            <p:cNvPr id="149" name="Rectangle 148"/>
            <p:cNvSpPr/>
            <p:nvPr/>
          </p:nvSpPr>
          <p:spPr>
            <a:xfrm>
              <a:off x="3141899" y="6907927"/>
              <a:ext cx="100584" cy="100584"/>
            </a:xfrm>
            <a:prstGeom prst="rect">
              <a:avLst/>
            </a:prstGeom>
            <a:solidFill>
              <a:srgbClr val="000000"/>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150" name="Rectangle 149"/>
            <p:cNvSpPr/>
            <p:nvPr/>
          </p:nvSpPr>
          <p:spPr>
            <a:xfrm>
              <a:off x="3366495" y="6907927"/>
              <a:ext cx="100584" cy="100584"/>
            </a:xfrm>
            <a:prstGeom prst="rect">
              <a:avLst/>
            </a:prstGeom>
            <a:solidFill>
              <a:srgbClr val="666666"/>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chemeClr val="bg1"/>
                </a:solidFill>
                <a:effectLst/>
                <a:uLnTx/>
                <a:uFillTx/>
                <a:latin typeface="Akkurat Pro" pitchFamily="34" charset="0"/>
                <a:cs typeface="Arial"/>
              </a:endParaRPr>
            </a:p>
          </p:txBody>
        </p:sp>
        <p:sp>
          <p:nvSpPr>
            <p:cNvPr id="151" name="Rectangle 150"/>
            <p:cNvSpPr/>
            <p:nvPr/>
          </p:nvSpPr>
          <p:spPr>
            <a:xfrm>
              <a:off x="3254197" y="6907927"/>
              <a:ext cx="100584" cy="100584"/>
            </a:xfrm>
            <a:prstGeom prst="rect">
              <a:avLst/>
            </a:prstGeom>
            <a:solidFill>
              <a:srgbClr val="333333"/>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152" name="Rectangle 151"/>
            <p:cNvSpPr/>
            <p:nvPr/>
          </p:nvSpPr>
          <p:spPr>
            <a:xfrm>
              <a:off x="3478793" y="6907927"/>
              <a:ext cx="100584" cy="100584"/>
            </a:xfrm>
            <a:prstGeom prst="rect">
              <a:avLst/>
            </a:prstGeom>
            <a:solidFill>
              <a:srgbClr val="999999"/>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l-NL"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153" name="Rectangle 152"/>
            <p:cNvSpPr/>
            <p:nvPr/>
          </p:nvSpPr>
          <p:spPr>
            <a:xfrm>
              <a:off x="3591091" y="6907927"/>
              <a:ext cx="100584" cy="100584"/>
            </a:xfrm>
            <a:prstGeom prst="rect">
              <a:avLst/>
            </a:prstGeom>
            <a:solidFill>
              <a:srgbClr val="CCCCCC"/>
            </a:solidFill>
            <a:ln w="3175">
              <a:solidFill>
                <a:srgbClr val="A7A9AC"/>
              </a:solid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grpSp>
      <p:grpSp>
        <p:nvGrpSpPr>
          <p:cNvPr id="154" name="Group 153"/>
          <p:cNvGrpSpPr/>
          <p:nvPr userDrawn="1"/>
        </p:nvGrpSpPr>
        <p:grpSpPr>
          <a:xfrm>
            <a:off x="4110314" y="6905748"/>
            <a:ext cx="549777" cy="100584"/>
            <a:chOff x="2057435" y="7026985"/>
            <a:chExt cx="549777" cy="100584"/>
          </a:xfrm>
        </p:grpSpPr>
        <p:sp>
          <p:nvSpPr>
            <p:cNvPr id="155" name="Rectangle 154"/>
            <p:cNvSpPr/>
            <p:nvPr/>
          </p:nvSpPr>
          <p:spPr>
            <a:xfrm>
              <a:off x="2057435" y="7026985"/>
              <a:ext cx="100584" cy="100584"/>
            </a:xfrm>
            <a:prstGeom prst="rect">
              <a:avLst/>
            </a:prstGeom>
            <a:solidFill>
              <a:srgbClr val="473729"/>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156" name="Rectangle 155"/>
            <p:cNvSpPr/>
            <p:nvPr/>
          </p:nvSpPr>
          <p:spPr>
            <a:xfrm>
              <a:off x="2282031" y="7026985"/>
              <a:ext cx="100584" cy="100584"/>
            </a:xfrm>
            <a:prstGeom prst="rect">
              <a:avLst/>
            </a:prstGeom>
            <a:solidFill>
              <a:srgbClr val="A39382"/>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chemeClr val="bg1"/>
                </a:solidFill>
                <a:effectLst/>
                <a:uLnTx/>
                <a:uFillTx/>
                <a:latin typeface="Akkurat Pro" pitchFamily="34" charset="0"/>
                <a:cs typeface="Arial"/>
              </a:endParaRPr>
            </a:p>
          </p:txBody>
        </p:sp>
        <p:sp>
          <p:nvSpPr>
            <p:cNvPr id="157" name="Rectangle 156"/>
            <p:cNvSpPr/>
            <p:nvPr/>
          </p:nvSpPr>
          <p:spPr>
            <a:xfrm>
              <a:off x="2169733" y="7026985"/>
              <a:ext cx="100584" cy="100584"/>
            </a:xfrm>
            <a:prstGeom prst="rect">
              <a:avLst/>
            </a:prstGeom>
            <a:solidFill>
              <a:srgbClr val="7A6855"/>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158" name="Rectangle 157"/>
            <p:cNvSpPr/>
            <p:nvPr/>
          </p:nvSpPr>
          <p:spPr>
            <a:xfrm>
              <a:off x="2394329" y="7026985"/>
              <a:ext cx="100584" cy="100584"/>
            </a:xfrm>
            <a:prstGeom prst="rect">
              <a:avLst/>
            </a:prstGeom>
            <a:solidFill>
              <a:srgbClr val="B7A99A"/>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l-NL"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159" name="Rectangle 158"/>
            <p:cNvSpPr/>
            <p:nvPr/>
          </p:nvSpPr>
          <p:spPr>
            <a:xfrm>
              <a:off x="2506628" y="7026985"/>
              <a:ext cx="100584" cy="100584"/>
            </a:xfrm>
            <a:prstGeom prst="rect">
              <a:avLst/>
            </a:prstGeom>
            <a:solidFill>
              <a:srgbClr val="CEC2B4"/>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grpSp>
      <p:grpSp>
        <p:nvGrpSpPr>
          <p:cNvPr id="72" name="Group 71"/>
          <p:cNvGrpSpPr/>
          <p:nvPr userDrawn="1"/>
        </p:nvGrpSpPr>
        <p:grpSpPr>
          <a:xfrm>
            <a:off x="12241504" y="6238804"/>
            <a:ext cx="739028" cy="978343"/>
            <a:chOff x="9173426" y="6237765"/>
            <a:chExt cx="739028" cy="978343"/>
          </a:xfrm>
        </p:grpSpPr>
        <p:sp>
          <p:nvSpPr>
            <p:cNvPr id="73" name="Rectangle 72"/>
            <p:cNvSpPr/>
            <p:nvPr userDrawn="1"/>
          </p:nvSpPr>
          <p:spPr>
            <a:xfrm>
              <a:off x="9173426" y="6237765"/>
              <a:ext cx="739028" cy="97834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tx1"/>
                </a:solidFill>
              </a:endParaRPr>
            </a:p>
          </p:txBody>
        </p:sp>
        <p:grpSp>
          <p:nvGrpSpPr>
            <p:cNvPr id="74" name="Group 73"/>
            <p:cNvGrpSpPr/>
            <p:nvPr userDrawn="1"/>
          </p:nvGrpSpPr>
          <p:grpSpPr>
            <a:xfrm>
              <a:off x="9218311" y="6565676"/>
              <a:ext cx="609784" cy="615127"/>
              <a:chOff x="9218311" y="6565676"/>
              <a:chExt cx="609784" cy="615127"/>
            </a:xfrm>
          </p:grpSpPr>
          <p:sp>
            <p:nvSpPr>
              <p:cNvPr id="76" name="Rectangle 75"/>
              <p:cNvSpPr/>
              <p:nvPr/>
            </p:nvSpPr>
            <p:spPr>
              <a:xfrm>
                <a:off x="9218311" y="6565676"/>
                <a:ext cx="100584" cy="100584"/>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77" name="Rectangle 76"/>
              <p:cNvSpPr/>
              <p:nvPr/>
            </p:nvSpPr>
            <p:spPr>
              <a:xfrm>
                <a:off x="9493231" y="6565676"/>
                <a:ext cx="100584" cy="100584"/>
              </a:xfrm>
              <a:prstGeom prst="rect">
                <a:avLst/>
              </a:prstGeom>
              <a:solidFill>
                <a:srgbClr val="7B9133"/>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chemeClr val="bg1"/>
                  </a:solidFill>
                  <a:effectLst/>
                  <a:uLnTx/>
                  <a:uFillTx/>
                  <a:latin typeface="Akkurat Pro" pitchFamily="34" charset="0"/>
                  <a:cs typeface="Arial"/>
                </a:endParaRPr>
              </a:p>
            </p:txBody>
          </p:sp>
          <p:sp>
            <p:nvSpPr>
              <p:cNvPr id="78" name="Rectangle 77"/>
              <p:cNvSpPr/>
              <p:nvPr/>
            </p:nvSpPr>
            <p:spPr>
              <a:xfrm>
                <a:off x="9376091" y="6565676"/>
                <a:ext cx="100584" cy="100584"/>
              </a:xfrm>
              <a:prstGeom prst="rect">
                <a:avLst/>
              </a:prstGeom>
              <a:solidFill>
                <a:srgbClr val="2B3B0D"/>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79" name="Rectangle 78"/>
              <p:cNvSpPr/>
              <p:nvPr/>
            </p:nvSpPr>
            <p:spPr>
              <a:xfrm>
                <a:off x="9610371" y="6565676"/>
                <a:ext cx="100584" cy="100584"/>
              </a:xfrm>
              <a:prstGeom prst="rect">
                <a:avLst/>
              </a:prstGeom>
              <a:solidFill>
                <a:srgbClr val="7B9133"/>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l-NL"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80" name="Rectangle 79"/>
              <p:cNvSpPr/>
              <p:nvPr/>
            </p:nvSpPr>
            <p:spPr>
              <a:xfrm>
                <a:off x="9727511" y="6565676"/>
                <a:ext cx="100584" cy="100584"/>
              </a:xfrm>
              <a:prstGeom prst="rect">
                <a:avLst/>
              </a:prstGeom>
              <a:solidFill>
                <a:srgbClr val="C5D582"/>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81" name="Rectangle 80"/>
              <p:cNvSpPr/>
              <p:nvPr userDrawn="1"/>
            </p:nvSpPr>
            <p:spPr>
              <a:xfrm>
                <a:off x="9218311" y="6694312"/>
                <a:ext cx="100584" cy="100584"/>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83" name="Rectangle 82"/>
              <p:cNvSpPr/>
              <p:nvPr userDrawn="1"/>
            </p:nvSpPr>
            <p:spPr>
              <a:xfrm>
                <a:off x="9493231" y="6694312"/>
                <a:ext cx="100584" cy="100584"/>
              </a:xfrm>
              <a:prstGeom prst="rect">
                <a:avLst/>
              </a:prstGeom>
              <a:solidFill>
                <a:srgbClr val="D05883"/>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chemeClr val="bg1"/>
                  </a:solidFill>
                  <a:effectLst/>
                  <a:uLnTx/>
                  <a:uFillTx/>
                  <a:latin typeface="Akkurat Pro" pitchFamily="34" charset="0"/>
                  <a:cs typeface="Arial"/>
                </a:endParaRPr>
              </a:p>
            </p:txBody>
          </p:sp>
          <p:sp>
            <p:nvSpPr>
              <p:cNvPr id="84" name="Rectangle 83"/>
              <p:cNvSpPr/>
              <p:nvPr userDrawn="1"/>
            </p:nvSpPr>
            <p:spPr>
              <a:xfrm>
                <a:off x="9376091" y="6694312"/>
                <a:ext cx="100584" cy="100584"/>
              </a:xfrm>
              <a:prstGeom prst="rect">
                <a:avLst/>
              </a:prstGeom>
              <a:solidFill>
                <a:srgbClr val="69025C"/>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85" name="Rectangle 84"/>
              <p:cNvSpPr/>
              <p:nvPr userDrawn="1"/>
            </p:nvSpPr>
            <p:spPr>
              <a:xfrm>
                <a:off x="9610371" y="6694312"/>
                <a:ext cx="100584" cy="100584"/>
              </a:xfrm>
              <a:prstGeom prst="rect">
                <a:avLst/>
              </a:prstGeom>
              <a:solidFill>
                <a:srgbClr val="DD8BA4"/>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l-NL"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86" name="Rectangle 85"/>
              <p:cNvSpPr/>
              <p:nvPr userDrawn="1"/>
            </p:nvSpPr>
            <p:spPr>
              <a:xfrm>
                <a:off x="9727511" y="6694312"/>
                <a:ext cx="100584" cy="100584"/>
              </a:xfrm>
              <a:prstGeom prst="rect">
                <a:avLst/>
              </a:prstGeom>
              <a:solidFill>
                <a:srgbClr val="ECC0CB"/>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87" name="Rectangle 86"/>
              <p:cNvSpPr/>
              <p:nvPr userDrawn="1"/>
            </p:nvSpPr>
            <p:spPr>
              <a:xfrm>
                <a:off x="9218311" y="6822948"/>
                <a:ext cx="100584" cy="10058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88" name="Rectangle 87"/>
              <p:cNvSpPr/>
              <p:nvPr userDrawn="1"/>
            </p:nvSpPr>
            <p:spPr>
              <a:xfrm>
                <a:off x="9493231" y="6822948"/>
                <a:ext cx="100584" cy="100584"/>
              </a:xfrm>
              <a:prstGeom prst="rect">
                <a:avLst/>
              </a:prstGeom>
              <a:solidFill>
                <a:srgbClr val="BD4618"/>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chemeClr val="bg1"/>
                  </a:solidFill>
                  <a:effectLst/>
                  <a:uLnTx/>
                  <a:uFillTx/>
                  <a:latin typeface="Akkurat Pro" pitchFamily="34" charset="0"/>
                  <a:cs typeface="Arial"/>
                </a:endParaRPr>
              </a:p>
            </p:txBody>
          </p:sp>
          <p:sp>
            <p:nvSpPr>
              <p:cNvPr id="89" name="Rectangle 88"/>
              <p:cNvSpPr/>
              <p:nvPr userDrawn="1"/>
            </p:nvSpPr>
            <p:spPr>
              <a:xfrm>
                <a:off x="9376091" y="6822948"/>
                <a:ext cx="100584" cy="100584"/>
              </a:xfrm>
              <a:prstGeom prst="rect">
                <a:avLst/>
              </a:prstGeom>
              <a:solidFill>
                <a:srgbClr val="712200"/>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90" name="Rectangle 89"/>
              <p:cNvSpPr/>
              <p:nvPr userDrawn="1"/>
            </p:nvSpPr>
            <p:spPr>
              <a:xfrm>
                <a:off x="9610371" y="6822948"/>
                <a:ext cx="100584" cy="100584"/>
              </a:xfrm>
              <a:prstGeom prst="rect">
                <a:avLst/>
              </a:prstGeom>
              <a:solidFill>
                <a:srgbClr val="F69567"/>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l-NL"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91" name="Rectangle 90"/>
              <p:cNvSpPr/>
              <p:nvPr userDrawn="1"/>
            </p:nvSpPr>
            <p:spPr>
              <a:xfrm>
                <a:off x="9727511" y="6822948"/>
                <a:ext cx="100584" cy="100584"/>
              </a:xfrm>
              <a:prstGeom prst="rect">
                <a:avLst/>
              </a:prstGeom>
              <a:solidFill>
                <a:srgbClr val="FABD9B"/>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92" name="Rectangle 91"/>
              <p:cNvSpPr/>
              <p:nvPr userDrawn="1"/>
            </p:nvSpPr>
            <p:spPr>
              <a:xfrm>
                <a:off x="9218311" y="6951584"/>
                <a:ext cx="100584" cy="100584"/>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93" name="Rectangle 92"/>
              <p:cNvSpPr/>
              <p:nvPr userDrawn="1"/>
            </p:nvSpPr>
            <p:spPr>
              <a:xfrm>
                <a:off x="9493231" y="6951584"/>
                <a:ext cx="100584" cy="100584"/>
              </a:xfrm>
              <a:prstGeom prst="rect">
                <a:avLst/>
              </a:prstGeom>
              <a:solidFill>
                <a:srgbClr val="4F99C0"/>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chemeClr val="bg1"/>
                  </a:solidFill>
                  <a:effectLst/>
                  <a:uLnTx/>
                  <a:uFillTx/>
                  <a:latin typeface="Akkurat Pro" pitchFamily="34" charset="0"/>
                  <a:cs typeface="Arial"/>
                </a:endParaRPr>
              </a:p>
            </p:txBody>
          </p:sp>
          <p:sp>
            <p:nvSpPr>
              <p:cNvPr id="94" name="Rectangle 93"/>
              <p:cNvSpPr/>
              <p:nvPr userDrawn="1"/>
            </p:nvSpPr>
            <p:spPr>
              <a:xfrm>
                <a:off x="9376091" y="6951584"/>
                <a:ext cx="100584" cy="100584"/>
              </a:xfrm>
              <a:prstGeom prst="rect">
                <a:avLst/>
              </a:prstGeom>
              <a:solidFill>
                <a:srgbClr val="002B5E"/>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95" name="Rectangle 94"/>
              <p:cNvSpPr/>
              <p:nvPr userDrawn="1"/>
            </p:nvSpPr>
            <p:spPr>
              <a:xfrm>
                <a:off x="9610371" y="6951584"/>
                <a:ext cx="100584" cy="100584"/>
              </a:xfrm>
              <a:prstGeom prst="rect">
                <a:avLst/>
              </a:prstGeom>
              <a:solidFill>
                <a:srgbClr val="4F99C0"/>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l-NL"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96" name="Rectangle 95"/>
              <p:cNvSpPr/>
              <p:nvPr userDrawn="1"/>
            </p:nvSpPr>
            <p:spPr>
              <a:xfrm>
                <a:off x="9727511" y="6951584"/>
                <a:ext cx="100584" cy="100584"/>
              </a:xfrm>
              <a:prstGeom prst="rect">
                <a:avLst/>
              </a:prstGeom>
              <a:solidFill>
                <a:srgbClr val="A0C3DA"/>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97" name="Rectangle 96"/>
              <p:cNvSpPr/>
              <p:nvPr userDrawn="1"/>
            </p:nvSpPr>
            <p:spPr>
              <a:xfrm>
                <a:off x="9218311" y="7080219"/>
                <a:ext cx="100584" cy="100584"/>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98" name="Rectangle 97"/>
              <p:cNvSpPr/>
              <p:nvPr userDrawn="1"/>
            </p:nvSpPr>
            <p:spPr>
              <a:xfrm>
                <a:off x="9493231" y="7080219"/>
                <a:ext cx="100584" cy="100584"/>
              </a:xfrm>
              <a:prstGeom prst="rect">
                <a:avLst/>
              </a:prstGeom>
              <a:solidFill>
                <a:srgbClr val="534F9E"/>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chemeClr val="bg1"/>
                  </a:solidFill>
                  <a:effectLst/>
                  <a:uLnTx/>
                  <a:uFillTx/>
                  <a:latin typeface="Akkurat Pro" pitchFamily="34" charset="0"/>
                  <a:cs typeface="Arial"/>
                </a:endParaRPr>
              </a:p>
            </p:txBody>
          </p:sp>
          <p:sp>
            <p:nvSpPr>
              <p:cNvPr id="99" name="Rectangle 98"/>
              <p:cNvSpPr/>
              <p:nvPr userDrawn="1"/>
            </p:nvSpPr>
            <p:spPr>
              <a:xfrm>
                <a:off x="9376091" y="7080219"/>
                <a:ext cx="100584" cy="100584"/>
              </a:xfrm>
              <a:prstGeom prst="rect">
                <a:avLst/>
              </a:prstGeom>
              <a:solidFill>
                <a:srgbClr val="37227A"/>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100" name="Rectangle 99"/>
              <p:cNvSpPr/>
              <p:nvPr userDrawn="1"/>
            </p:nvSpPr>
            <p:spPr>
              <a:xfrm>
                <a:off x="9610371" y="7080219"/>
                <a:ext cx="100584" cy="100584"/>
              </a:xfrm>
              <a:prstGeom prst="rect">
                <a:avLst/>
              </a:prstGeom>
              <a:solidFill>
                <a:srgbClr val="908DC5"/>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l-NL"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101" name="Rectangle 100"/>
              <p:cNvSpPr/>
              <p:nvPr userDrawn="1"/>
            </p:nvSpPr>
            <p:spPr>
              <a:xfrm>
                <a:off x="9727511" y="7080219"/>
                <a:ext cx="100584" cy="100584"/>
              </a:xfrm>
              <a:prstGeom prst="rect">
                <a:avLst/>
              </a:prstGeom>
              <a:solidFill>
                <a:srgbClr val="BBB9DC"/>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grpSp>
        <p:sp>
          <p:nvSpPr>
            <p:cNvPr id="75" name="TextBox 74"/>
            <p:cNvSpPr txBox="1"/>
            <p:nvPr userDrawn="1"/>
          </p:nvSpPr>
          <p:spPr>
            <a:xfrm>
              <a:off x="9203119" y="6283237"/>
              <a:ext cx="677372" cy="142555"/>
            </a:xfrm>
            <a:prstGeom prst="rect">
              <a:avLst/>
            </a:prstGeom>
            <a:noFill/>
          </p:spPr>
          <p:txBody>
            <a:bodyPr wrap="square" lIns="0" tIns="0" rIns="0" bIns="0" rtlCol="0">
              <a:noAutofit/>
            </a:bodyPr>
            <a:lstStyle/>
            <a:p>
              <a:pPr algn="l"/>
              <a:r>
                <a:rPr lang="en-US" sz="800" dirty="0" err="1">
                  <a:solidFill>
                    <a:schemeClr val="tx1"/>
                  </a:solidFill>
                  <a:latin typeface="Arial Narrow" panose="020B0606020202030204" pitchFamily="34" charset="0"/>
                </a:rPr>
                <a:t>Platts</a:t>
              </a:r>
              <a:r>
                <a:rPr lang="en-US" sz="800" dirty="0">
                  <a:solidFill>
                    <a:schemeClr val="tx1"/>
                  </a:solidFill>
                  <a:latin typeface="Arial Narrow" panose="020B0606020202030204" pitchFamily="34" charset="0"/>
                </a:rPr>
                <a:t> Commodity Colors: </a:t>
              </a:r>
            </a:p>
          </p:txBody>
        </p:sp>
      </p:grpSp>
    </p:spTree>
    <p:extLst>
      <p:ext uri="{BB962C8B-B14F-4D97-AF65-F5344CB8AC3E}">
        <p14:creationId xmlns:p14="http://schemas.microsoft.com/office/powerpoint/2010/main" val="2329145837"/>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 id="2147483687" r:id="rId12"/>
    <p:sldLayoutId id="2147483688" r:id="rId13"/>
    <p:sldLayoutId id="2147483689" r:id="rId14"/>
    <p:sldLayoutId id="2147483690" r:id="rId15"/>
    <p:sldLayoutId id="2147483691" r:id="rId16"/>
    <p:sldLayoutId id="2147483692" r:id="rId17"/>
    <p:sldLayoutId id="2147483693" r:id="rId18"/>
    <p:sldLayoutId id="2147483694" r:id="rId19"/>
    <p:sldLayoutId id="2147483695" r:id="rId20"/>
    <p:sldLayoutId id="2147483696" r:id="rId21"/>
    <p:sldLayoutId id="2147483697" r:id="rId22"/>
    <p:sldLayoutId id="2147483698" r:id="rId23"/>
    <p:sldLayoutId id="2147483699" r:id="rId24"/>
    <p:sldLayoutId id="2147483700" r:id="rId25"/>
    <p:sldLayoutId id="2147483701" r:id="rId26"/>
    <p:sldLayoutId id="2147483702" r:id="rId27"/>
    <p:sldLayoutId id="2147483703" r:id="rId28"/>
    <p:sldLayoutId id="2147483704" r:id="rId29"/>
    <p:sldLayoutId id="2147483705" r:id="rId30"/>
    <p:sldLayoutId id="2147483706" r:id="rId31"/>
    <p:sldLayoutId id="2147483707" r:id="rId32"/>
    <p:sldLayoutId id="2147483708" r:id="rId33"/>
    <p:sldLayoutId id="2147483709" r:id="rId34"/>
    <p:sldLayoutId id="2147483710" r:id="rId35"/>
    <p:sldLayoutId id="2147483713" r:id="rId36"/>
    <p:sldLayoutId id="2147484034" r:id="rId37"/>
  </p:sldLayoutIdLst>
  <p:hf sldNum="0" hdr="0" ftr="0" dt="0"/>
  <p:txStyles>
    <p:titleStyle>
      <a:lvl1pPr algn="l" defTabSz="914400" rtl="0" eaLnBrk="1" latinLnBrk="0" hangingPunct="1">
        <a:lnSpc>
          <a:spcPct val="90000"/>
        </a:lnSpc>
        <a:spcBef>
          <a:spcPct val="0"/>
        </a:spcBef>
        <a:buNone/>
        <a:defRPr sz="2800" b="1" kern="1200">
          <a:solidFill>
            <a:schemeClr val="tx1"/>
          </a:solidFill>
          <a:latin typeface="+mj-lt"/>
          <a:ea typeface="+mj-ea"/>
          <a:cs typeface="+mj-cs"/>
        </a:defRPr>
      </a:lvl1pPr>
    </p:titleStyle>
    <p:bodyStyle>
      <a:lvl1pPr marL="169863" indent="-169863" algn="l" defTabSz="914400" rtl="0" eaLnBrk="1" latinLnBrk="0" hangingPunct="1">
        <a:lnSpc>
          <a:spcPct val="90000"/>
        </a:lnSpc>
        <a:spcBef>
          <a:spcPts val="1200"/>
        </a:spcBef>
        <a:spcAft>
          <a:spcPts val="200"/>
        </a:spcAft>
        <a:buFont typeface="Arial" panose="020B0604020202020204" pitchFamily="34" charset="0"/>
        <a:buChar char="•"/>
        <a:defRPr sz="2000" b="0" kern="1200">
          <a:solidFill>
            <a:schemeClr val="tx1"/>
          </a:solidFill>
          <a:latin typeface="+mn-lt"/>
          <a:ea typeface="+mn-ea"/>
          <a:cs typeface="+mn-cs"/>
        </a:defRPr>
      </a:lvl1pPr>
      <a:lvl2pPr marL="403225" indent="-219456" algn="l" defTabSz="914400" rtl="0" eaLnBrk="1" latinLnBrk="0" hangingPunct="1">
        <a:lnSpc>
          <a:spcPct val="90000"/>
        </a:lnSpc>
        <a:spcBef>
          <a:spcPts val="300"/>
        </a:spcBef>
        <a:spcAft>
          <a:spcPts val="0"/>
        </a:spcAft>
        <a:buFont typeface="Arial" panose="020B0604020202020204" pitchFamily="34" charset="0"/>
        <a:buChar char="–"/>
        <a:defRPr sz="1800" b="0" kern="1200">
          <a:solidFill>
            <a:schemeClr val="tx1"/>
          </a:solidFill>
          <a:latin typeface="+mn-lt"/>
          <a:ea typeface="+mn-ea"/>
          <a:cs typeface="+mn-cs"/>
        </a:defRPr>
      </a:lvl2pPr>
      <a:lvl3pPr marL="566928" indent="-169863" algn="l" defTabSz="914400" rtl="0" eaLnBrk="1" latinLnBrk="0" hangingPunct="1">
        <a:lnSpc>
          <a:spcPct val="90000"/>
        </a:lnSpc>
        <a:spcBef>
          <a:spcPts val="300"/>
        </a:spcBef>
        <a:spcAft>
          <a:spcPts val="0"/>
        </a:spcAft>
        <a:buFont typeface="Wingdings" panose="05000000000000000000" pitchFamily="2" charset="2"/>
        <a:buChar char="§"/>
        <a:defRPr sz="1600" b="0" kern="1200">
          <a:solidFill>
            <a:schemeClr val="tx1"/>
          </a:solidFill>
          <a:latin typeface="+mn-lt"/>
          <a:ea typeface="+mn-ea"/>
          <a:cs typeface="+mn-cs"/>
        </a:defRPr>
      </a:lvl3pPr>
      <a:lvl4pPr marL="740664" indent="-173736" algn="l" defTabSz="914400" rtl="0" eaLnBrk="1" latinLnBrk="0" hangingPunct="1">
        <a:lnSpc>
          <a:spcPct val="90000"/>
        </a:lnSpc>
        <a:spcBef>
          <a:spcPts val="300"/>
        </a:spcBef>
        <a:buFont typeface="Arial" panose="020B0604020202020204" pitchFamily="34" charset="0"/>
        <a:buChar char="•"/>
        <a:defRPr sz="1400" b="0" kern="1200">
          <a:solidFill>
            <a:schemeClr val="tx1"/>
          </a:solidFill>
          <a:latin typeface="+mn-lt"/>
          <a:ea typeface="+mn-ea"/>
          <a:cs typeface="+mn-cs"/>
        </a:defRPr>
      </a:lvl4pPr>
      <a:lvl5pPr marL="914400" indent="-173736" algn="l" defTabSz="914400" rtl="0" eaLnBrk="1" latinLnBrk="0" hangingPunct="1">
        <a:lnSpc>
          <a:spcPct val="90000"/>
        </a:lnSpc>
        <a:spcBef>
          <a:spcPts val="300"/>
        </a:spcBef>
        <a:buFont typeface="Arial" panose="020B0604020202020204" pitchFamily="34" charset="0"/>
        <a:buChar char="–"/>
        <a:defRPr sz="14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A4A3A4"/>
          </p15:clr>
        </p15:guide>
        <p15:guide id="2" pos="3840">
          <p15:clr>
            <a:srgbClr val="A4A3A4"/>
          </p15:clr>
        </p15:guide>
        <p15:guide id="3" orient="horz" pos="1128">
          <p15:clr>
            <a:srgbClr val="F26B43"/>
          </p15:clr>
        </p15:guide>
        <p15:guide id="5" orient="horz" pos="864">
          <p15:clr>
            <a:srgbClr val="5ACBF0"/>
          </p15:clr>
        </p15:guide>
        <p15:guide id="6" orient="horz" pos="136">
          <p15:clr>
            <a:srgbClr val="A4A3A4"/>
          </p15:clr>
        </p15:guide>
        <p15:guide id="7" orient="horz" pos="3837">
          <p15:clr>
            <a:srgbClr val="F26B43"/>
          </p15:clr>
        </p15:guide>
        <p15:guide id="8" orient="horz" pos="4190">
          <p15:clr>
            <a:srgbClr val="A4A3A4"/>
          </p15:clr>
        </p15:guide>
        <p15:guide id="9" pos="7424">
          <p15:clr>
            <a:srgbClr val="F26B43"/>
          </p15:clr>
        </p15:guide>
        <p15:guide id="10" pos="253">
          <p15:clr>
            <a:srgbClr val="F26B43"/>
          </p15:clr>
        </p15:guide>
        <p15:guide id="12" orient="horz" pos="3576">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14528" y="219457"/>
            <a:ext cx="11358880" cy="865273"/>
          </a:xfrm>
          <a:prstGeom prst="rect">
            <a:avLst/>
          </a:prstGeom>
          <a:ln w="3175">
            <a:noFill/>
            <a:prstDash val="dash"/>
          </a:ln>
        </p:spPr>
        <p:txBody>
          <a:bodyPr vert="horz" lIns="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414528" y="1371601"/>
            <a:ext cx="11367253" cy="4300151"/>
          </a:xfrm>
          <a:prstGeom prst="rect">
            <a:avLst/>
          </a:prstGeom>
          <a:ln>
            <a:noFill/>
          </a:ln>
        </p:spPr>
        <p:txBody>
          <a:bodyPr vert="horz" lIns="0" tIns="45720" rIns="91440" bIns="4572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9746121" y="-180"/>
            <a:ext cx="2039487" cy="206650"/>
          </a:xfrm>
          <a:prstGeom prst="rect">
            <a:avLst/>
          </a:prstGeom>
        </p:spPr>
        <p:txBody>
          <a:bodyPr vert="horz" lIns="91440" tIns="0" rIns="0" bIns="0" rtlCol="0" anchor="ctr"/>
          <a:lstStyle>
            <a:lvl1pPr algn="r">
              <a:defRPr sz="900">
                <a:solidFill>
                  <a:schemeClr val="tx1">
                    <a:tint val="75000"/>
                  </a:schemeClr>
                </a:solidFill>
              </a:defRPr>
            </a:lvl1pPr>
          </a:lstStyle>
          <a:p>
            <a:endParaRPr lang="en-US" dirty="0"/>
          </a:p>
        </p:txBody>
      </p:sp>
      <p:sp>
        <p:nvSpPr>
          <p:cNvPr id="5" name="Footer Placeholder 4"/>
          <p:cNvSpPr>
            <a:spLocks noGrp="1"/>
          </p:cNvSpPr>
          <p:nvPr>
            <p:ph type="ftr" sz="quarter" idx="3"/>
          </p:nvPr>
        </p:nvSpPr>
        <p:spPr>
          <a:xfrm>
            <a:off x="3440004" y="6316981"/>
            <a:ext cx="7733456" cy="365113"/>
          </a:xfrm>
          <a:prstGeom prst="rect">
            <a:avLst/>
          </a:prstGeom>
        </p:spPr>
        <p:txBody>
          <a:bodyPr vert="horz" lIns="0" tIns="0" rIns="0" bIns="0" rtlCol="0" anchor="b"/>
          <a:lstStyle>
            <a:lvl1pPr algn="r">
              <a:defRPr sz="900">
                <a:solidFill>
                  <a:schemeClr val="tx1">
                    <a:tint val="75000"/>
                  </a:schemeClr>
                </a:solidFill>
              </a:defRPr>
            </a:lvl1pPr>
          </a:lstStyle>
          <a:p>
            <a:r>
              <a:rPr lang="en-US"/>
              <a:t>#PlattsLOEF</a:t>
            </a:r>
            <a:endParaRPr lang="en-US" dirty="0"/>
          </a:p>
        </p:txBody>
      </p:sp>
      <p:sp>
        <p:nvSpPr>
          <p:cNvPr id="6" name="Slide Number Placeholder 5"/>
          <p:cNvSpPr>
            <a:spLocks noGrp="1"/>
          </p:cNvSpPr>
          <p:nvPr>
            <p:ph type="sldNum" sz="quarter" idx="4"/>
          </p:nvPr>
        </p:nvSpPr>
        <p:spPr>
          <a:xfrm>
            <a:off x="11216640" y="6316980"/>
            <a:ext cx="570795" cy="373694"/>
          </a:xfrm>
          <a:prstGeom prst="rect">
            <a:avLst/>
          </a:prstGeom>
        </p:spPr>
        <p:txBody>
          <a:bodyPr vert="horz" lIns="91440" tIns="0" rIns="0" bIns="0" rtlCol="0" anchor="b"/>
          <a:lstStyle>
            <a:lvl1pPr algn="r">
              <a:defRPr sz="1050">
                <a:solidFill>
                  <a:schemeClr val="tx1"/>
                </a:solidFill>
              </a:defRPr>
            </a:lvl1pPr>
          </a:lstStyle>
          <a:p>
            <a:fld id="{5246FB18-5DF1-419A-B975-14AFDDD65B9F}" type="slidenum">
              <a:rPr lang="en-US" smtClean="0"/>
              <a:pPr/>
              <a:t>‹#›</a:t>
            </a:fld>
            <a:endParaRPr lang="en-US" dirty="0"/>
          </a:p>
        </p:txBody>
      </p:sp>
      <p:cxnSp>
        <p:nvCxnSpPr>
          <p:cNvPr id="7" name="Straight Connector 6"/>
          <p:cNvCxnSpPr/>
          <p:nvPr userDrawn="1"/>
        </p:nvCxnSpPr>
        <p:spPr>
          <a:xfrm>
            <a:off x="-395621" y="216275"/>
            <a:ext cx="395621" cy="0"/>
          </a:xfrm>
          <a:prstGeom prst="line">
            <a:avLst/>
          </a:prstGeom>
          <a:ln w="31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userDrawn="1"/>
        </p:nvCxnSpPr>
        <p:spPr>
          <a:xfrm>
            <a:off x="-395621" y="1371600"/>
            <a:ext cx="395621" cy="0"/>
          </a:xfrm>
          <a:prstGeom prst="line">
            <a:avLst/>
          </a:prstGeom>
          <a:ln w="31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userDrawn="1"/>
        </p:nvCxnSpPr>
        <p:spPr>
          <a:xfrm>
            <a:off x="-395621" y="1792940"/>
            <a:ext cx="395621" cy="0"/>
          </a:xfrm>
          <a:prstGeom prst="line">
            <a:avLst/>
          </a:prstGeom>
          <a:ln w="31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userDrawn="1"/>
        </p:nvCxnSpPr>
        <p:spPr>
          <a:xfrm>
            <a:off x="-395621" y="3429754"/>
            <a:ext cx="395621" cy="0"/>
          </a:xfrm>
          <a:prstGeom prst="line">
            <a:avLst/>
          </a:prstGeom>
          <a:ln w="31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userDrawn="1"/>
        </p:nvCxnSpPr>
        <p:spPr>
          <a:xfrm>
            <a:off x="-395621" y="6090880"/>
            <a:ext cx="395621" cy="0"/>
          </a:xfrm>
          <a:prstGeom prst="line">
            <a:avLst/>
          </a:prstGeom>
          <a:ln w="31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userDrawn="1"/>
        </p:nvCxnSpPr>
        <p:spPr>
          <a:xfrm>
            <a:off x="-395621" y="6653049"/>
            <a:ext cx="395621" cy="0"/>
          </a:xfrm>
          <a:prstGeom prst="line">
            <a:avLst/>
          </a:prstGeom>
          <a:ln w="31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userDrawn="1"/>
        </p:nvCxnSpPr>
        <p:spPr>
          <a:xfrm rot="5400000" flipH="1" flipV="1">
            <a:off x="255230" y="-152400"/>
            <a:ext cx="296716" cy="0"/>
          </a:xfrm>
          <a:prstGeom prst="line">
            <a:avLst/>
          </a:prstGeom>
          <a:ln w="31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userDrawn="1"/>
        </p:nvCxnSpPr>
        <p:spPr>
          <a:xfrm rot="5400000" flipH="1" flipV="1">
            <a:off x="5947642" y="-152400"/>
            <a:ext cx="296716" cy="0"/>
          </a:xfrm>
          <a:prstGeom prst="line">
            <a:avLst/>
          </a:prstGeom>
          <a:ln w="31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userDrawn="1"/>
        </p:nvCxnSpPr>
        <p:spPr>
          <a:xfrm rot="5400000" flipH="1" flipV="1">
            <a:off x="11637249" y="-152400"/>
            <a:ext cx="296716" cy="0"/>
          </a:xfrm>
          <a:prstGeom prst="line">
            <a:avLst/>
          </a:prstGeom>
          <a:ln w="31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userDrawn="1"/>
        </p:nvCxnSpPr>
        <p:spPr>
          <a:xfrm>
            <a:off x="12192000" y="216275"/>
            <a:ext cx="395621" cy="0"/>
          </a:xfrm>
          <a:prstGeom prst="line">
            <a:avLst/>
          </a:prstGeom>
          <a:ln w="31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userDrawn="1"/>
        </p:nvCxnSpPr>
        <p:spPr>
          <a:xfrm>
            <a:off x="12192000" y="1371600"/>
            <a:ext cx="395621" cy="0"/>
          </a:xfrm>
          <a:prstGeom prst="line">
            <a:avLst/>
          </a:prstGeom>
          <a:ln w="31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userDrawn="1"/>
        </p:nvCxnSpPr>
        <p:spPr>
          <a:xfrm>
            <a:off x="12192000" y="1792940"/>
            <a:ext cx="395621" cy="0"/>
          </a:xfrm>
          <a:prstGeom prst="line">
            <a:avLst/>
          </a:prstGeom>
          <a:ln w="31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userDrawn="1"/>
        </p:nvCxnSpPr>
        <p:spPr>
          <a:xfrm>
            <a:off x="12192000" y="3429754"/>
            <a:ext cx="395621" cy="0"/>
          </a:xfrm>
          <a:prstGeom prst="line">
            <a:avLst/>
          </a:prstGeom>
          <a:ln w="31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userDrawn="1"/>
        </p:nvCxnSpPr>
        <p:spPr>
          <a:xfrm>
            <a:off x="12192000" y="6091822"/>
            <a:ext cx="395621" cy="0"/>
          </a:xfrm>
          <a:prstGeom prst="line">
            <a:avLst/>
          </a:prstGeom>
          <a:ln w="31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userDrawn="1"/>
        </p:nvCxnSpPr>
        <p:spPr>
          <a:xfrm>
            <a:off x="12192000" y="6651144"/>
            <a:ext cx="395621" cy="0"/>
          </a:xfrm>
          <a:prstGeom prst="line">
            <a:avLst/>
          </a:prstGeom>
          <a:ln w="31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29" name="TextBox 28"/>
          <p:cNvSpPr txBox="1"/>
          <p:nvPr userDrawn="1"/>
        </p:nvSpPr>
        <p:spPr>
          <a:xfrm>
            <a:off x="12287024" y="5975774"/>
            <a:ext cx="1706880" cy="142555"/>
          </a:xfrm>
          <a:prstGeom prst="rect">
            <a:avLst/>
          </a:prstGeom>
          <a:noFill/>
        </p:spPr>
        <p:txBody>
          <a:bodyPr wrap="square" lIns="0" tIns="0" rIns="0" bIns="0" rtlCol="0">
            <a:noAutofit/>
          </a:bodyPr>
          <a:lstStyle/>
          <a:p>
            <a:pPr algn="l"/>
            <a:r>
              <a:rPr lang="en-US" sz="800" dirty="0">
                <a:solidFill>
                  <a:schemeClr val="bg2">
                    <a:lumMod val="75000"/>
                  </a:schemeClr>
                </a:solidFill>
                <a:latin typeface="Arial Narrow" panose="020B0606020202030204" pitchFamily="34" charset="0"/>
              </a:rPr>
              <a:t>No content below the line</a:t>
            </a:r>
          </a:p>
        </p:txBody>
      </p:sp>
      <p:sp>
        <p:nvSpPr>
          <p:cNvPr id="30" name="TextBox 29"/>
          <p:cNvSpPr txBox="1"/>
          <p:nvPr userDrawn="1"/>
        </p:nvSpPr>
        <p:spPr>
          <a:xfrm>
            <a:off x="-1786823" y="5987532"/>
            <a:ext cx="1706880" cy="142555"/>
          </a:xfrm>
          <a:prstGeom prst="rect">
            <a:avLst/>
          </a:prstGeom>
          <a:noFill/>
        </p:spPr>
        <p:txBody>
          <a:bodyPr wrap="square" lIns="0" tIns="0" rIns="0" bIns="0" rtlCol="0">
            <a:noAutofit/>
          </a:bodyPr>
          <a:lstStyle/>
          <a:p>
            <a:pPr algn="r"/>
            <a:r>
              <a:rPr lang="en-US" sz="800" dirty="0">
                <a:solidFill>
                  <a:schemeClr val="bg2">
                    <a:lumMod val="75000"/>
                  </a:schemeClr>
                </a:solidFill>
                <a:latin typeface="Arial Narrow" panose="020B0606020202030204" pitchFamily="34" charset="0"/>
              </a:rPr>
              <a:t>No content below the line</a:t>
            </a:r>
          </a:p>
        </p:txBody>
      </p:sp>
      <p:sp>
        <p:nvSpPr>
          <p:cNvPr id="19" name="Rectangle 18"/>
          <p:cNvSpPr/>
          <p:nvPr userDrawn="1"/>
        </p:nvSpPr>
        <p:spPr>
          <a:xfrm>
            <a:off x="12287025" y="-4042"/>
            <a:ext cx="1386247" cy="17969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lstStyle/>
          <a:p>
            <a:pPr algn="l"/>
            <a:endParaRPr lang="en-US" sz="1000" dirty="0"/>
          </a:p>
        </p:txBody>
      </p:sp>
      <p:cxnSp>
        <p:nvCxnSpPr>
          <p:cNvPr id="70" name="Straight Connector 69"/>
          <p:cNvCxnSpPr/>
          <p:nvPr userDrawn="1"/>
        </p:nvCxnSpPr>
        <p:spPr>
          <a:xfrm>
            <a:off x="-395621" y="6653049"/>
            <a:ext cx="395621" cy="0"/>
          </a:xfrm>
          <a:prstGeom prst="line">
            <a:avLst/>
          </a:prstGeom>
          <a:ln w="31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109" name="Platts"/>
          <p:cNvPicPr>
            <a:picLocks noChangeAspect="1"/>
          </p:cNvPicPr>
          <p:nvPr userDrawn="1"/>
        </p:nvPicPr>
        <p:blipFill>
          <a:blip r:embed="rId37" cstate="print">
            <a:extLst>
              <a:ext uri="{28A0092B-C50C-407E-A947-70E740481C1C}">
                <a14:useLocalDpi xmlns:a14="http://schemas.microsoft.com/office/drawing/2010/main"/>
              </a:ext>
            </a:extLst>
          </a:blip>
          <a:stretch>
            <a:fillRect/>
          </a:stretch>
        </p:blipFill>
        <p:spPr>
          <a:xfrm>
            <a:off x="265093" y="6083223"/>
            <a:ext cx="1256647" cy="713232"/>
          </a:xfrm>
          <a:prstGeom prst="rect">
            <a:avLst/>
          </a:prstGeom>
        </p:spPr>
      </p:pic>
      <p:sp>
        <p:nvSpPr>
          <p:cNvPr id="82" name="Rectangle 81"/>
          <p:cNvSpPr/>
          <p:nvPr userDrawn="1"/>
        </p:nvSpPr>
        <p:spPr>
          <a:xfrm>
            <a:off x="0" y="6874278"/>
            <a:ext cx="12192000" cy="34286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tx1"/>
              </a:solidFill>
            </a:endParaRPr>
          </a:p>
        </p:txBody>
      </p:sp>
      <p:cxnSp>
        <p:nvCxnSpPr>
          <p:cNvPr id="107" name="Straight Connector 106"/>
          <p:cNvCxnSpPr/>
          <p:nvPr userDrawn="1"/>
        </p:nvCxnSpPr>
        <p:spPr>
          <a:xfrm rot="5400000" flipH="1" flipV="1">
            <a:off x="5947642" y="7006358"/>
            <a:ext cx="296716" cy="0"/>
          </a:xfrm>
          <a:prstGeom prst="line">
            <a:avLst/>
          </a:prstGeom>
          <a:ln w="31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userDrawn="1"/>
        </p:nvCxnSpPr>
        <p:spPr>
          <a:xfrm rot="5400000" flipH="1" flipV="1">
            <a:off x="11637249" y="7006358"/>
            <a:ext cx="296716" cy="0"/>
          </a:xfrm>
          <a:prstGeom prst="line">
            <a:avLst/>
          </a:prstGeom>
          <a:ln w="31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12" name="Rectangle 111"/>
          <p:cNvSpPr/>
          <p:nvPr userDrawn="1"/>
        </p:nvSpPr>
        <p:spPr>
          <a:xfrm>
            <a:off x="6311590" y="6892980"/>
            <a:ext cx="5880409" cy="2866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45720" tIns="0" rIns="45720" bIns="0" rtlCol="0" anchor="ctr"/>
          <a:lstStyle/>
          <a:p>
            <a:pPr algn="l"/>
            <a:r>
              <a:rPr lang="en-US" sz="1000" b="1" baseline="0" dirty="0">
                <a:solidFill>
                  <a:schemeClr val="tx1"/>
                </a:solidFill>
              </a:rPr>
              <a:t>Footer :  </a:t>
            </a:r>
            <a:r>
              <a:rPr lang="en-US" sz="1000" baseline="0" dirty="0">
                <a:solidFill>
                  <a:schemeClr val="tx1"/>
                </a:solidFill>
                <a:sym typeface="Wingdings 3" panose="05040102010807070707" pitchFamily="18" charset="2"/>
              </a:rPr>
              <a:t>Never change the footer text on individual slides. Change, t</a:t>
            </a:r>
            <a:r>
              <a:rPr lang="en-US" sz="1000" baseline="0" dirty="0">
                <a:solidFill>
                  <a:schemeClr val="tx1"/>
                </a:solidFill>
              </a:rPr>
              <a:t>urn on or off footer by using </a:t>
            </a:r>
            <a:br>
              <a:rPr lang="en-US" sz="1000" baseline="0" dirty="0">
                <a:solidFill>
                  <a:schemeClr val="tx1"/>
                </a:solidFill>
              </a:rPr>
            </a:br>
            <a:r>
              <a:rPr lang="en-US" sz="1000" baseline="0" dirty="0">
                <a:solidFill>
                  <a:schemeClr val="tx1"/>
                </a:solidFill>
              </a:rPr>
              <a:t>Insert </a:t>
            </a:r>
            <a:r>
              <a:rPr lang="en-US" sz="1000" baseline="0" dirty="0">
                <a:solidFill>
                  <a:schemeClr val="tx1"/>
                </a:solidFill>
                <a:sym typeface="Wingdings 3" panose="05040102010807070707" pitchFamily="18" charset="2"/>
              </a:rPr>
              <a:t> Header &amp; Footer Enter / change text  Click Apply All. </a:t>
            </a:r>
            <a:endParaRPr lang="en-US" sz="1000" baseline="0" dirty="0">
              <a:solidFill>
                <a:schemeClr val="tx1"/>
              </a:solidFill>
            </a:endParaRPr>
          </a:p>
        </p:txBody>
      </p:sp>
      <p:sp>
        <p:nvSpPr>
          <p:cNvPr id="113" name="TextBox 112"/>
          <p:cNvSpPr txBox="1"/>
          <p:nvPr userDrawn="1"/>
        </p:nvSpPr>
        <p:spPr>
          <a:xfrm>
            <a:off x="55813" y="6883559"/>
            <a:ext cx="903163" cy="142555"/>
          </a:xfrm>
          <a:prstGeom prst="rect">
            <a:avLst/>
          </a:prstGeom>
          <a:noFill/>
        </p:spPr>
        <p:txBody>
          <a:bodyPr wrap="square" lIns="0" tIns="0" rIns="0" bIns="0" rtlCol="0">
            <a:noAutofit/>
          </a:bodyPr>
          <a:lstStyle/>
          <a:p>
            <a:pPr algn="l"/>
            <a:r>
              <a:rPr lang="en-US" sz="800" dirty="0">
                <a:solidFill>
                  <a:schemeClr val="tx1"/>
                </a:solidFill>
                <a:latin typeface="Arial Narrow" panose="020B0606020202030204" pitchFamily="34" charset="0"/>
              </a:rPr>
              <a:t>Data color order</a:t>
            </a:r>
            <a:r>
              <a:rPr lang="en-US" sz="800" baseline="0" dirty="0">
                <a:solidFill>
                  <a:schemeClr val="tx1"/>
                </a:solidFill>
                <a:latin typeface="Arial Narrow" panose="020B0606020202030204" pitchFamily="34" charset="0"/>
              </a:rPr>
              <a:t>:</a:t>
            </a:r>
            <a:endParaRPr lang="en-US" sz="800" dirty="0">
              <a:solidFill>
                <a:schemeClr val="tx1"/>
              </a:solidFill>
              <a:latin typeface="Arial Narrow" panose="020B0606020202030204" pitchFamily="34" charset="0"/>
            </a:endParaRPr>
          </a:p>
        </p:txBody>
      </p:sp>
      <p:sp>
        <p:nvSpPr>
          <p:cNvPr id="114" name="TextBox 113"/>
          <p:cNvSpPr txBox="1"/>
          <p:nvPr userDrawn="1"/>
        </p:nvSpPr>
        <p:spPr>
          <a:xfrm>
            <a:off x="2804797" y="7042641"/>
            <a:ext cx="1320629" cy="136444"/>
          </a:xfrm>
          <a:prstGeom prst="rect">
            <a:avLst/>
          </a:prstGeom>
          <a:noFill/>
        </p:spPr>
        <p:txBody>
          <a:bodyPr wrap="square" lIns="0" tIns="0" rIns="0" bIns="0" rtlCol="0">
            <a:noAutofit/>
          </a:bodyPr>
          <a:lstStyle/>
          <a:p>
            <a:pPr algn="l"/>
            <a:r>
              <a:rPr lang="en-US" sz="800" dirty="0">
                <a:solidFill>
                  <a:schemeClr val="tx1"/>
                </a:solidFill>
                <a:latin typeface="Arial Narrow" panose="020B0606020202030204" pitchFamily="34" charset="0"/>
              </a:rPr>
              <a:t>Used with accent colors: </a:t>
            </a:r>
          </a:p>
        </p:txBody>
      </p:sp>
      <p:grpSp>
        <p:nvGrpSpPr>
          <p:cNvPr id="115" name="Group 114"/>
          <p:cNvGrpSpPr/>
          <p:nvPr userDrawn="1"/>
        </p:nvGrpSpPr>
        <p:grpSpPr>
          <a:xfrm>
            <a:off x="731575" y="6907927"/>
            <a:ext cx="1601607" cy="100584"/>
            <a:chOff x="914339" y="6913770"/>
            <a:chExt cx="1558450" cy="100584"/>
          </a:xfrm>
        </p:grpSpPr>
        <p:sp>
          <p:nvSpPr>
            <p:cNvPr id="116" name="Rectangle 115"/>
            <p:cNvSpPr/>
            <p:nvPr/>
          </p:nvSpPr>
          <p:spPr>
            <a:xfrm>
              <a:off x="914339" y="6913770"/>
              <a:ext cx="100584" cy="100584"/>
            </a:xfrm>
            <a:prstGeom prst="rect">
              <a:avLst/>
            </a:prstGeom>
            <a:solidFill>
              <a:srgbClr val="4F99C1"/>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117" name="Rectangle 116"/>
            <p:cNvSpPr/>
            <p:nvPr/>
          </p:nvSpPr>
          <p:spPr>
            <a:xfrm>
              <a:off x="1138627" y="6913770"/>
              <a:ext cx="100584" cy="100584"/>
            </a:xfrm>
            <a:prstGeom prst="rect">
              <a:avLst/>
            </a:prstGeom>
            <a:solidFill>
              <a:srgbClr val="FCB316"/>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chemeClr val="bg1"/>
                </a:solidFill>
                <a:effectLst/>
                <a:uLnTx/>
                <a:uFillTx/>
                <a:latin typeface="Akkurat Pro" pitchFamily="34" charset="0"/>
                <a:cs typeface="Arial"/>
              </a:endParaRPr>
            </a:p>
          </p:txBody>
        </p:sp>
        <p:sp>
          <p:nvSpPr>
            <p:cNvPr id="119" name="Rectangle 118"/>
            <p:cNvSpPr/>
            <p:nvPr/>
          </p:nvSpPr>
          <p:spPr>
            <a:xfrm>
              <a:off x="1026483" y="6913770"/>
              <a:ext cx="100584" cy="100584"/>
            </a:xfrm>
            <a:prstGeom prst="rect">
              <a:avLst/>
            </a:prstGeom>
            <a:solidFill>
              <a:srgbClr val="002B5F"/>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124" name="Rectangle 123"/>
            <p:cNvSpPr/>
            <p:nvPr/>
          </p:nvSpPr>
          <p:spPr>
            <a:xfrm>
              <a:off x="1250771" y="6913770"/>
              <a:ext cx="100584" cy="100584"/>
            </a:xfrm>
            <a:prstGeom prst="rect">
              <a:avLst/>
            </a:prstGeom>
            <a:solidFill>
              <a:srgbClr val="50280A"/>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l-NL"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125" name="Rectangle 124"/>
            <p:cNvSpPr/>
            <p:nvPr/>
          </p:nvSpPr>
          <p:spPr>
            <a:xfrm>
              <a:off x="1362915" y="6913770"/>
              <a:ext cx="100584" cy="100584"/>
            </a:xfrm>
            <a:prstGeom prst="rect">
              <a:avLst/>
            </a:prstGeom>
            <a:solidFill>
              <a:srgbClr val="DE8BA4"/>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126" name="Rectangle 125"/>
            <p:cNvSpPr/>
            <p:nvPr/>
          </p:nvSpPr>
          <p:spPr>
            <a:xfrm>
              <a:off x="1475059" y="6913770"/>
              <a:ext cx="100584" cy="100584"/>
            </a:xfrm>
            <a:prstGeom prst="rect">
              <a:avLst/>
            </a:prstGeom>
            <a:solidFill>
              <a:srgbClr val="6A035C"/>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127" name="Rectangle 126"/>
            <p:cNvSpPr/>
            <p:nvPr/>
          </p:nvSpPr>
          <p:spPr>
            <a:xfrm>
              <a:off x="1587203" y="6913770"/>
              <a:ext cx="100584" cy="100584"/>
            </a:xfrm>
            <a:prstGeom prst="rect">
              <a:avLst/>
            </a:prstGeom>
            <a:solidFill>
              <a:srgbClr val="00B3A0"/>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128" name="Rectangle 127"/>
            <p:cNvSpPr/>
            <p:nvPr/>
          </p:nvSpPr>
          <p:spPr>
            <a:xfrm>
              <a:off x="1699347" y="6913770"/>
              <a:ext cx="100584" cy="100584"/>
            </a:xfrm>
            <a:prstGeom prst="rect">
              <a:avLst/>
            </a:prstGeom>
            <a:solidFill>
              <a:srgbClr val="004D47"/>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rgbClr val="712300"/>
                </a:solidFill>
                <a:effectLst/>
                <a:uLnTx/>
                <a:uFillTx/>
                <a:latin typeface="Akkurat Pro" pitchFamily="34" charset="0"/>
                <a:cs typeface="Arial"/>
              </a:endParaRPr>
            </a:p>
          </p:txBody>
        </p:sp>
        <p:sp>
          <p:nvSpPr>
            <p:cNvPr id="130" name="Rectangle 129"/>
            <p:cNvSpPr/>
            <p:nvPr/>
          </p:nvSpPr>
          <p:spPr>
            <a:xfrm>
              <a:off x="1811491" y="6913770"/>
              <a:ext cx="100584" cy="100584"/>
            </a:xfrm>
            <a:prstGeom prst="rect">
              <a:avLst/>
            </a:prstGeom>
            <a:solidFill>
              <a:srgbClr val="F79668"/>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pt-BR" sz="200" b="0" i="0" u="none" strike="noStrike" kern="0" cap="none" spc="0" normalizeH="0" baseline="0" noProof="0" dirty="0">
                <a:ln>
                  <a:noFill/>
                </a:ln>
                <a:solidFill>
                  <a:schemeClr val="bg1"/>
                </a:solidFill>
                <a:effectLst/>
                <a:uLnTx/>
                <a:uFillTx/>
                <a:latin typeface="Akkurat Pro" pitchFamily="34" charset="0"/>
                <a:cs typeface="Arial"/>
              </a:endParaRPr>
            </a:p>
          </p:txBody>
        </p:sp>
        <p:sp>
          <p:nvSpPr>
            <p:cNvPr id="131" name="Rectangle 130"/>
            <p:cNvSpPr/>
            <p:nvPr/>
          </p:nvSpPr>
          <p:spPr>
            <a:xfrm>
              <a:off x="1923635" y="6913770"/>
              <a:ext cx="100584" cy="100584"/>
            </a:xfrm>
            <a:prstGeom prst="rect">
              <a:avLst/>
            </a:prstGeom>
            <a:solidFill>
              <a:srgbClr val="712300"/>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rgbClr val="6A035C"/>
                </a:solidFill>
                <a:effectLst/>
                <a:uLnTx/>
                <a:uFillTx/>
                <a:latin typeface="Akkurat Pro" pitchFamily="34" charset="0"/>
                <a:cs typeface="Arial"/>
              </a:endParaRPr>
            </a:p>
          </p:txBody>
        </p:sp>
        <p:sp>
          <p:nvSpPr>
            <p:cNvPr id="132" name="Rectangle 131"/>
            <p:cNvSpPr/>
            <p:nvPr/>
          </p:nvSpPr>
          <p:spPr>
            <a:xfrm>
              <a:off x="2035779" y="6913770"/>
              <a:ext cx="100584" cy="100584"/>
            </a:xfrm>
            <a:prstGeom prst="rect">
              <a:avLst/>
            </a:prstGeom>
            <a:solidFill>
              <a:srgbClr val="908EC5"/>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133" name="Rectangle 132"/>
            <p:cNvSpPr/>
            <p:nvPr/>
          </p:nvSpPr>
          <p:spPr>
            <a:xfrm>
              <a:off x="2147923" y="6913770"/>
              <a:ext cx="100584" cy="100584"/>
            </a:xfrm>
            <a:prstGeom prst="rect">
              <a:avLst/>
            </a:prstGeom>
            <a:solidFill>
              <a:srgbClr val="37237B"/>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rgbClr val="712300"/>
                </a:solidFill>
                <a:effectLst/>
                <a:uLnTx/>
                <a:uFillTx/>
                <a:latin typeface="Akkurat Pro" pitchFamily="34" charset="0"/>
                <a:cs typeface="Arial"/>
              </a:endParaRPr>
            </a:p>
          </p:txBody>
        </p:sp>
        <p:sp>
          <p:nvSpPr>
            <p:cNvPr id="134" name="Rectangle 133"/>
            <p:cNvSpPr/>
            <p:nvPr/>
          </p:nvSpPr>
          <p:spPr>
            <a:xfrm>
              <a:off x="2260067" y="6913770"/>
              <a:ext cx="100584" cy="100584"/>
            </a:xfrm>
            <a:prstGeom prst="rect">
              <a:avLst/>
            </a:prstGeom>
            <a:solidFill>
              <a:srgbClr val="A4C032"/>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pt-BR" sz="200" b="0" i="0" u="none" strike="noStrike" kern="0" cap="none" spc="0" normalizeH="0" baseline="0" noProof="0" dirty="0">
                <a:ln>
                  <a:noFill/>
                </a:ln>
                <a:solidFill>
                  <a:schemeClr val="bg1"/>
                </a:solidFill>
                <a:effectLst/>
                <a:uLnTx/>
                <a:uFillTx/>
                <a:latin typeface="Akkurat Pro" pitchFamily="34" charset="0"/>
                <a:cs typeface="Arial"/>
              </a:endParaRPr>
            </a:p>
          </p:txBody>
        </p:sp>
        <p:sp>
          <p:nvSpPr>
            <p:cNvPr id="135" name="Rectangle 134"/>
            <p:cNvSpPr/>
            <p:nvPr/>
          </p:nvSpPr>
          <p:spPr>
            <a:xfrm>
              <a:off x="2372205" y="6913770"/>
              <a:ext cx="100584" cy="100584"/>
            </a:xfrm>
            <a:prstGeom prst="rect">
              <a:avLst/>
            </a:prstGeom>
            <a:solidFill>
              <a:srgbClr val="2C3B0D"/>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rgbClr val="6A035C"/>
                </a:solidFill>
                <a:effectLst/>
                <a:uLnTx/>
                <a:uFillTx/>
                <a:latin typeface="Akkurat Pro" pitchFamily="34" charset="0"/>
                <a:cs typeface="Arial"/>
              </a:endParaRPr>
            </a:p>
          </p:txBody>
        </p:sp>
      </p:grpSp>
      <p:sp>
        <p:nvSpPr>
          <p:cNvPr id="136" name="TextBox 135"/>
          <p:cNvSpPr txBox="1"/>
          <p:nvPr userDrawn="1"/>
        </p:nvSpPr>
        <p:spPr>
          <a:xfrm>
            <a:off x="2535078" y="6883559"/>
            <a:ext cx="907901" cy="142555"/>
          </a:xfrm>
          <a:prstGeom prst="rect">
            <a:avLst/>
          </a:prstGeom>
          <a:noFill/>
        </p:spPr>
        <p:txBody>
          <a:bodyPr wrap="square" lIns="0" tIns="0" rIns="0" bIns="0" rtlCol="0">
            <a:noAutofit/>
          </a:bodyPr>
          <a:lstStyle/>
          <a:p>
            <a:pPr algn="l"/>
            <a:r>
              <a:rPr lang="en-US" sz="800" dirty="0">
                <a:solidFill>
                  <a:schemeClr val="tx1"/>
                </a:solidFill>
                <a:latin typeface="Arial Narrow" panose="020B0606020202030204" pitchFamily="34" charset="0"/>
              </a:rPr>
              <a:t>Complimentary colors:</a:t>
            </a:r>
          </a:p>
        </p:txBody>
      </p:sp>
      <p:grpSp>
        <p:nvGrpSpPr>
          <p:cNvPr id="137" name="Group 136"/>
          <p:cNvGrpSpPr/>
          <p:nvPr userDrawn="1"/>
        </p:nvGrpSpPr>
        <p:grpSpPr>
          <a:xfrm>
            <a:off x="2551546" y="7022893"/>
            <a:ext cx="218964" cy="91440"/>
            <a:chOff x="2279174" y="7027888"/>
            <a:chExt cx="164223" cy="91440"/>
          </a:xfrm>
        </p:grpSpPr>
        <p:cxnSp>
          <p:nvCxnSpPr>
            <p:cNvPr id="138" name="Straight Arrow Connector 137"/>
            <p:cNvCxnSpPr>
              <a:cxnSpLocks/>
            </p:cNvCxnSpPr>
            <p:nvPr userDrawn="1"/>
          </p:nvCxnSpPr>
          <p:spPr>
            <a:xfrm>
              <a:off x="2279174" y="7114593"/>
              <a:ext cx="164223" cy="0"/>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a:cxnSpLocks/>
            </p:cNvCxnSpPr>
            <p:nvPr userDrawn="1"/>
          </p:nvCxnSpPr>
          <p:spPr>
            <a:xfrm flipV="1">
              <a:off x="2281672" y="7027888"/>
              <a:ext cx="0" cy="9144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0" name="Group 139"/>
          <p:cNvGrpSpPr/>
          <p:nvPr userDrawn="1"/>
        </p:nvGrpSpPr>
        <p:grpSpPr>
          <a:xfrm>
            <a:off x="3760820" y="7063094"/>
            <a:ext cx="778165" cy="100584"/>
            <a:chOff x="1566748" y="7022234"/>
            <a:chExt cx="778165" cy="100584"/>
          </a:xfrm>
        </p:grpSpPr>
        <p:sp>
          <p:nvSpPr>
            <p:cNvPr id="141" name="Rectangle 140"/>
            <p:cNvSpPr/>
            <p:nvPr userDrawn="1"/>
          </p:nvSpPr>
          <p:spPr>
            <a:xfrm>
              <a:off x="1566748" y="7022234"/>
              <a:ext cx="100584" cy="100584"/>
            </a:xfrm>
            <a:prstGeom prst="rect">
              <a:avLst/>
            </a:prstGeom>
            <a:solidFill>
              <a:srgbClr val="007EAE"/>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142" name="Rectangle 141"/>
            <p:cNvSpPr/>
            <p:nvPr userDrawn="1"/>
          </p:nvSpPr>
          <p:spPr>
            <a:xfrm>
              <a:off x="1793022" y="7022234"/>
              <a:ext cx="100584" cy="100584"/>
            </a:xfrm>
            <a:prstGeom prst="rect">
              <a:avLst/>
            </a:prstGeom>
            <a:solidFill>
              <a:srgbClr val="C40067"/>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chemeClr val="bg1"/>
                </a:solidFill>
                <a:effectLst/>
                <a:uLnTx/>
                <a:uFillTx/>
                <a:latin typeface="Akkurat Pro" pitchFamily="34" charset="0"/>
                <a:cs typeface="Arial"/>
              </a:endParaRPr>
            </a:p>
          </p:txBody>
        </p:sp>
        <p:sp>
          <p:nvSpPr>
            <p:cNvPr id="143" name="Rectangle 142"/>
            <p:cNvSpPr/>
            <p:nvPr userDrawn="1"/>
          </p:nvSpPr>
          <p:spPr>
            <a:xfrm>
              <a:off x="1679885" y="7022234"/>
              <a:ext cx="100584" cy="100584"/>
            </a:xfrm>
            <a:prstGeom prst="rect">
              <a:avLst/>
            </a:prstGeom>
            <a:solidFill>
              <a:srgbClr val="FFAC17"/>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144" name="Rectangle 143"/>
            <p:cNvSpPr/>
            <p:nvPr userDrawn="1"/>
          </p:nvSpPr>
          <p:spPr>
            <a:xfrm>
              <a:off x="1906159" y="7022234"/>
              <a:ext cx="100584" cy="100584"/>
            </a:xfrm>
            <a:prstGeom prst="rect">
              <a:avLst/>
            </a:prstGeom>
            <a:solidFill>
              <a:srgbClr val="08C3A5"/>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l-NL"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145" name="Rectangle 144"/>
            <p:cNvSpPr/>
            <p:nvPr userDrawn="1"/>
          </p:nvSpPr>
          <p:spPr>
            <a:xfrm>
              <a:off x="2019296" y="7022234"/>
              <a:ext cx="100584" cy="100584"/>
            </a:xfrm>
            <a:prstGeom prst="rect">
              <a:avLst/>
            </a:prstGeom>
            <a:solidFill>
              <a:srgbClr val="F36C35"/>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146" name="Rectangle 145"/>
            <p:cNvSpPr/>
            <p:nvPr userDrawn="1"/>
          </p:nvSpPr>
          <p:spPr>
            <a:xfrm>
              <a:off x="2132432" y="7022234"/>
              <a:ext cx="100584" cy="100584"/>
            </a:xfrm>
            <a:prstGeom prst="rect">
              <a:avLst/>
            </a:prstGeom>
            <a:solidFill>
              <a:srgbClr val="6A6AB1"/>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147" name="Rectangle 146"/>
            <p:cNvSpPr/>
            <p:nvPr userDrawn="1"/>
          </p:nvSpPr>
          <p:spPr>
            <a:xfrm>
              <a:off x="2244329" y="7022234"/>
              <a:ext cx="100584" cy="100584"/>
            </a:xfrm>
            <a:prstGeom prst="rect">
              <a:avLst/>
            </a:prstGeom>
            <a:solidFill>
              <a:srgbClr val="A4C032"/>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grpSp>
      <p:grpSp>
        <p:nvGrpSpPr>
          <p:cNvPr id="148" name="Group 147"/>
          <p:cNvGrpSpPr/>
          <p:nvPr userDrawn="1"/>
        </p:nvGrpSpPr>
        <p:grpSpPr>
          <a:xfrm>
            <a:off x="3475603" y="6905748"/>
            <a:ext cx="549776" cy="100584"/>
            <a:chOff x="3141899" y="6907927"/>
            <a:chExt cx="549776" cy="100584"/>
          </a:xfrm>
        </p:grpSpPr>
        <p:sp>
          <p:nvSpPr>
            <p:cNvPr id="149" name="Rectangle 148"/>
            <p:cNvSpPr/>
            <p:nvPr/>
          </p:nvSpPr>
          <p:spPr>
            <a:xfrm>
              <a:off x="3141899" y="6907927"/>
              <a:ext cx="100584" cy="100584"/>
            </a:xfrm>
            <a:prstGeom prst="rect">
              <a:avLst/>
            </a:prstGeom>
            <a:solidFill>
              <a:srgbClr val="000000"/>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150" name="Rectangle 149"/>
            <p:cNvSpPr/>
            <p:nvPr/>
          </p:nvSpPr>
          <p:spPr>
            <a:xfrm>
              <a:off x="3366495" y="6907927"/>
              <a:ext cx="100584" cy="100584"/>
            </a:xfrm>
            <a:prstGeom prst="rect">
              <a:avLst/>
            </a:prstGeom>
            <a:solidFill>
              <a:srgbClr val="666666"/>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chemeClr val="bg1"/>
                </a:solidFill>
                <a:effectLst/>
                <a:uLnTx/>
                <a:uFillTx/>
                <a:latin typeface="Akkurat Pro" pitchFamily="34" charset="0"/>
                <a:cs typeface="Arial"/>
              </a:endParaRPr>
            </a:p>
          </p:txBody>
        </p:sp>
        <p:sp>
          <p:nvSpPr>
            <p:cNvPr id="151" name="Rectangle 150"/>
            <p:cNvSpPr/>
            <p:nvPr/>
          </p:nvSpPr>
          <p:spPr>
            <a:xfrm>
              <a:off x="3254197" y="6907927"/>
              <a:ext cx="100584" cy="100584"/>
            </a:xfrm>
            <a:prstGeom prst="rect">
              <a:avLst/>
            </a:prstGeom>
            <a:solidFill>
              <a:srgbClr val="333333"/>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152" name="Rectangle 151"/>
            <p:cNvSpPr/>
            <p:nvPr/>
          </p:nvSpPr>
          <p:spPr>
            <a:xfrm>
              <a:off x="3478793" y="6907927"/>
              <a:ext cx="100584" cy="100584"/>
            </a:xfrm>
            <a:prstGeom prst="rect">
              <a:avLst/>
            </a:prstGeom>
            <a:solidFill>
              <a:srgbClr val="999999"/>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l-NL"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153" name="Rectangle 152"/>
            <p:cNvSpPr/>
            <p:nvPr/>
          </p:nvSpPr>
          <p:spPr>
            <a:xfrm>
              <a:off x="3591091" y="6907927"/>
              <a:ext cx="100584" cy="100584"/>
            </a:xfrm>
            <a:prstGeom prst="rect">
              <a:avLst/>
            </a:prstGeom>
            <a:solidFill>
              <a:srgbClr val="CCCCCC"/>
            </a:solidFill>
            <a:ln w="3175">
              <a:solidFill>
                <a:srgbClr val="A7A9AC"/>
              </a:solid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grpSp>
      <p:grpSp>
        <p:nvGrpSpPr>
          <p:cNvPr id="154" name="Group 153"/>
          <p:cNvGrpSpPr/>
          <p:nvPr userDrawn="1"/>
        </p:nvGrpSpPr>
        <p:grpSpPr>
          <a:xfrm>
            <a:off x="4110314" y="6905748"/>
            <a:ext cx="549777" cy="100584"/>
            <a:chOff x="2057435" y="7026985"/>
            <a:chExt cx="549777" cy="100584"/>
          </a:xfrm>
        </p:grpSpPr>
        <p:sp>
          <p:nvSpPr>
            <p:cNvPr id="155" name="Rectangle 154"/>
            <p:cNvSpPr/>
            <p:nvPr/>
          </p:nvSpPr>
          <p:spPr>
            <a:xfrm>
              <a:off x="2057435" y="7026985"/>
              <a:ext cx="100584" cy="100584"/>
            </a:xfrm>
            <a:prstGeom prst="rect">
              <a:avLst/>
            </a:prstGeom>
            <a:solidFill>
              <a:srgbClr val="473729"/>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156" name="Rectangle 155"/>
            <p:cNvSpPr/>
            <p:nvPr/>
          </p:nvSpPr>
          <p:spPr>
            <a:xfrm>
              <a:off x="2282031" y="7026985"/>
              <a:ext cx="100584" cy="100584"/>
            </a:xfrm>
            <a:prstGeom prst="rect">
              <a:avLst/>
            </a:prstGeom>
            <a:solidFill>
              <a:srgbClr val="A39382"/>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chemeClr val="bg1"/>
                </a:solidFill>
                <a:effectLst/>
                <a:uLnTx/>
                <a:uFillTx/>
                <a:latin typeface="Akkurat Pro" pitchFamily="34" charset="0"/>
                <a:cs typeface="Arial"/>
              </a:endParaRPr>
            </a:p>
          </p:txBody>
        </p:sp>
        <p:sp>
          <p:nvSpPr>
            <p:cNvPr id="157" name="Rectangle 156"/>
            <p:cNvSpPr/>
            <p:nvPr/>
          </p:nvSpPr>
          <p:spPr>
            <a:xfrm>
              <a:off x="2169733" y="7026985"/>
              <a:ext cx="100584" cy="100584"/>
            </a:xfrm>
            <a:prstGeom prst="rect">
              <a:avLst/>
            </a:prstGeom>
            <a:solidFill>
              <a:srgbClr val="7A6855"/>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158" name="Rectangle 157"/>
            <p:cNvSpPr/>
            <p:nvPr/>
          </p:nvSpPr>
          <p:spPr>
            <a:xfrm>
              <a:off x="2394329" y="7026985"/>
              <a:ext cx="100584" cy="100584"/>
            </a:xfrm>
            <a:prstGeom prst="rect">
              <a:avLst/>
            </a:prstGeom>
            <a:solidFill>
              <a:srgbClr val="B7A99A"/>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l-NL"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159" name="Rectangle 158"/>
            <p:cNvSpPr/>
            <p:nvPr/>
          </p:nvSpPr>
          <p:spPr>
            <a:xfrm>
              <a:off x="2506628" y="7026985"/>
              <a:ext cx="100584" cy="100584"/>
            </a:xfrm>
            <a:prstGeom prst="rect">
              <a:avLst/>
            </a:prstGeom>
            <a:solidFill>
              <a:srgbClr val="CEC2B4"/>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grpSp>
      <p:grpSp>
        <p:nvGrpSpPr>
          <p:cNvPr id="72" name="Group 71"/>
          <p:cNvGrpSpPr/>
          <p:nvPr userDrawn="1"/>
        </p:nvGrpSpPr>
        <p:grpSpPr>
          <a:xfrm>
            <a:off x="12241504" y="6238804"/>
            <a:ext cx="739028" cy="978343"/>
            <a:chOff x="9173426" y="6237765"/>
            <a:chExt cx="739028" cy="978343"/>
          </a:xfrm>
        </p:grpSpPr>
        <p:sp>
          <p:nvSpPr>
            <p:cNvPr id="73" name="Rectangle 72"/>
            <p:cNvSpPr/>
            <p:nvPr userDrawn="1"/>
          </p:nvSpPr>
          <p:spPr>
            <a:xfrm>
              <a:off x="9173426" y="6237765"/>
              <a:ext cx="739028" cy="97834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tx1"/>
                </a:solidFill>
              </a:endParaRPr>
            </a:p>
          </p:txBody>
        </p:sp>
        <p:grpSp>
          <p:nvGrpSpPr>
            <p:cNvPr id="74" name="Group 73"/>
            <p:cNvGrpSpPr/>
            <p:nvPr userDrawn="1"/>
          </p:nvGrpSpPr>
          <p:grpSpPr>
            <a:xfrm>
              <a:off x="9218311" y="6565676"/>
              <a:ext cx="609784" cy="615127"/>
              <a:chOff x="9218311" y="6565676"/>
              <a:chExt cx="609784" cy="615127"/>
            </a:xfrm>
          </p:grpSpPr>
          <p:sp>
            <p:nvSpPr>
              <p:cNvPr id="76" name="Rectangle 75"/>
              <p:cNvSpPr/>
              <p:nvPr/>
            </p:nvSpPr>
            <p:spPr>
              <a:xfrm>
                <a:off x="9218311" y="6565676"/>
                <a:ext cx="100584" cy="100584"/>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77" name="Rectangle 76"/>
              <p:cNvSpPr/>
              <p:nvPr/>
            </p:nvSpPr>
            <p:spPr>
              <a:xfrm>
                <a:off x="9493231" y="6565676"/>
                <a:ext cx="100584" cy="100584"/>
              </a:xfrm>
              <a:prstGeom prst="rect">
                <a:avLst/>
              </a:prstGeom>
              <a:solidFill>
                <a:srgbClr val="7B9133"/>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chemeClr val="bg1"/>
                  </a:solidFill>
                  <a:effectLst/>
                  <a:uLnTx/>
                  <a:uFillTx/>
                  <a:latin typeface="Akkurat Pro" pitchFamily="34" charset="0"/>
                  <a:cs typeface="Arial"/>
                </a:endParaRPr>
              </a:p>
            </p:txBody>
          </p:sp>
          <p:sp>
            <p:nvSpPr>
              <p:cNvPr id="78" name="Rectangle 77"/>
              <p:cNvSpPr/>
              <p:nvPr/>
            </p:nvSpPr>
            <p:spPr>
              <a:xfrm>
                <a:off x="9376091" y="6565676"/>
                <a:ext cx="100584" cy="100584"/>
              </a:xfrm>
              <a:prstGeom prst="rect">
                <a:avLst/>
              </a:prstGeom>
              <a:solidFill>
                <a:srgbClr val="2B3B0D"/>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79" name="Rectangle 78"/>
              <p:cNvSpPr/>
              <p:nvPr/>
            </p:nvSpPr>
            <p:spPr>
              <a:xfrm>
                <a:off x="9610371" y="6565676"/>
                <a:ext cx="100584" cy="100584"/>
              </a:xfrm>
              <a:prstGeom prst="rect">
                <a:avLst/>
              </a:prstGeom>
              <a:solidFill>
                <a:srgbClr val="7B9133"/>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l-NL"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80" name="Rectangle 79"/>
              <p:cNvSpPr/>
              <p:nvPr/>
            </p:nvSpPr>
            <p:spPr>
              <a:xfrm>
                <a:off x="9727511" y="6565676"/>
                <a:ext cx="100584" cy="100584"/>
              </a:xfrm>
              <a:prstGeom prst="rect">
                <a:avLst/>
              </a:prstGeom>
              <a:solidFill>
                <a:srgbClr val="C5D582"/>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81" name="Rectangle 80"/>
              <p:cNvSpPr/>
              <p:nvPr userDrawn="1"/>
            </p:nvSpPr>
            <p:spPr>
              <a:xfrm>
                <a:off x="9218311" y="6694312"/>
                <a:ext cx="100584" cy="100584"/>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83" name="Rectangle 82"/>
              <p:cNvSpPr/>
              <p:nvPr userDrawn="1"/>
            </p:nvSpPr>
            <p:spPr>
              <a:xfrm>
                <a:off x="9493231" y="6694312"/>
                <a:ext cx="100584" cy="100584"/>
              </a:xfrm>
              <a:prstGeom prst="rect">
                <a:avLst/>
              </a:prstGeom>
              <a:solidFill>
                <a:srgbClr val="D05883"/>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chemeClr val="bg1"/>
                  </a:solidFill>
                  <a:effectLst/>
                  <a:uLnTx/>
                  <a:uFillTx/>
                  <a:latin typeface="Akkurat Pro" pitchFamily="34" charset="0"/>
                  <a:cs typeface="Arial"/>
                </a:endParaRPr>
              </a:p>
            </p:txBody>
          </p:sp>
          <p:sp>
            <p:nvSpPr>
              <p:cNvPr id="84" name="Rectangle 83"/>
              <p:cNvSpPr/>
              <p:nvPr userDrawn="1"/>
            </p:nvSpPr>
            <p:spPr>
              <a:xfrm>
                <a:off x="9376091" y="6694312"/>
                <a:ext cx="100584" cy="100584"/>
              </a:xfrm>
              <a:prstGeom prst="rect">
                <a:avLst/>
              </a:prstGeom>
              <a:solidFill>
                <a:srgbClr val="69025C"/>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85" name="Rectangle 84"/>
              <p:cNvSpPr/>
              <p:nvPr userDrawn="1"/>
            </p:nvSpPr>
            <p:spPr>
              <a:xfrm>
                <a:off x="9610371" y="6694312"/>
                <a:ext cx="100584" cy="100584"/>
              </a:xfrm>
              <a:prstGeom prst="rect">
                <a:avLst/>
              </a:prstGeom>
              <a:solidFill>
                <a:srgbClr val="DD8BA4"/>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l-NL"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86" name="Rectangle 85"/>
              <p:cNvSpPr/>
              <p:nvPr userDrawn="1"/>
            </p:nvSpPr>
            <p:spPr>
              <a:xfrm>
                <a:off x="9727511" y="6694312"/>
                <a:ext cx="100584" cy="100584"/>
              </a:xfrm>
              <a:prstGeom prst="rect">
                <a:avLst/>
              </a:prstGeom>
              <a:solidFill>
                <a:srgbClr val="ECC0CB"/>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87" name="Rectangle 86"/>
              <p:cNvSpPr/>
              <p:nvPr userDrawn="1"/>
            </p:nvSpPr>
            <p:spPr>
              <a:xfrm>
                <a:off x="9218311" y="6822948"/>
                <a:ext cx="100584" cy="10058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88" name="Rectangle 87"/>
              <p:cNvSpPr/>
              <p:nvPr userDrawn="1"/>
            </p:nvSpPr>
            <p:spPr>
              <a:xfrm>
                <a:off x="9493231" y="6822948"/>
                <a:ext cx="100584" cy="100584"/>
              </a:xfrm>
              <a:prstGeom prst="rect">
                <a:avLst/>
              </a:prstGeom>
              <a:solidFill>
                <a:srgbClr val="BD4618"/>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chemeClr val="bg1"/>
                  </a:solidFill>
                  <a:effectLst/>
                  <a:uLnTx/>
                  <a:uFillTx/>
                  <a:latin typeface="Akkurat Pro" pitchFamily="34" charset="0"/>
                  <a:cs typeface="Arial"/>
                </a:endParaRPr>
              </a:p>
            </p:txBody>
          </p:sp>
          <p:sp>
            <p:nvSpPr>
              <p:cNvPr id="89" name="Rectangle 88"/>
              <p:cNvSpPr/>
              <p:nvPr userDrawn="1"/>
            </p:nvSpPr>
            <p:spPr>
              <a:xfrm>
                <a:off x="9376091" y="6822948"/>
                <a:ext cx="100584" cy="100584"/>
              </a:xfrm>
              <a:prstGeom prst="rect">
                <a:avLst/>
              </a:prstGeom>
              <a:solidFill>
                <a:srgbClr val="712200"/>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90" name="Rectangle 89"/>
              <p:cNvSpPr/>
              <p:nvPr userDrawn="1"/>
            </p:nvSpPr>
            <p:spPr>
              <a:xfrm>
                <a:off x="9610371" y="6822948"/>
                <a:ext cx="100584" cy="100584"/>
              </a:xfrm>
              <a:prstGeom prst="rect">
                <a:avLst/>
              </a:prstGeom>
              <a:solidFill>
                <a:srgbClr val="F69567"/>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l-NL"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91" name="Rectangle 90"/>
              <p:cNvSpPr/>
              <p:nvPr userDrawn="1"/>
            </p:nvSpPr>
            <p:spPr>
              <a:xfrm>
                <a:off x="9727511" y="6822948"/>
                <a:ext cx="100584" cy="100584"/>
              </a:xfrm>
              <a:prstGeom prst="rect">
                <a:avLst/>
              </a:prstGeom>
              <a:solidFill>
                <a:srgbClr val="FABD9B"/>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92" name="Rectangle 91"/>
              <p:cNvSpPr/>
              <p:nvPr userDrawn="1"/>
            </p:nvSpPr>
            <p:spPr>
              <a:xfrm>
                <a:off x="9218311" y="6951584"/>
                <a:ext cx="100584" cy="100584"/>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93" name="Rectangle 92"/>
              <p:cNvSpPr/>
              <p:nvPr userDrawn="1"/>
            </p:nvSpPr>
            <p:spPr>
              <a:xfrm>
                <a:off x="9493231" y="6951584"/>
                <a:ext cx="100584" cy="100584"/>
              </a:xfrm>
              <a:prstGeom prst="rect">
                <a:avLst/>
              </a:prstGeom>
              <a:solidFill>
                <a:srgbClr val="4F99C0"/>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chemeClr val="bg1"/>
                  </a:solidFill>
                  <a:effectLst/>
                  <a:uLnTx/>
                  <a:uFillTx/>
                  <a:latin typeface="Akkurat Pro" pitchFamily="34" charset="0"/>
                  <a:cs typeface="Arial"/>
                </a:endParaRPr>
              </a:p>
            </p:txBody>
          </p:sp>
          <p:sp>
            <p:nvSpPr>
              <p:cNvPr id="94" name="Rectangle 93"/>
              <p:cNvSpPr/>
              <p:nvPr userDrawn="1"/>
            </p:nvSpPr>
            <p:spPr>
              <a:xfrm>
                <a:off x="9376091" y="6951584"/>
                <a:ext cx="100584" cy="100584"/>
              </a:xfrm>
              <a:prstGeom prst="rect">
                <a:avLst/>
              </a:prstGeom>
              <a:solidFill>
                <a:srgbClr val="002B5E"/>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95" name="Rectangle 94"/>
              <p:cNvSpPr/>
              <p:nvPr userDrawn="1"/>
            </p:nvSpPr>
            <p:spPr>
              <a:xfrm>
                <a:off x="9610371" y="6951584"/>
                <a:ext cx="100584" cy="100584"/>
              </a:xfrm>
              <a:prstGeom prst="rect">
                <a:avLst/>
              </a:prstGeom>
              <a:solidFill>
                <a:srgbClr val="4F99C0"/>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l-NL"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96" name="Rectangle 95"/>
              <p:cNvSpPr/>
              <p:nvPr userDrawn="1"/>
            </p:nvSpPr>
            <p:spPr>
              <a:xfrm>
                <a:off x="9727511" y="6951584"/>
                <a:ext cx="100584" cy="100584"/>
              </a:xfrm>
              <a:prstGeom prst="rect">
                <a:avLst/>
              </a:prstGeom>
              <a:solidFill>
                <a:srgbClr val="A0C3DA"/>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97" name="Rectangle 96"/>
              <p:cNvSpPr/>
              <p:nvPr userDrawn="1"/>
            </p:nvSpPr>
            <p:spPr>
              <a:xfrm>
                <a:off x="9218311" y="7080219"/>
                <a:ext cx="100584" cy="100584"/>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98" name="Rectangle 97"/>
              <p:cNvSpPr/>
              <p:nvPr userDrawn="1"/>
            </p:nvSpPr>
            <p:spPr>
              <a:xfrm>
                <a:off x="9493231" y="7080219"/>
                <a:ext cx="100584" cy="100584"/>
              </a:xfrm>
              <a:prstGeom prst="rect">
                <a:avLst/>
              </a:prstGeom>
              <a:solidFill>
                <a:srgbClr val="534F9E"/>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chemeClr val="bg1"/>
                  </a:solidFill>
                  <a:effectLst/>
                  <a:uLnTx/>
                  <a:uFillTx/>
                  <a:latin typeface="Akkurat Pro" pitchFamily="34" charset="0"/>
                  <a:cs typeface="Arial"/>
                </a:endParaRPr>
              </a:p>
            </p:txBody>
          </p:sp>
          <p:sp>
            <p:nvSpPr>
              <p:cNvPr id="99" name="Rectangle 98"/>
              <p:cNvSpPr/>
              <p:nvPr userDrawn="1"/>
            </p:nvSpPr>
            <p:spPr>
              <a:xfrm>
                <a:off x="9376091" y="7080219"/>
                <a:ext cx="100584" cy="100584"/>
              </a:xfrm>
              <a:prstGeom prst="rect">
                <a:avLst/>
              </a:prstGeom>
              <a:solidFill>
                <a:srgbClr val="37227A"/>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100" name="Rectangle 99"/>
              <p:cNvSpPr/>
              <p:nvPr userDrawn="1"/>
            </p:nvSpPr>
            <p:spPr>
              <a:xfrm>
                <a:off x="9610371" y="7080219"/>
                <a:ext cx="100584" cy="100584"/>
              </a:xfrm>
              <a:prstGeom prst="rect">
                <a:avLst/>
              </a:prstGeom>
              <a:solidFill>
                <a:srgbClr val="908DC5"/>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l-NL"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101" name="Rectangle 100"/>
              <p:cNvSpPr/>
              <p:nvPr userDrawn="1"/>
            </p:nvSpPr>
            <p:spPr>
              <a:xfrm>
                <a:off x="9727511" y="7080219"/>
                <a:ext cx="100584" cy="100584"/>
              </a:xfrm>
              <a:prstGeom prst="rect">
                <a:avLst/>
              </a:prstGeom>
              <a:solidFill>
                <a:srgbClr val="BBB9DC"/>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grpSp>
        <p:sp>
          <p:nvSpPr>
            <p:cNvPr id="75" name="TextBox 74"/>
            <p:cNvSpPr txBox="1"/>
            <p:nvPr userDrawn="1"/>
          </p:nvSpPr>
          <p:spPr>
            <a:xfrm>
              <a:off x="9203119" y="6283237"/>
              <a:ext cx="677372" cy="142555"/>
            </a:xfrm>
            <a:prstGeom prst="rect">
              <a:avLst/>
            </a:prstGeom>
            <a:noFill/>
          </p:spPr>
          <p:txBody>
            <a:bodyPr wrap="square" lIns="0" tIns="0" rIns="0" bIns="0" rtlCol="0">
              <a:noAutofit/>
            </a:bodyPr>
            <a:lstStyle/>
            <a:p>
              <a:pPr algn="l"/>
              <a:r>
                <a:rPr lang="en-US" sz="800" dirty="0" err="1">
                  <a:solidFill>
                    <a:schemeClr val="tx1"/>
                  </a:solidFill>
                  <a:latin typeface="Arial Narrow" panose="020B0606020202030204" pitchFamily="34" charset="0"/>
                </a:rPr>
                <a:t>Platts</a:t>
              </a:r>
              <a:r>
                <a:rPr lang="en-US" sz="800" dirty="0">
                  <a:solidFill>
                    <a:schemeClr val="tx1"/>
                  </a:solidFill>
                  <a:latin typeface="Arial Narrow" panose="020B0606020202030204" pitchFamily="34" charset="0"/>
                </a:rPr>
                <a:t> Commodity Colors: </a:t>
              </a:r>
            </a:p>
          </p:txBody>
        </p:sp>
      </p:grpSp>
    </p:spTree>
    <p:extLst>
      <p:ext uri="{BB962C8B-B14F-4D97-AF65-F5344CB8AC3E}">
        <p14:creationId xmlns:p14="http://schemas.microsoft.com/office/powerpoint/2010/main" val="3633473520"/>
      </p:ext>
    </p:extLst>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 id="2147483726" r:id="rId12"/>
    <p:sldLayoutId id="2147483727" r:id="rId13"/>
    <p:sldLayoutId id="2147483728" r:id="rId14"/>
    <p:sldLayoutId id="2147483729" r:id="rId15"/>
    <p:sldLayoutId id="2147483730" r:id="rId16"/>
    <p:sldLayoutId id="2147483731" r:id="rId17"/>
    <p:sldLayoutId id="2147483732" r:id="rId18"/>
    <p:sldLayoutId id="2147483733" r:id="rId19"/>
    <p:sldLayoutId id="2147483734" r:id="rId20"/>
    <p:sldLayoutId id="2147483735" r:id="rId21"/>
    <p:sldLayoutId id="2147483736" r:id="rId22"/>
    <p:sldLayoutId id="2147483737" r:id="rId23"/>
    <p:sldLayoutId id="2147483738" r:id="rId24"/>
    <p:sldLayoutId id="2147483739" r:id="rId25"/>
    <p:sldLayoutId id="2147483740" r:id="rId26"/>
    <p:sldLayoutId id="2147483741" r:id="rId27"/>
    <p:sldLayoutId id="2147483742" r:id="rId28"/>
    <p:sldLayoutId id="2147483743" r:id="rId29"/>
    <p:sldLayoutId id="2147483744" r:id="rId30"/>
    <p:sldLayoutId id="2147483745" r:id="rId31"/>
    <p:sldLayoutId id="2147483746" r:id="rId32"/>
    <p:sldLayoutId id="2147483747" r:id="rId33"/>
    <p:sldLayoutId id="2147483748" r:id="rId34"/>
    <p:sldLayoutId id="2147483749" r:id="rId35"/>
  </p:sldLayoutIdLst>
  <p:hf sldNum="0" hdr="0" dt="0"/>
  <p:txStyles>
    <p:titleStyle>
      <a:lvl1pPr algn="l" defTabSz="914400" rtl="0" eaLnBrk="1" latinLnBrk="0" hangingPunct="1">
        <a:lnSpc>
          <a:spcPct val="90000"/>
        </a:lnSpc>
        <a:spcBef>
          <a:spcPct val="0"/>
        </a:spcBef>
        <a:buNone/>
        <a:defRPr sz="2800" b="1" kern="1200">
          <a:solidFill>
            <a:schemeClr val="tx1"/>
          </a:solidFill>
          <a:latin typeface="+mj-lt"/>
          <a:ea typeface="+mj-ea"/>
          <a:cs typeface="+mj-cs"/>
        </a:defRPr>
      </a:lvl1pPr>
    </p:titleStyle>
    <p:bodyStyle>
      <a:lvl1pPr marL="169863" indent="-169863" algn="l" defTabSz="914400" rtl="0" eaLnBrk="1" latinLnBrk="0" hangingPunct="1">
        <a:lnSpc>
          <a:spcPct val="90000"/>
        </a:lnSpc>
        <a:spcBef>
          <a:spcPts val="1200"/>
        </a:spcBef>
        <a:spcAft>
          <a:spcPts val="200"/>
        </a:spcAft>
        <a:buFont typeface="Arial" panose="020B0604020202020204" pitchFamily="34" charset="0"/>
        <a:buChar char="•"/>
        <a:defRPr sz="2000" b="0" kern="1200">
          <a:solidFill>
            <a:schemeClr val="tx1"/>
          </a:solidFill>
          <a:latin typeface="+mn-lt"/>
          <a:ea typeface="+mn-ea"/>
          <a:cs typeface="+mn-cs"/>
        </a:defRPr>
      </a:lvl1pPr>
      <a:lvl2pPr marL="403225" indent="-219456" algn="l" defTabSz="914400" rtl="0" eaLnBrk="1" latinLnBrk="0" hangingPunct="1">
        <a:lnSpc>
          <a:spcPct val="90000"/>
        </a:lnSpc>
        <a:spcBef>
          <a:spcPts val="300"/>
        </a:spcBef>
        <a:spcAft>
          <a:spcPts val="0"/>
        </a:spcAft>
        <a:buFont typeface="Arial" panose="020B0604020202020204" pitchFamily="34" charset="0"/>
        <a:buChar char="–"/>
        <a:defRPr sz="1800" b="0" kern="1200">
          <a:solidFill>
            <a:schemeClr val="tx1"/>
          </a:solidFill>
          <a:latin typeface="+mn-lt"/>
          <a:ea typeface="+mn-ea"/>
          <a:cs typeface="+mn-cs"/>
        </a:defRPr>
      </a:lvl2pPr>
      <a:lvl3pPr marL="566928" indent="-169863" algn="l" defTabSz="914400" rtl="0" eaLnBrk="1" latinLnBrk="0" hangingPunct="1">
        <a:lnSpc>
          <a:spcPct val="90000"/>
        </a:lnSpc>
        <a:spcBef>
          <a:spcPts val="300"/>
        </a:spcBef>
        <a:spcAft>
          <a:spcPts val="0"/>
        </a:spcAft>
        <a:buFont typeface="Wingdings" panose="05000000000000000000" pitchFamily="2" charset="2"/>
        <a:buChar char="§"/>
        <a:defRPr sz="1600" b="0" kern="1200">
          <a:solidFill>
            <a:schemeClr val="tx1"/>
          </a:solidFill>
          <a:latin typeface="+mn-lt"/>
          <a:ea typeface="+mn-ea"/>
          <a:cs typeface="+mn-cs"/>
        </a:defRPr>
      </a:lvl3pPr>
      <a:lvl4pPr marL="740664" indent="-173736" algn="l" defTabSz="914400" rtl="0" eaLnBrk="1" latinLnBrk="0" hangingPunct="1">
        <a:lnSpc>
          <a:spcPct val="90000"/>
        </a:lnSpc>
        <a:spcBef>
          <a:spcPts val="300"/>
        </a:spcBef>
        <a:buFont typeface="Arial" panose="020B0604020202020204" pitchFamily="34" charset="0"/>
        <a:buChar char="•"/>
        <a:defRPr sz="1400" b="0" kern="1200">
          <a:solidFill>
            <a:schemeClr val="tx1"/>
          </a:solidFill>
          <a:latin typeface="+mn-lt"/>
          <a:ea typeface="+mn-ea"/>
          <a:cs typeface="+mn-cs"/>
        </a:defRPr>
      </a:lvl4pPr>
      <a:lvl5pPr marL="914400" indent="-173736" algn="l" defTabSz="914400" rtl="0" eaLnBrk="1" latinLnBrk="0" hangingPunct="1">
        <a:lnSpc>
          <a:spcPct val="90000"/>
        </a:lnSpc>
        <a:spcBef>
          <a:spcPts val="300"/>
        </a:spcBef>
        <a:buFont typeface="Arial" panose="020B0604020202020204" pitchFamily="34" charset="0"/>
        <a:buChar char="–"/>
        <a:defRPr sz="14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A4A3A4"/>
          </p15:clr>
        </p15:guide>
        <p15:guide id="2" pos="3840">
          <p15:clr>
            <a:srgbClr val="A4A3A4"/>
          </p15:clr>
        </p15:guide>
        <p15:guide id="3" orient="horz" pos="1128">
          <p15:clr>
            <a:srgbClr val="F26B43"/>
          </p15:clr>
        </p15:guide>
        <p15:guide id="5" orient="horz" pos="864">
          <p15:clr>
            <a:srgbClr val="5ACBF0"/>
          </p15:clr>
        </p15:guide>
        <p15:guide id="6" orient="horz" pos="136">
          <p15:clr>
            <a:srgbClr val="A4A3A4"/>
          </p15:clr>
        </p15:guide>
        <p15:guide id="7" orient="horz" pos="3837">
          <p15:clr>
            <a:srgbClr val="F26B43"/>
          </p15:clr>
        </p15:guide>
        <p15:guide id="8" orient="horz" pos="4190">
          <p15:clr>
            <a:srgbClr val="A4A3A4"/>
          </p15:clr>
        </p15:guide>
        <p15:guide id="9" pos="7424">
          <p15:clr>
            <a:srgbClr val="F26B43"/>
          </p15:clr>
        </p15:guide>
        <p15:guide id="10" pos="253">
          <p15:clr>
            <a:srgbClr val="F26B43"/>
          </p15:clr>
        </p15:guide>
        <p15:guide id="12" orient="horz" pos="3576">
          <p15:clr>
            <a:srgbClr val="5ACBF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body" idx="1"/>
          </p:nvPr>
        </p:nvSpPr>
        <p:spPr bwMode="auto">
          <a:xfrm>
            <a:off x="304801" y="1979613"/>
            <a:ext cx="11584516" cy="4227512"/>
          </a:xfrm>
          <a:prstGeom prst="rect">
            <a:avLst/>
          </a:prstGeom>
          <a:noFill/>
          <a:ln w="12700">
            <a:noFill/>
            <a:miter lim="800000"/>
            <a:headEnd/>
            <a:tailEnd/>
          </a:ln>
          <a:effectLst/>
        </p:spPr>
        <p:txBody>
          <a:bodyPr vert="horz" wrap="square" lIns="90488" tIns="44450" rIns="90488" bIns="4445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Slide Number Placeholder 5"/>
          <p:cNvSpPr txBox="1">
            <a:spLocks/>
          </p:cNvSpPr>
          <p:nvPr/>
        </p:nvSpPr>
        <p:spPr>
          <a:xfrm>
            <a:off x="11602226" y="6428400"/>
            <a:ext cx="284975" cy="180000"/>
          </a:xfrm>
          <a:prstGeom prst="rect">
            <a:avLst/>
          </a:prstGeom>
        </p:spPr>
        <p:txBody>
          <a:bodyPr lIns="0" tIns="0" rIns="0" bIns="0" anchor="ctr" anchorCtr="0"/>
          <a:lstStyle>
            <a:defPPr>
              <a:defRPr lang="en-US"/>
            </a:defPPr>
            <a:lvl1pPr marL="0" algn="l" defTabSz="1019007" rtl="0" eaLnBrk="1" latinLnBrk="0" hangingPunct="1">
              <a:defRPr sz="2000" kern="1200">
                <a:solidFill>
                  <a:schemeClr val="tx1"/>
                </a:solidFill>
                <a:latin typeface="+mn-lt"/>
                <a:ea typeface="+mn-ea"/>
                <a:cs typeface="+mn-cs"/>
              </a:defRPr>
            </a:lvl1pPr>
            <a:lvl2pPr marL="509504" algn="l" defTabSz="1019007" rtl="0" eaLnBrk="1" latinLnBrk="0" hangingPunct="1">
              <a:defRPr sz="2000" kern="1200">
                <a:solidFill>
                  <a:schemeClr val="tx1"/>
                </a:solidFill>
                <a:latin typeface="+mn-lt"/>
                <a:ea typeface="+mn-ea"/>
                <a:cs typeface="+mn-cs"/>
              </a:defRPr>
            </a:lvl2pPr>
            <a:lvl3pPr marL="1019007" algn="l" defTabSz="1019007" rtl="0" eaLnBrk="1" latinLnBrk="0" hangingPunct="1">
              <a:defRPr sz="2000" kern="1200">
                <a:solidFill>
                  <a:schemeClr val="tx1"/>
                </a:solidFill>
                <a:latin typeface="+mn-lt"/>
                <a:ea typeface="+mn-ea"/>
                <a:cs typeface="+mn-cs"/>
              </a:defRPr>
            </a:lvl3pPr>
            <a:lvl4pPr marL="1528511" algn="l" defTabSz="1019007" rtl="0" eaLnBrk="1" latinLnBrk="0" hangingPunct="1">
              <a:defRPr sz="2000" kern="1200">
                <a:solidFill>
                  <a:schemeClr val="tx1"/>
                </a:solidFill>
                <a:latin typeface="+mn-lt"/>
                <a:ea typeface="+mn-ea"/>
                <a:cs typeface="+mn-cs"/>
              </a:defRPr>
            </a:lvl4pPr>
            <a:lvl5pPr marL="2038015" algn="l" defTabSz="1019007" rtl="0" eaLnBrk="1" latinLnBrk="0" hangingPunct="1">
              <a:defRPr sz="2000" kern="1200">
                <a:solidFill>
                  <a:schemeClr val="tx1"/>
                </a:solidFill>
                <a:latin typeface="+mn-lt"/>
                <a:ea typeface="+mn-ea"/>
                <a:cs typeface="+mn-cs"/>
              </a:defRPr>
            </a:lvl5pPr>
            <a:lvl6pPr marL="2547518" algn="l" defTabSz="1019007" rtl="0" eaLnBrk="1" latinLnBrk="0" hangingPunct="1">
              <a:defRPr sz="2000" kern="1200">
                <a:solidFill>
                  <a:schemeClr val="tx1"/>
                </a:solidFill>
                <a:latin typeface="+mn-lt"/>
                <a:ea typeface="+mn-ea"/>
                <a:cs typeface="+mn-cs"/>
              </a:defRPr>
            </a:lvl6pPr>
            <a:lvl7pPr marL="3057022" algn="l" defTabSz="1019007" rtl="0" eaLnBrk="1" latinLnBrk="0" hangingPunct="1">
              <a:defRPr sz="2000" kern="1200">
                <a:solidFill>
                  <a:schemeClr val="tx1"/>
                </a:solidFill>
                <a:latin typeface="+mn-lt"/>
                <a:ea typeface="+mn-ea"/>
                <a:cs typeface="+mn-cs"/>
              </a:defRPr>
            </a:lvl7pPr>
            <a:lvl8pPr marL="3566526" algn="l" defTabSz="1019007" rtl="0" eaLnBrk="1" latinLnBrk="0" hangingPunct="1">
              <a:defRPr sz="2000" kern="1200">
                <a:solidFill>
                  <a:schemeClr val="tx1"/>
                </a:solidFill>
                <a:latin typeface="+mn-lt"/>
                <a:ea typeface="+mn-ea"/>
                <a:cs typeface="+mn-cs"/>
              </a:defRPr>
            </a:lvl8pPr>
            <a:lvl9pPr marL="4076029" algn="l" defTabSz="1019007" rtl="0" eaLnBrk="1" latinLnBrk="0" hangingPunct="1">
              <a:defRPr sz="2000" kern="1200">
                <a:solidFill>
                  <a:schemeClr val="tx1"/>
                </a:solidFill>
                <a:latin typeface="+mn-lt"/>
                <a:ea typeface="+mn-ea"/>
                <a:cs typeface="+mn-cs"/>
              </a:defRPr>
            </a:lvl9pPr>
          </a:lstStyle>
          <a:p>
            <a:fld id="{5E75E505-CFC4-4AA9-9A00-54095C68BB67}" type="slidenum">
              <a:rPr lang="en-US" sz="800" b="0" smtClean="0">
                <a:solidFill>
                  <a:prstClr val="black">
                    <a:tint val="75000"/>
                  </a:prstClr>
                </a:solidFill>
                <a:effectLst/>
                <a:latin typeface="Arial" panose="020B0604020202020204" pitchFamily="34" charset="0"/>
              </a:rPr>
              <a:pPr/>
              <a:t>‹#›</a:t>
            </a:fld>
            <a:endParaRPr lang="en-US" sz="800" b="0" dirty="0">
              <a:solidFill>
                <a:prstClr val="black">
                  <a:tint val="75000"/>
                </a:prstClr>
              </a:solidFill>
              <a:effectLst/>
              <a:latin typeface="Arial" panose="020B0604020202020204" pitchFamily="34" charset="0"/>
            </a:endParaRPr>
          </a:p>
        </p:txBody>
      </p:sp>
      <p:cxnSp>
        <p:nvCxnSpPr>
          <p:cNvPr id="6" name="Straight Connector 5"/>
          <p:cNvCxnSpPr/>
          <p:nvPr userDrawn="1"/>
        </p:nvCxnSpPr>
        <p:spPr>
          <a:xfrm>
            <a:off x="-395621" y="216275"/>
            <a:ext cx="395621" cy="0"/>
          </a:xfrm>
          <a:prstGeom prst="line">
            <a:avLst/>
          </a:prstGeom>
          <a:ln w="31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userDrawn="1"/>
        </p:nvCxnSpPr>
        <p:spPr>
          <a:xfrm>
            <a:off x="-395621" y="1371600"/>
            <a:ext cx="395621" cy="0"/>
          </a:xfrm>
          <a:prstGeom prst="line">
            <a:avLst/>
          </a:prstGeom>
          <a:ln w="31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userDrawn="1"/>
        </p:nvCxnSpPr>
        <p:spPr>
          <a:xfrm>
            <a:off x="-395621" y="1792940"/>
            <a:ext cx="395621" cy="0"/>
          </a:xfrm>
          <a:prstGeom prst="line">
            <a:avLst/>
          </a:prstGeom>
          <a:ln w="31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userDrawn="1"/>
        </p:nvCxnSpPr>
        <p:spPr>
          <a:xfrm>
            <a:off x="-395621" y="3429754"/>
            <a:ext cx="395621" cy="0"/>
          </a:xfrm>
          <a:prstGeom prst="line">
            <a:avLst/>
          </a:prstGeom>
          <a:ln w="31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userDrawn="1"/>
        </p:nvCxnSpPr>
        <p:spPr>
          <a:xfrm>
            <a:off x="-395621" y="6090880"/>
            <a:ext cx="395621" cy="0"/>
          </a:xfrm>
          <a:prstGeom prst="line">
            <a:avLst/>
          </a:prstGeom>
          <a:ln w="31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userDrawn="1"/>
        </p:nvCxnSpPr>
        <p:spPr>
          <a:xfrm>
            <a:off x="-395621" y="6653049"/>
            <a:ext cx="395621" cy="0"/>
          </a:xfrm>
          <a:prstGeom prst="line">
            <a:avLst/>
          </a:prstGeom>
          <a:ln w="31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userDrawn="1"/>
        </p:nvCxnSpPr>
        <p:spPr>
          <a:xfrm rot="5400000" flipH="1" flipV="1">
            <a:off x="255230" y="-152400"/>
            <a:ext cx="296716" cy="0"/>
          </a:xfrm>
          <a:prstGeom prst="line">
            <a:avLst/>
          </a:prstGeom>
          <a:ln w="31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userDrawn="1"/>
        </p:nvCxnSpPr>
        <p:spPr>
          <a:xfrm rot="5400000" flipH="1" flipV="1">
            <a:off x="5947642" y="-152400"/>
            <a:ext cx="296716" cy="0"/>
          </a:xfrm>
          <a:prstGeom prst="line">
            <a:avLst/>
          </a:prstGeom>
          <a:ln w="31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userDrawn="1"/>
        </p:nvCxnSpPr>
        <p:spPr>
          <a:xfrm rot="5400000" flipH="1" flipV="1">
            <a:off x="11637249" y="-152400"/>
            <a:ext cx="296716" cy="0"/>
          </a:xfrm>
          <a:prstGeom prst="line">
            <a:avLst/>
          </a:prstGeom>
          <a:ln w="31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userDrawn="1"/>
        </p:nvCxnSpPr>
        <p:spPr>
          <a:xfrm>
            <a:off x="12192000" y="216275"/>
            <a:ext cx="395621" cy="0"/>
          </a:xfrm>
          <a:prstGeom prst="line">
            <a:avLst/>
          </a:prstGeom>
          <a:ln w="31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userDrawn="1"/>
        </p:nvCxnSpPr>
        <p:spPr>
          <a:xfrm>
            <a:off x="12192000" y="1371600"/>
            <a:ext cx="395621" cy="0"/>
          </a:xfrm>
          <a:prstGeom prst="line">
            <a:avLst/>
          </a:prstGeom>
          <a:ln w="31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userDrawn="1"/>
        </p:nvCxnSpPr>
        <p:spPr>
          <a:xfrm>
            <a:off x="12192000" y="1792940"/>
            <a:ext cx="395621" cy="0"/>
          </a:xfrm>
          <a:prstGeom prst="line">
            <a:avLst/>
          </a:prstGeom>
          <a:ln w="31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userDrawn="1"/>
        </p:nvCxnSpPr>
        <p:spPr>
          <a:xfrm>
            <a:off x="12192000" y="3429754"/>
            <a:ext cx="395621" cy="0"/>
          </a:xfrm>
          <a:prstGeom prst="line">
            <a:avLst/>
          </a:prstGeom>
          <a:ln w="31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userDrawn="1"/>
        </p:nvCxnSpPr>
        <p:spPr>
          <a:xfrm>
            <a:off x="12192000" y="6091822"/>
            <a:ext cx="395621" cy="0"/>
          </a:xfrm>
          <a:prstGeom prst="line">
            <a:avLst/>
          </a:prstGeom>
          <a:ln w="31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userDrawn="1"/>
        </p:nvCxnSpPr>
        <p:spPr>
          <a:xfrm>
            <a:off x="12192000" y="6651144"/>
            <a:ext cx="395621" cy="0"/>
          </a:xfrm>
          <a:prstGeom prst="line">
            <a:avLst/>
          </a:prstGeom>
          <a:ln w="31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21" name="TextBox 20"/>
          <p:cNvSpPr txBox="1"/>
          <p:nvPr userDrawn="1"/>
        </p:nvSpPr>
        <p:spPr>
          <a:xfrm>
            <a:off x="12287024" y="5975774"/>
            <a:ext cx="1706880" cy="142555"/>
          </a:xfrm>
          <a:prstGeom prst="rect">
            <a:avLst/>
          </a:prstGeom>
          <a:noFill/>
        </p:spPr>
        <p:txBody>
          <a:bodyPr wrap="square" lIns="0" tIns="0" rIns="0" bIns="0" rtlCol="0">
            <a:noAutofit/>
          </a:bodyPr>
          <a:lstStyle/>
          <a:p>
            <a:pPr algn="l"/>
            <a:r>
              <a:rPr lang="en-US" sz="800" dirty="0">
                <a:solidFill>
                  <a:schemeClr val="bg2">
                    <a:lumMod val="75000"/>
                  </a:schemeClr>
                </a:solidFill>
                <a:latin typeface="Arial Narrow" panose="020B0606020202030204" pitchFamily="34" charset="0"/>
              </a:rPr>
              <a:t>No content below the line</a:t>
            </a:r>
          </a:p>
        </p:txBody>
      </p:sp>
      <p:sp>
        <p:nvSpPr>
          <p:cNvPr id="22" name="TextBox 21"/>
          <p:cNvSpPr txBox="1"/>
          <p:nvPr userDrawn="1"/>
        </p:nvSpPr>
        <p:spPr>
          <a:xfrm>
            <a:off x="-1786823" y="5987532"/>
            <a:ext cx="1706880" cy="142555"/>
          </a:xfrm>
          <a:prstGeom prst="rect">
            <a:avLst/>
          </a:prstGeom>
          <a:noFill/>
        </p:spPr>
        <p:txBody>
          <a:bodyPr wrap="square" lIns="0" tIns="0" rIns="0" bIns="0" rtlCol="0">
            <a:noAutofit/>
          </a:bodyPr>
          <a:lstStyle/>
          <a:p>
            <a:pPr algn="r"/>
            <a:r>
              <a:rPr lang="en-US" sz="800" dirty="0">
                <a:solidFill>
                  <a:schemeClr val="bg2">
                    <a:lumMod val="75000"/>
                  </a:schemeClr>
                </a:solidFill>
                <a:latin typeface="Arial Narrow" panose="020B0606020202030204" pitchFamily="34" charset="0"/>
              </a:rPr>
              <a:t>No content below the line</a:t>
            </a:r>
          </a:p>
        </p:txBody>
      </p:sp>
      <p:sp>
        <p:nvSpPr>
          <p:cNvPr id="23" name="Rectangle 22"/>
          <p:cNvSpPr/>
          <p:nvPr userDrawn="1"/>
        </p:nvSpPr>
        <p:spPr>
          <a:xfrm>
            <a:off x="12287025" y="-4042"/>
            <a:ext cx="1386247" cy="17969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lstStyle/>
          <a:p>
            <a:pPr algn="l"/>
            <a:endParaRPr lang="en-US" sz="1000" dirty="0">
              <a:latin typeface="Arial" panose="020B0604020202020204" pitchFamily="34" charset="0"/>
            </a:endParaRPr>
          </a:p>
        </p:txBody>
      </p:sp>
      <p:cxnSp>
        <p:nvCxnSpPr>
          <p:cNvPr id="24" name="Straight Connector 23"/>
          <p:cNvCxnSpPr/>
          <p:nvPr userDrawn="1"/>
        </p:nvCxnSpPr>
        <p:spPr>
          <a:xfrm>
            <a:off x="-395621" y="6653049"/>
            <a:ext cx="395621" cy="0"/>
          </a:xfrm>
          <a:prstGeom prst="line">
            <a:avLst/>
          </a:prstGeom>
          <a:ln w="31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25" name="Platts"/>
          <p:cNvPicPr>
            <a:picLocks noChangeAspect="1"/>
          </p:cNvPicPr>
          <p:nvPr userDrawn="1"/>
        </p:nvPicPr>
        <p:blipFill>
          <a:blip r:embed="rId15" cstate="print">
            <a:extLst>
              <a:ext uri="{28A0092B-C50C-407E-A947-70E740481C1C}">
                <a14:useLocalDpi xmlns:a14="http://schemas.microsoft.com/office/drawing/2010/main"/>
              </a:ext>
            </a:extLst>
          </a:blip>
          <a:stretch>
            <a:fillRect/>
          </a:stretch>
        </p:blipFill>
        <p:spPr>
          <a:xfrm>
            <a:off x="265093" y="6083223"/>
            <a:ext cx="1256647" cy="713232"/>
          </a:xfrm>
          <a:prstGeom prst="rect">
            <a:avLst/>
          </a:prstGeom>
        </p:spPr>
      </p:pic>
      <p:sp>
        <p:nvSpPr>
          <p:cNvPr id="26" name="Rectangle 25"/>
          <p:cNvSpPr/>
          <p:nvPr userDrawn="1"/>
        </p:nvSpPr>
        <p:spPr>
          <a:xfrm>
            <a:off x="0" y="6874278"/>
            <a:ext cx="12192000" cy="34286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tx1"/>
              </a:solidFill>
              <a:latin typeface="Arial" panose="020B0604020202020204" pitchFamily="34" charset="0"/>
            </a:endParaRPr>
          </a:p>
        </p:txBody>
      </p:sp>
      <p:cxnSp>
        <p:nvCxnSpPr>
          <p:cNvPr id="27" name="Straight Connector 26"/>
          <p:cNvCxnSpPr/>
          <p:nvPr userDrawn="1"/>
        </p:nvCxnSpPr>
        <p:spPr>
          <a:xfrm rot="5400000" flipH="1" flipV="1">
            <a:off x="5947642" y="7006358"/>
            <a:ext cx="296716" cy="0"/>
          </a:xfrm>
          <a:prstGeom prst="line">
            <a:avLst/>
          </a:prstGeom>
          <a:ln w="31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userDrawn="1"/>
        </p:nvCxnSpPr>
        <p:spPr>
          <a:xfrm rot="5400000" flipH="1" flipV="1">
            <a:off x="11637249" y="7006358"/>
            <a:ext cx="296716" cy="0"/>
          </a:xfrm>
          <a:prstGeom prst="line">
            <a:avLst/>
          </a:prstGeom>
          <a:ln w="31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29" name="Rectangle 28"/>
          <p:cNvSpPr/>
          <p:nvPr userDrawn="1"/>
        </p:nvSpPr>
        <p:spPr>
          <a:xfrm>
            <a:off x="6311590" y="6892980"/>
            <a:ext cx="5880409" cy="2866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45720" tIns="0" rIns="45720" bIns="0" rtlCol="0" anchor="ctr"/>
          <a:lstStyle/>
          <a:p>
            <a:pPr algn="l"/>
            <a:r>
              <a:rPr lang="en-US" sz="1000" b="1" baseline="0" dirty="0">
                <a:solidFill>
                  <a:schemeClr val="tx1"/>
                </a:solidFill>
                <a:latin typeface="Arial" panose="020B0604020202020204" pitchFamily="34" charset="0"/>
              </a:rPr>
              <a:t>Footer :  </a:t>
            </a:r>
            <a:r>
              <a:rPr lang="en-US" sz="1000" baseline="0" dirty="0">
                <a:solidFill>
                  <a:schemeClr val="tx1"/>
                </a:solidFill>
                <a:latin typeface="Arial" panose="020B0604020202020204" pitchFamily="34" charset="0"/>
                <a:sym typeface="Wingdings 3" panose="05040102010807070707" pitchFamily="18" charset="2"/>
              </a:rPr>
              <a:t>Never change the footer text on individual slides. Change, t</a:t>
            </a:r>
            <a:r>
              <a:rPr lang="en-US" sz="1000" baseline="0" dirty="0">
                <a:solidFill>
                  <a:schemeClr val="tx1"/>
                </a:solidFill>
                <a:latin typeface="Arial" panose="020B0604020202020204" pitchFamily="34" charset="0"/>
              </a:rPr>
              <a:t>urn on or off footer by using </a:t>
            </a:r>
            <a:br>
              <a:rPr lang="en-US" sz="1000" baseline="0" dirty="0">
                <a:solidFill>
                  <a:schemeClr val="tx1"/>
                </a:solidFill>
                <a:latin typeface="Arial" panose="020B0604020202020204" pitchFamily="34" charset="0"/>
              </a:rPr>
            </a:br>
            <a:r>
              <a:rPr lang="en-US" sz="1000" baseline="0" dirty="0">
                <a:solidFill>
                  <a:schemeClr val="tx1"/>
                </a:solidFill>
                <a:latin typeface="Arial" panose="020B0604020202020204" pitchFamily="34" charset="0"/>
              </a:rPr>
              <a:t>Insert </a:t>
            </a:r>
            <a:r>
              <a:rPr lang="en-US" sz="1000" baseline="0" dirty="0">
                <a:solidFill>
                  <a:schemeClr val="tx1"/>
                </a:solidFill>
                <a:latin typeface="Arial" panose="020B0604020202020204" pitchFamily="34" charset="0"/>
                <a:sym typeface="Wingdings 3" panose="05040102010807070707" pitchFamily="18" charset="2"/>
              </a:rPr>
              <a:t> Header &amp; Footer Enter / change text  Click Apply All. </a:t>
            </a:r>
            <a:endParaRPr lang="en-US" sz="1000" baseline="0" dirty="0">
              <a:solidFill>
                <a:schemeClr val="tx1"/>
              </a:solidFill>
              <a:latin typeface="Arial" panose="020B0604020202020204" pitchFamily="34" charset="0"/>
            </a:endParaRPr>
          </a:p>
        </p:txBody>
      </p:sp>
      <p:sp>
        <p:nvSpPr>
          <p:cNvPr id="30" name="TextBox 29"/>
          <p:cNvSpPr txBox="1"/>
          <p:nvPr userDrawn="1"/>
        </p:nvSpPr>
        <p:spPr>
          <a:xfrm>
            <a:off x="55813" y="6883559"/>
            <a:ext cx="903163" cy="142555"/>
          </a:xfrm>
          <a:prstGeom prst="rect">
            <a:avLst/>
          </a:prstGeom>
          <a:noFill/>
        </p:spPr>
        <p:txBody>
          <a:bodyPr wrap="square" lIns="0" tIns="0" rIns="0" bIns="0" rtlCol="0">
            <a:noAutofit/>
          </a:bodyPr>
          <a:lstStyle/>
          <a:p>
            <a:pPr algn="l"/>
            <a:r>
              <a:rPr lang="en-US" sz="800" dirty="0">
                <a:solidFill>
                  <a:schemeClr val="tx1"/>
                </a:solidFill>
                <a:latin typeface="Arial Narrow" panose="020B0606020202030204" pitchFamily="34" charset="0"/>
              </a:rPr>
              <a:t>Data color order</a:t>
            </a:r>
            <a:r>
              <a:rPr lang="en-US" sz="800" baseline="0" dirty="0">
                <a:solidFill>
                  <a:schemeClr val="tx1"/>
                </a:solidFill>
                <a:latin typeface="Arial Narrow" panose="020B0606020202030204" pitchFamily="34" charset="0"/>
              </a:rPr>
              <a:t>:</a:t>
            </a:r>
            <a:endParaRPr lang="en-US" sz="800" dirty="0">
              <a:solidFill>
                <a:schemeClr val="tx1"/>
              </a:solidFill>
              <a:latin typeface="Arial Narrow" panose="020B0606020202030204" pitchFamily="34" charset="0"/>
            </a:endParaRPr>
          </a:p>
        </p:txBody>
      </p:sp>
      <p:sp>
        <p:nvSpPr>
          <p:cNvPr id="31" name="TextBox 30"/>
          <p:cNvSpPr txBox="1"/>
          <p:nvPr userDrawn="1"/>
        </p:nvSpPr>
        <p:spPr>
          <a:xfrm>
            <a:off x="2804797" y="7042641"/>
            <a:ext cx="1320629" cy="136444"/>
          </a:xfrm>
          <a:prstGeom prst="rect">
            <a:avLst/>
          </a:prstGeom>
          <a:noFill/>
        </p:spPr>
        <p:txBody>
          <a:bodyPr wrap="square" lIns="0" tIns="0" rIns="0" bIns="0" rtlCol="0">
            <a:noAutofit/>
          </a:bodyPr>
          <a:lstStyle/>
          <a:p>
            <a:pPr algn="l"/>
            <a:r>
              <a:rPr lang="en-US" sz="800" dirty="0">
                <a:solidFill>
                  <a:schemeClr val="tx1"/>
                </a:solidFill>
                <a:latin typeface="Arial Narrow" panose="020B0606020202030204" pitchFamily="34" charset="0"/>
              </a:rPr>
              <a:t>Used with accent colors: </a:t>
            </a:r>
          </a:p>
        </p:txBody>
      </p:sp>
      <p:grpSp>
        <p:nvGrpSpPr>
          <p:cNvPr id="32" name="Group 31"/>
          <p:cNvGrpSpPr/>
          <p:nvPr userDrawn="1"/>
        </p:nvGrpSpPr>
        <p:grpSpPr>
          <a:xfrm>
            <a:off x="731575" y="6907927"/>
            <a:ext cx="1601607" cy="100584"/>
            <a:chOff x="914339" y="6913770"/>
            <a:chExt cx="1558450" cy="100584"/>
          </a:xfrm>
        </p:grpSpPr>
        <p:sp>
          <p:nvSpPr>
            <p:cNvPr id="33" name="Rectangle 32"/>
            <p:cNvSpPr/>
            <p:nvPr/>
          </p:nvSpPr>
          <p:spPr>
            <a:xfrm>
              <a:off x="914339" y="6913770"/>
              <a:ext cx="100584" cy="100584"/>
            </a:xfrm>
            <a:prstGeom prst="rect">
              <a:avLst/>
            </a:prstGeom>
            <a:solidFill>
              <a:srgbClr val="4F99C1"/>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34" name="Rectangle 33"/>
            <p:cNvSpPr/>
            <p:nvPr/>
          </p:nvSpPr>
          <p:spPr>
            <a:xfrm>
              <a:off x="1138627" y="6913770"/>
              <a:ext cx="100584" cy="100584"/>
            </a:xfrm>
            <a:prstGeom prst="rect">
              <a:avLst/>
            </a:prstGeom>
            <a:solidFill>
              <a:srgbClr val="FCB316"/>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chemeClr val="bg1"/>
                </a:solidFill>
                <a:effectLst/>
                <a:uLnTx/>
                <a:uFillTx/>
                <a:latin typeface="Akkurat Pro" pitchFamily="34" charset="0"/>
                <a:cs typeface="Arial"/>
              </a:endParaRPr>
            </a:p>
          </p:txBody>
        </p:sp>
        <p:sp>
          <p:nvSpPr>
            <p:cNvPr id="35" name="Rectangle 34"/>
            <p:cNvSpPr/>
            <p:nvPr/>
          </p:nvSpPr>
          <p:spPr>
            <a:xfrm>
              <a:off x="1026483" y="6913770"/>
              <a:ext cx="100584" cy="100584"/>
            </a:xfrm>
            <a:prstGeom prst="rect">
              <a:avLst/>
            </a:prstGeom>
            <a:solidFill>
              <a:srgbClr val="002B5F"/>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36" name="Rectangle 35"/>
            <p:cNvSpPr/>
            <p:nvPr/>
          </p:nvSpPr>
          <p:spPr>
            <a:xfrm>
              <a:off x="1250771" y="6913770"/>
              <a:ext cx="100584" cy="100584"/>
            </a:xfrm>
            <a:prstGeom prst="rect">
              <a:avLst/>
            </a:prstGeom>
            <a:solidFill>
              <a:srgbClr val="50280A"/>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l-NL"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37" name="Rectangle 36"/>
            <p:cNvSpPr/>
            <p:nvPr/>
          </p:nvSpPr>
          <p:spPr>
            <a:xfrm>
              <a:off x="1362915" y="6913770"/>
              <a:ext cx="100584" cy="100584"/>
            </a:xfrm>
            <a:prstGeom prst="rect">
              <a:avLst/>
            </a:prstGeom>
            <a:solidFill>
              <a:srgbClr val="DE8BA4"/>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38" name="Rectangle 37"/>
            <p:cNvSpPr/>
            <p:nvPr/>
          </p:nvSpPr>
          <p:spPr>
            <a:xfrm>
              <a:off x="1475059" y="6913770"/>
              <a:ext cx="100584" cy="100584"/>
            </a:xfrm>
            <a:prstGeom prst="rect">
              <a:avLst/>
            </a:prstGeom>
            <a:solidFill>
              <a:srgbClr val="6A035C"/>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39" name="Rectangle 38"/>
            <p:cNvSpPr/>
            <p:nvPr/>
          </p:nvSpPr>
          <p:spPr>
            <a:xfrm>
              <a:off x="1587203" y="6913770"/>
              <a:ext cx="100584" cy="100584"/>
            </a:xfrm>
            <a:prstGeom prst="rect">
              <a:avLst/>
            </a:prstGeom>
            <a:solidFill>
              <a:srgbClr val="00B3A0"/>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40" name="Rectangle 39"/>
            <p:cNvSpPr/>
            <p:nvPr/>
          </p:nvSpPr>
          <p:spPr>
            <a:xfrm>
              <a:off x="1699347" y="6913770"/>
              <a:ext cx="100584" cy="100584"/>
            </a:xfrm>
            <a:prstGeom prst="rect">
              <a:avLst/>
            </a:prstGeom>
            <a:solidFill>
              <a:srgbClr val="004D47"/>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rgbClr val="712300"/>
                </a:solidFill>
                <a:effectLst/>
                <a:uLnTx/>
                <a:uFillTx/>
                <a:latin typeface="Akkurat Pro" pitchFamily="34" charset="0"/>
                <a:cs typeface="Arial"/>
              </a:endParaRPr>
            </a:p>
          </p:txBody>
        </p:sp>
        <p:sp>
          <p:nvSpPr>
            <p:cNvPr id="41" name="Rectangle 40"/>
            <p:cNvSpPr/>
            <p:nvPr/>
          </p:nvSpPr>
          <p:spPr>
            <a:xfrm>
              <a:off x="1811491" y="6913770"/>
              <a:ext cx="100584" cy="100584"/>
            </a:xfrm>
            <a:prstGeom prst="rect">
              <a:avLst/>
            </a:prstGeom>
            <a:solidFill>
              <a:srgbClr val="F79668"/>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pt-BR" sz="200" b="0" i="0" u="none" strike="noStrike" kern="0" cap="none" spc="0" normalizeH="0" baseline="0" noProof="0" dirty="0">
                <a:ln>
                  <a:noFill/>
                </a:ln>
                <a:solidFill>
                  <a:schemeClr val="bg1"/>
                </a:solidFill>
                <a:effectLst/>
                <a:uLnTx/>
                <a:uFillTx/>
                <a:latin typeface="Akkurat Pro" pitchFamily="34" charset="0"/>
                <a:cs typeface="Arial"/>
              </a:endParaRPr>
            </a:p>
          </p:txBody>
        </p:sp>
        <p:sp>
          <p:nvSpPr>
            <p:cNvPr id="42" name="Rectangle 41"/>
            <p:cNvSpPr/>
            <p:nvPr/>
          </p:nvSpPr>
          <p:spPr>
            <a:xfrm>
              <a:off x="1923635" y="6913770"/>
              <a:ext cx="100584" cy="100584"/>
            </a:xfrm>
            <a:prstGeom prst="rect">
              <a:avLst/>
            </a:prstGeom>
            <a:solidFill>
              <a:srgbClr val="712300"/>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rgbClr val="6A035C"/>
                </a:solidFill>
                <a:effectLst/>
                <a:uLnTx/>
                <a:uFillTx/>
                <a:latin typeface="Akkurat Pro" pitchFamily="34" charset="0"/>
                <a:cs typeface="Arial"/>
              </a:endParaRPr>
            </a:p>
          </p:txBody>
        </p:sp>
        <p:sp>
          <p:nvSpPr>
            <p:cNvPr id="43" name="Rectangle 42"/>
            <p:cNvSpPr/>
            <p:nvPr/>
          </p:nvSpPr>
          <p:spPr>
            <a:xfrm>
              <a:off x="2035779" y="6913770"/>
              <a:ext cx="100584" cy="100584"/>
            </a:xfrm>
            <a:prstGeom prst="rect">
              <a:avLst/>
            </a:prstGeom>
            <a:solidFill>
              <a:srgbClr val="908EC5"/>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44" name="Rectangle 43"/>
            <p:cNvSpPr/>
            <p:nvPr/>
          </p:nvSpPr>
          <p:spPr>
            <a:xfrm>
              <a:off x="2147923" y="6913770"/>
              <a:ext cx="100584" cy="100584"/>
            </a:xfrm>
            <a:prstGeom prst="rect">
              <a:avLst/>
            </a:prstGeom>
            <a:solidFill>
              <a:srgbClr val="37237B"/>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rgbClr val="712300"/>
                </a:solidFill>
                <a:effectLst/>
                <a:uLnTx/>
                <a:uFillTx/>
                <a:latin typeface="Akkurat Pro" pitchFamily="34" charset="0"/>
                <a:cs typeface="Arial"/>
              </a:endParaRPr>
            </a:p>
          </p:txBody>
        </p:sp>
        <p:sp>
          <p:nvSpPr>
            <p:cNvPr id="45" name="Rectangle 44"/>
            <p:cNvSpPr/>
            <p:nvPr/>
          </p:nvSpPr>
          <p:spPr>
            <a:xfrm>
              <a:off x="2260067" y="6913770"/>
              <a:ext cx="100584" cy="100584"/>
            </a:xfrm>
            <a:prstGeom prst="rect">
              <a:avLst/>
            </a:prstGeom>
            <a:solidFill>
              <a:srgbClr val="A4C032"/>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pt-BR" sz="200" b="0" i="0" u="none" strike="noStrike" kern="0" cap="none" spc="0" normalizeH="0" baseline="0" noProof="0" dirty="0">
                <a:ln>
                  <a:noFill/>
                </a:ln>
                <a:solidFill>
                  <a:schemeClr val="bg1"/>
                </a:solidFill>
                <a:effectLst/>
                <a:uLnTx/>
                <a:uFillTx/>
                <a:latin typeface="Akkurat Pro" pitchFamily="34" charset="0"/>
                <a:cs typeface="Arial"/>
              </a:endParaRPr>
            </a:p>
          </p:txBody>
        </p:sp>
        <p:sp>
          <p:nvSpPr>
            <p:cNvPr id="46" name="Rectangle 45"/>
            <p:cNvSpPr/>
            <p:nvPr/>
          </p:nvSpPr>
          <p:spPr>
            <a:xfrm>
              <a:off x="2372205" y="6913770"/>
              <a:ext cx="100584" cy="100584"/>
            </a:xfrm>
            <a:prstGeom prst="rect">
              <a:avLst/>
            </a:prstGeom>
            <a:solidFill>
              <a:srgbClr val="2C3B0D"/>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rgbClr val="6A035C"/>
                </a:solidFill>
                <a:effectLst/>
                <a:uLnTx/>
                <a:uFillTx/>
                <a:latin typeface="Akkurat Pro" pitchFamily="34" charset="0"/>
                <a:cs typeface="Arial"/>
              </a:endParaRPr>
            </a:p>
          </p:txBody>
        </p:sp>
      </p:grpSp>
      <p:sp>
        <p:nvSpPr>
          <p:cNvPr id="47" name="TextBox 46"/>
          <p:cNvSpPr txBox="1"/>
          <p:nvPr userDrawn="1"/>
        </p:nvSpPr>
        <p:spPr>
          <a:xfrm>
            <a:off x="2535078" y="6883559"/>
            <a:ext cx="907901" cy="142555"/>
          </a:xfrm>
          <a:prstGeom prst="rect">
            <a:avLst/>
          </a:prstGeom>
          <a:noFill/>
        </p:spPr>
        <p:txBody>
          <a:bodyPr wrap="square" lIns="0" tIns="0" rIns="0" bIns="0" rtlCol="0">
            <a:noAutofit/>
          </a:bodyPr>
          <a:lstStyle/>
          <a:p>
            <a:pPr algn="l"/>
            <a:r>
              <a:rPr lang="en-US" sz="800" dirty="0">
                <a:solidFill>
                  <a:schemeClr val="tx1"/>
                </a:solidFill>
                <a:latin typeface="Arial Narrow" panose="020B0606020202030204" pitchFamily="34" charset="0"/>
              </a:rPr>
              <a:t>Complimentary colors:</a:t>
            </a:r>
          </a:p>
        </p:txBody>
      </p:sp>
      <p:grpSp>
        <p:nvGrpSpPr>
          <p:cNvPr id="48" name="Group 47"/>
          <p:cNvGrpSpPr/>
          <p:nvPr userDrawn="1"/>
        </p:nvGrpSpPr>
        <p:grpSpPr>
          <a:xfrm>
            <a:off x="2551546" y="7022893"/>
            <a:ext cx="218964" cy="91440"/>
            <a:chOff x="2279174" y="7027888"/>
            <a:chExt cx="164223" cy="91440"/>
          </a:xfrm>
        </p:grpSpPr>
        <p:cxnSp>
          <p:nvCxnSpPr>
            <p:cNvPr id="49" name="Straight Arrow Connector 48"/>
            <p:cNvCxnSpPr>
              <a:cxnSpLocks/>
            </p:cNvCxnSpPr>
            <p:nvPr userDrawn="1"/>
          </p:nvCxnSpPr>
          <p:spPr>
            <a:xfrm>
              <a:off x="2279174" y="7114593"/>
              <a:ext cx="164223" cy="0"/>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a:cxnSpLocks/>
            </p:cNvCxnSpPr>
            <p:nvPr userDrawn="1"/>
          </p:nvCxnSpPr>
          <p:spPr>
            <a:xfrm flipV="1">
              <a:off x="2281672" y="7027888"/>
              <a:ext cx="0" cy="9144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51" name="Group 50"/>
          <p:cNvGrpSpPr/>
          <p:nvPr userDrawn="1"/>
        </p:nvGrpSpPr>
        <p:grpSpPr>
          <a:xfrm>
            <a:off x="3760820" y="7063094"/>
            <a:ext cx="778165" cy="100584"/>
            <a:chOff x="1566748" y="7022234"/>
            <a:chExt cx="778165" cy="100584"/>
          </a:xfrm>
        </p:grpSpPr>
        <p:sp>
          <p:nvSpPr>
            <p:cNvPr id="52" name="Rectangle 51"/>
            <p:cNvSpPr/>
            <p:nvPr userDrawn="1"/>
          </p:nvSpPr>
          <p:spPr>
            <a:xfrm>
              <a:off x="1566748" y="7022234"/>
              <a:ext cx="100584" cy="100584"/>
            </a:xfrm>
            <a:prstGeom prst="rect">
              <a:avLst/>
            </a:prstGeom>
            <a:solidFill>
              <a:srgbClr val="007EAE"/>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53" name="Rectangle 52"/>
            <p:cNvSpPr/>
            <p:nvPr userDrawn="1"/>
          </p:nvSpPr>
          <p:spPr>
            <a:xfrm>
              <a:off x="1793022" y="7022234"/>
              <a:ext cx="100584" cy="100584"/>
            </a:xfrm>
            <a:prstGeom prst="rect">
              <a:avLst/>
            </a:prstGeom>
            <a:solidFill>
              <a:srgbClr val="C40067"/>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chemeClr val="bg1"/>
                </a:solidFill>
                <a:effectLst/>
                <a:uLnTx/>
                <a:uFillTx/>
                <a:latin typeface="Akkurat Pro" pitchFamily="34" charset="0"/>
                <a:cs typeface="Arial"/>
              </a:endParaRPr>
            </a:p>
          </p:txBody>
        </p:sp>
        <p:sp>
          <p:nvSpPr>
            <p:cNvPr id="54" name="Rectangle 53"/>
            <p:cNvSpPr/>
            <p:nvPr userDrawn="1"/>
          </p:nvSpPr>
          <p:spPr>
            <a:xfrm>
              <a:off x="1679885" y="7022234"/>
              <a:ext cx="100584" cy="100584"/>
            </a:xfrm>
            <a:prstGeom prst="rect">
              <a:avLst/>
            </a:prstGeom>
            <a:solidFill>
              <a:srgbClr val="FFAC17"/>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55" name="Rectangle 54"/>
            <p:cNvSpPr/>
            <p:nvPr userDrawn="1"/>
          </p:nvSpPr>
          <p:spPr>
            <a:xfrm>
              <a:off x="1906159" y="7022234"/>
              <a:ext cx="100584" cy="100584"/>
            </a:xfrm>
            <a:prstGeom prst="rect">
              <a:avLst/>
            </a:prstGeom>
            <a:solidFill>
              <a:srgbClr val="08C3A5"/>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l-NL"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56" name="Rectangle 55"/>
            <p:cNvSpPr/>
            <p:nvPr userDrawn="1"/>
          </p:nvSpPr>
          <p:spPr>
            <a:xfrm>
              <a:off x="2019296" y="7022234"/>
              <a:ext cx="100584" cy="100584"/>
            </a:xfrm>
            <a:prstGeom prst="rect">
              <a:avLst/>
            </a:prstGeom>
            <a:solidFill>
              <a:srgbClr val="F36C35"/>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57" name="Rectangle 56"/>
            <p:cNvSpPr/>
            <p:nvPr userDrawn="1"/>
          </p:nvSpPr>
          <p:spPr>
            <a:xfrm>
              <a:off x="2132432" y="7022234"/>
              <a:ext cx="100584" cy="100584"/>
            </a:xfrm>
            <a:prstGeom prst="rect">
              <a:avLst/>
            </a:prstGeom>
            <a:solidFill>
              <a:srgbClr val="6A6AB1"/>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58" name="Rectangle 57"/>
            <p:cNvSpPr/>
            <p:nvPr userDrawn="1"/>
          </p:nvSpPr>
          <p:spPr>
            <a:xfrm>
              <a:off x="2244329" y="7022234"/>
              <a:ext cx="100584" cy="100584"/>
            </a:xfrm>
            <a:prstGeom prst="rect">
              <a:avLst/>
            </a:prstGeom>
            <a:solidFill>
              <a:srgbClr val="A4C032"/>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grpSp>
      <p:grpSp>
        <p:nvGrpSpPr>
          <p:cNvPr id="59" name="Group 58"/>
          <p:cNvGrpSpPr/>
          <p:nvPr userDrawn="1"/>
        </p:nvGrpSpPr>
        <p:grpSpPr>
          <a:xfrm>
            <a:off x="3475603" y="6905748"/>
            <a:ext cx="549776" cy="100584"/>
            <a:chOff x="3141899" y="6907927"/>
            <a:chExt cx="549776" cy="100584"/>
          </a:xfrm>
        </p:grpSpPr>
        <p:sp>
          <p:nvSpPr>
            <p:cNvPr id="60" name="Rectangle 59"/>
            <p:cNvSpPr/>
            <p:nvPr/>
          </p:nvSpPr>
          <p:spPr>
            <a:xfrm>
              <a:off x="3141899" y="6907927"/>
              <a:ext cx="100584" cy="100584"/>
            </a:xfrm>
            <a:prstGeom prst="rect">
              <a:avLst/>
            </a:prstGeom>
            <a:solidFill>
              <a:srgbClr val="000000"/>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61" name="Rectangle 60"/>
            <p:cNvSpPr/>
            <p:nvPr/>
          </p:nvSpPr>
          <p:spPr>
            <a:xfrm>
              <a:off x="3366495" y="6907927"/>
              <a:ext cx="100584" cy="100584"/>
            </a:xfrm>
            <a:prstGeom prst="rect">
              <a:avLst/>
            </a:prstGeom>
            <a:solidFill>
              <a:srgbClr val="666666"/>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chemeClr val="bg1"/>
                </a:solidFill>
                <a:effectLst/>
                <a:uLnTx/>
                <a:uFillTx/>
                <a:latin typeface="Akkurat Pro" pitchFamily="34" charset="0"/>
                <a:cs typeface="Arial"/>
              </a:endParaRPr>
            </a:p>
          </p:txBody>
        </p:sp>
        <p:sp>
          <p:nvSpPr>
            <p:cNvPr id="62" name="Rectangle 61"/>
            <p:cNvSpPr/>
            <p:nvPr/>
          </p:nvSpPr>
          <p:spPr>
            <a:xfrm>
              <a:off x="3254197" y="6907927"/>
              <a:ext cx="100584" cy="100584"/>
            </a:xfrm>
            <a:prstGeom prst="rect">
              <a:avLst/>
            </a:prstGeom>
            <a:solidFill>
              <a:srgbClr val="333333"/>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63" name="Rectangle 62"/>
            <p:cNvSpPr/>
            <p:nvPr/>
          </p:nvSpPr>
          <p:spPr>
            <a:xfrm>
              <a:off x="3478793" y="6907927"/>
              <a:ext cx="100584" cy="100584"/>
            </a:xfrm>
            <a:prstGeom prst="rect">
              <a:avLst/>
            </a:prstGeom>
            <a:solidFill>
              <a:srgbClr val="999999"/>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l-NL"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64" name="Rectangle 63"/>
            <p:cNvSpPr/>
            <p:nvPr/>
          </p:nvSpPr>
          <p:spPr>
            <a:xfrm>
              <a:off x="3591091" y="6907927"/>
              <a:ext cx="100584" cy="100584"/>
            </a:xfrm>
            <a:prstGeom prst="rect">
              <a:avLst/>
            </a:prstGeom>
            <a:solidFill>
              <a:srgbClr val="CCCCCC"/>
            </a:solidFill>
            <a:ln w="3175">
              <a:solidFill>
                <a:srgbClr val="A7A9AC"/>
              </a:solid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grpSp>
      <p:grpSp>
        <p:nvGrpSpPr>
          <p:cNvPr id="65" name="Group 64"/>
          <p:cNvGrpSpPr/>
          <p:nvPr userDrawn="1"/>
        </p:nvGrpSpPr>
        <p:grpSpPr>
          <a:xfrm>
            <a:off x="4110314" y="6905748"/>
            <a:ext cx="549777" cy="100584"/>
            <a:chOff x="2057435" y="7026985"/>
            <a:chExt cx="549777" cy="100584"/>
          </a:xfrm>
        </p:grpSpPr>
        <p:sp>
          <p:nvSpPr>
            <p:cNvPr id="66" name="Rectangle 65"/>
            <p:cNvSpPr/>
            <p:nvPr/>
          </p:nvSpPr>
          <p:spPr>
            <a:xfrm>
              <a:off x="2057435" y="7026985"/>
              <a:ext cx="100584" cy="100584"/>
            </a:xfrm>
            <a:prstGeom prst="rect">
              <a:avLst/>
            </a:prstGeom>
            <a:solidFill>
              <a:srgbClr val="473729"/>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67" name="Rectangle 66"/>
            <p:cNvSpPr/>
            <p:nvPr/>
          </p:nvSpPr>
          <p:spPr>
            <a:xfrm>
              <a:off x="2282031" y="7026985"/>
              <a:ext cx="100584" cy="100584"/>
            </a:xfrm>
            <a:prstGeom prst="rect">
              <a:avLst/>
            </a:prstGeom>
            <a:solidFill>
              <a:srgbClr val="A39382"/>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chemeClr val="bg1"/>
                </a:solidFill>
                <a:effectLst/>
                <a:uLnTx/>
                <a:uFillTx/>
                <a:latin typeface="Akkurat Pro" pitchFamily="34" charset="0"/>
                <a:cs typeface="Arial"/>
              </a:endParaRPr>
            </a:p>
          </p:txBody>
        </p:sp>
        <p:sp>
          <p:nvSpPr>
            <p:cNvPr id="68" name="Rectangle 67"/>
            <p:cNvSpPr/>
            <p:nvPr/>
          </p:nvSpPr>
          <p:spPr>
            <a:xfrm>
              <a:off x="2169733" y="7026985"/>
              <a:ext cx="100584" cy="100584"/>
            </a:xfrm>
            <a:prstGeom prst="rect">
              <a:avLst/>
            </a:prstGeom>
            <a:solidFill>
              <a:srgbClr val="7A6855"/>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69" name="Rectangle 68"/>
            <p:cNvSpPr/>
            <p:nvPr/>
          </p:nvSpPr>
          <p:spPr>
            <a:xfrm>
              <a:off x="2394329" y="7026985"/>
              <a:ext cx="100584" cy="100584"/>
            </a:xfrm>
            <a:prstGeom prst="rect">
              <a:avLst/>
            </a:prstGeom>
            <a:solidFill>
              <a:srgbClr val="B7A99A"/>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l-NL"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70" name="Rectangle 69"/>
            <p:cNvSpPr/>
            <p:nvPr/>
          </p:nvSpPr>
          <p:spPr>
            <a:xfrm>
              <a:off x="2506628" y="7026985"/>
              <a:ext cx="100584" cy="100584"/>
            </a:xfrm>
            <a:prstGeom prst="rect">
              <a:avLst/>
            </a:prstGeom>
            <a:solidFill>
              <a:srgbClr val="CEC2B4"/>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grpSp>
      <p:grpSp>
        <p:nvGrpSpPr>
          <p:cNvPr id="71" name="Group 70"/>
          <p:cNvGrpSpPr/>
          <p:nvPr userDrawn="1"/>
        </p:nvGrpSpPr>
        <p:grpSpPr>
          <a:xfrm>
            <a:off x="12241504" y="6238804"/>
            <a:ext cx="739028" cy="978343"/>
            <a:chOff x="9173426" y="6237765"/>
            <a:chExt cx="739028" cy="978343"/>
          </a:xfrm>
        </p:grpSpPr>
        <p:sp>
          <p:nvSpPr>
            <p:cNvPr id="72" name="Rectangle 71"/>
            <p:cNvSpPr/>
            <p:nvPr userDrawn="1"/>
          </p:nvSpPr>
          <p:spPr>
            <a:xfrm>
              <a:off x="9173426" y="6237765"/>
              <a:ext cx="739028" cy="97834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tx1"/>
                </a:solidFill>
                <a:latin typeface="Arial" panose="020B0604020202020204" pitchFamily="34" charset="0"/>
              </a:endParaRPr>
            </a:p>
          </p:txBody>
        </p:sp>
        <p:grpSp>
          <p:nvGrpSpPr>
            <p:cNvPr id="73" name="Group 72"/>
            <p:cNvGrpSpPr/>
            <p:nvPr userDrawn="1"/>
          </p:nvGrpSpPr>
          <p:grpSpPr>
            <a:xfrm>
              <a:off x="9218311" y="6565676"/>
              <a:ext cx="609784" cy="615127"/>
              <a:chOff x="9218311" y="6565676"/>
              <a:chExt cx="609784" cy="615127"/>
            </a:xfrm>
          </p:grpSpPr>
          <p:sp>
            <p:nvSpPr>
              <p:cNvPr id="75" name="Rectangle 74"/>
              <p:cNvSpPr/>
              <p:nvPr/>
            </p:nvSpPr>
            <p:spPr>
              <a:xfrm>
                <a:off x="9218311" y="6565676"/>
                <a:ext cx="100584" cy="100584"/>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76" name="Rectangle 75"/>
              <p:cNvSpPr/>
              <p:nvPr/>
            </p:nvSpPr>
            <p:spPr>
              <a:xfrm>
                <a:off x="9493231" y="6565676"/>
                <a:ext cx="100584" cy="100584"/>
              </a:xfrm>
              <a:prstGeom prst="rect">
                <a:avLst/>
              </a:prstGeom>
              <a:solidFill>
                <a:srgbClr val="7B9133"/>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chemeClr val="bg1"/>
                  </a:solidFill>
                  <a:effectLst/>
                  <a:uLnTx/>
                  <a:uFillTx/>
                  <a:latin typeface="Akkurat Pro" pitchFamily="34" charset="0"/>
                  <a:cs typeface="Arial"/>
                </a:endParaRPr>
              </a:p>
            </p:txBody>
          </p:sp>
          <p:sp>
            <p:nvSpPr>
              <p:cNvPr id="77" name="Rectangle 76"/>
              <p:cNvSpPr/>
              <p:nvPr/>
            </p:nvSpPr>
            <p:spPr>
              <a:xfrm>
                <a:off x="9376091" y="6565676"/>
                <a:ext cx="100584" cy="100584"/>
              </a:xfrm>
              <a:prstGeom prst="rect">
                <a:avLst/>
              </a:prstGeom>
              <a:solidFill>
                <a:srgbClr val="2B3B0D"/>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78" name="Rectangle 77"/>
              <p:cNvSpPr/>
              <p:nvPr/>
            </p:nvSpPr>
            <p:spPr>
              <a:xfrm>
                <a:off x="9610371" y="6565676"/>
                <a:ext cx="100584" cy="100584"/>
              </a:xfrm>
              <a:prstGeom prst="rect">
                <a:avLst/>
              </a:prstGeom>
              <a:solidFill>
                <a:srgbClr val="7B9133"/>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l-NL"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79" name="Rectangle 78"/>
              <p:cNvSpPr/>
              <p:nvPr/>
            </p:nvSpPr>
            <p:spPr>
              <a:xfrm>
                <a:off x="9727511" y="6565676"/>
                <a:ext cx="100584" cy="100584"/>
              </a:xfrm>
              <a:prstGeom prst="rect">
                <a:avLst/>
              </a:prstGeom>
              <a:solidFill>
                <a:srgbClr val="C5D582"/>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80" name="Rectangle 79"/>
              <p:cNvSpPr/>
              <p:nvPr userDrawn="1"/>
            </p:nvSpPr>
            <p:spPr>
              <a:xfrm>
                <a:off x="9218311" y="6694312"/>
                <a:ext cx="100584" cy="100584"/>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81" name="Rectangle 80"/>
              <p:cNvSpPr/>
              <p:nvPr userDrawn="1"/>
            </p:nvSpPr>
            <p:spPr>
              <a:xfrm>
                <a:off x="9493231" y="6694312"/>
                <a:ext cx="100584" cy="100584"/>
              </a:xfrm>
              <a:prstGeom prst="rect">
                <a:avLst/>
              </a:prstGeom>
              <a:solidFill>
                <a:srgbClr val="D05883"/>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chemeClr val="bg1"/>
                  </a:solidFill>
                  <a:effectLst/>
                  <a:uLnTx/>
                  <a:uFillTx/>
                  <a:latin typeface="Akkurat Pro" pitchFamily="34" charset="0"/>
                  <a:cs typeface="Arial"/>
                </a:endParaRPr>
              </a:p>
            </p:txBody>
          </p:sp>
          <p:sp>
            <p:nvSpPr>
              <p:cNvPr id="82" name="Rectangle 81"/>
              <p:cNvSpPr/>
              <p:nvPr userDrawn="1"/>
            </p:nvSpPr>
            <p:spPr>
              <a:xfrm>
                <a:off x="9376091" y="6694312"/>
                <a:ext cx="100584" cy="100584"/>
              </a:xfrm>
              <a:prstGeom prst="rect">
                <a:avLst/>
              </a:prstGeom>
              <a:solidFill>
                <a:srgbClr val="69025C"/>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83" name="Rectangle 82"/>
              <p:cNvSpPr/>
              <p:nvPr userDrawn="1"/>
            </p:nvSpPr>
            <p:spPr>
              <a:xfrm>
                <a:off x="9610371" y="6694312"/>
                <a:ext cx="100584" cy="100584"/>
              </a:xfrm>
              <a:prstGeom prst="rect">
                <a:avLst/>
              </a:prstGeom>
              <a:solidFill>
                <a:srgbClr val="DD8BA4"/>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l-NL"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84" name="Rectangle 83"/>
              <p:cNvSpPr/>
              <p:nvPr userDrawn="1"/>
            </p:nvSpPr>
            <p:spPr>
              <a:xfrm>
                <a:off x="9727511" y="6694312"/>
                <a:ext cx="100584" cy="100584"/>
              </a:xfrm>
              <a:prstGeom prst="rect">
                <a:avLst/>
              </a:prstGeom>
              <a:solidFill>
                <a:srgbClr val="ECC0CB"/>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85" name="Rectangle 84"/>
              <p:cNvSpPr/>
              <p:nvPr userDrawn="1"/>
            </p:nvSpPr>
            <p:spPr>
              <a:xfrm>
                <a:off x="9218311" y="6822948"/>
                <a:ext cx="100584" cy="10058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86" name="Rectangle 85"/>
              <p:cNvSpPr/>
              <p:nvPr userDrawn="1"/>
            </p:nvSpPr>
            <p:spPr>
              <a:xfrm>
                <a:off x="9493231" y="6822948"/>
                <a:ext cx="100584" cy="100584"/>
              </a:xfrm>
              <a:prstGeom prst="rect">
                <a:avLst/>
              </a:prstGeom>
              <a:solidFill>
                <a:srgbClr val="BD4618"/>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chemeClr val="bg1"/>
                  </a:solidFill>
                  <a:effectLst/>
                  <a:uLnTx/>
                  <a:uFillTx/>
                  <a:latin typeface="Akkurat Pro" pitchFamily="34" charset="0"/>
                  <a:cs typeface="Arial"/>
                </a:endParaRPr>
              </a:p>
            </p:txBody>
          </p:sp>
          <p:sp>
            <p:nvSpPr>
              <p:cNvPr id="87" name="Rectangle 86"/>
              <p:cNvSpPr/>
              <p:nvPr userDrawn="1"/>
            </p:nvSpPr>
            <p:spPr>
              <a:xfrm>
                <a:off x="9376091" y="6822948"/>
                <a:ext cx="100584" cy="100584"/>
              </a:xfrm>
              <a:prstGeom prst="rect">
                <a:avLst/>
              </a:prstGeom>
              <a:solidFill>
                <a:srgbClr val="712200"/>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88" name="Rectangle 87"/>
              <p:cNvSpPr/>
              <p:nvPr userDrawn="1"/>
            </p:nvSpPr>
            <p:spPr>
              <a:xfrm>
                <a:off x="9610371" y="6822948"/>
                <a:ext cx="100584" cy="100584"/>
              </a:xfrm>
              <a:prstGeom prst="rect">
                <a:avLst/>
              </a:prstGeom>
              <a:solidFill>
                <a:srgbClr val="F69567"/>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l-NL"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89" name="Rectangle 88"/>
              <p:cNvSpPr/>
              <p:nvPr userDrawn="1"/>
            </p:nvSpPr>
            <p:spPr>
              <a:xfrm>
                <a:off x="9727511" y="6822948"/>
                <a:ext cx="100584" cy="100584"/>
              </a:xfrm>
              <a:prstGeom prst="rect">
                <a:avLst/>
              </a:prstGeom>
              <a:solidFill>
                <a:srgbClr val="FABD9B"/>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90" name="Rectangle 89"/>
              <p:cNvSpPr/>
              <p:nvPr userDrawn="1"/>
            </p:nvSpPr>
            <p:spPr>
              <a:xfrm>
                <a:off x="9218311" y="6951584"/>
                <a:ext cx="100584" cy="100584"/>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91" name="Rectangle 90"/>
              <p:cNvSpPr/>
              <p:nvPr userDrawn="1"/>
            </p:nvSpPr>
            <p:spPr>
              <a:xfrm>
                <a:off x="9493231" y="6951584"/>
                <a:ext cx="100584" cy="100584"/>
              </a:xfrm>
              <a:prstGeom prst="rect">
                <a:avLst/>
              </a:prstGeom>
              <a:solidFill>
                <a:srgbClr val="4F99C0"/>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chemeClr val="bg1"/>
                  </a:solidFill>
                  <a:effectLst/>
                  <a:uLnTx/>
                  <a:uFillTx/>
                  <a:latin typeface="Akkurat Pro" pitchFamily="34" charset="0"/>
                  <a:cs typeface="Arial"/>
                </a:endParaRPr>
              </a:p>
            </p:txBody>
          </p:sp>
          <p:sp>
            <p:nvSpPr>
              <p:cNvPr id="92" name="Rectangle 91"/>
              <p:cNvSpPr/>
              <p:nvPr userDrawn="1"/>
            </p:nvSpPr>
            <p:spPr>
              <a:xfrm>
                <a:off x="9376091" y="6951584"/>
                <a:ext cx="100584" cy="100584"/>
              </a:xfrm>
              <a:prstGeom prst="rect">
                <a:avLst/>
              </a:prstGeom>
              <a:solidFill>
                <a:srgbClr val="002B5E"/>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93" name="Rectangle 92"/>
              <p:cNvSpPr/>
              <p:nvPr userDrawn="1"/>
            </p:nvSpPr>
            <p:spPr>
              <a:xfrm>
                <a:off x="9610371" y="6951584"/>
                <a:ext cx="100584" cy="100584"/>
              </a:xfrm>
              <a:prstGeom prst="rect">
                <a:avLst/>
              </a:prstGeom>
              <a:solidFill>
                <a:srgbClr val="4F99C0"/>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l-NL"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94" name="Rectangle 93"/>
              <p:cNvSpPr/>
              <p:nvPr userDrawn="1"/>
            </p:nvSpPr>
            <p:spPr>
              <a:xfrm>
                <a:off x="9727511" y="6951584"/>
                <a:ext cx="100584" cy="100584"/>
              </a:xfrm>
              <a:prstGeom prst="rect">
                <a:avLst/>
              </a:prstGeom>
              <a:solidFill>
                <a:srgbClr val="A0C3DA"/>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95" name="Rectangle 94"/>
              <p:cNvSpPr/>
              <p:nvPr userDrawn="1"/>
            </p:nvSpPr>
            <p:spPr>
              <a:xfrm>
                <a:off x="9218311" y="7080219"/>
                <a:ext cx="100584" cy="100584"/>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96" name="Rectangle 95"/>
              <p:cNvSpPr/>
              <p:nvPr userDrawn="1"/>
            </p:nvSpPr>
            <p:spPr>
              <a:xfrm>
                <a:off x="9493231" y="7080219"/>
                <a:ext cx="100584" cy="100584"/>
              </a:xfrm>
              <a:prstGeom prst="rect">
                <a:avLst/>
              </a:prstGeom>
              <a:solidFill>
                <a:srgbClr val="534F9E"/>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chemeClr val="bg1"/>
                  </a:solidFill>
                  <a:effectLst/>
                  <a:uLnTx/>
                  <a:uFillTx/>
                  <a:latin typeface="Akkurat Pro" pitchFamily="34" charset="0"/>
                  <a:cs typeface="Arial"/>
                </a:endParaRPr>
              </a:p>
            </p:txBody>
          </p:sp>
          <p:sp>
            <p:nvSpPr>
              <p:cNvPr id="97" name="Rectangle 96"/>
              <p:cNvSpPr/>
              <p:nvPr userDrawn="1"/>
            </p:nvSpPr>
            <p:spPr>
              <a:xfrm>
                <a:off x="9376091" y="7080219"/>
                <a:ext cx="100584" cy="100584"/>
              </a:xfrm>
              <a:prstGeom prst="rect">
                <a:avLst/>
              </a:prstGeom>
              <a:solidFill>
                <a:srgbClr val="37227A"/>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98" name="Rectangle 97"/>
              <p:cNvSpPr/>
              <p:nvPr userDrawn="1"/>
            </p:nvSpPr>
            <p:spPr>
              <a:xfrm>
                <a:off x="9610371" y="7080219"/>
                <a:ext cx="100584" cy="100584"/>
              </a:xfrm>
              <a:prstGeom prst="rect">
                <a:avLst/>
              </a:prstGeom>
              <a:solidFill>
                <a:srgbClr val="908DC5"/>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l-NL"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99" name="Rectangle 98"/>
              <p:cNvSpPr/>
              <p:nvPr userDrawn="1"/>
            </p:nvSpPr>
            <p:spPr>
              <a:xfrm>
                <a:off x="9727511" y="7080219"/>
                <a:ext cx="100584" cy="100584"/>
              </a:xfrm>
              <a:prstGeom prst="rect">
                <a:avLst/>
              </a:prstGeom>
              <a:solidFill>
                <a:srgbClr val="BBB9DC"/>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grpSp>
        <p:sp>
          <p:nvSpPr>
            <p:cNvPr id="74" name="TextBox 73"/>
            <p:cNvSpPr txBox="1"/>
            <p:nvPr userDrawn="1"/>
          </p:nvSpPr>
          <p:spPr>
            <a:xfrm>
              <a:off x="9203119" y="6283237"/>
              <a:ext cx="677372" cy="142555"/>
            </a:xfrm>
            <a:prstGeom prst="rect">
              <a:avLst/>
            </a:prstGeom>
            <a:noFill/>
          </p:spPr>
          <p:txBody>
            <a:bodyPr wrap="square" lIns="0" tIns="0" rIns="0" bIns="0" rtlCol="0">
              <a:noAutofit/>
            </a:bodyPr>
            <a:lstStyle/>
            <a:p>
              <a:pPr algn="l"/>
              <a:r>
                <a:rPr lang="en-US" sz="800" dirty="0" err="1">
                  <a:solidFill>
                    <a:schemeClr val="tx1"/>
                  </a:solidFill>
                  <a:latin typeface="Arial Narrow" panose="020B0606020202030204" pitchFamily="34" charset="0"/>
                </a:rPr>
                <a:t>Platts</a:t>
              </a:r>
              <a:r>
                <a:rPr lang="en-US" sz="800" dirty="0">
                  <a:solidFill>
                    <a:schemeClr val="tx1"/>
                  </a:solidFill>
                  <a:latin typeface="Arial Narrow" panose="020B0606020202030204" pitchFamily="34" charset="0"/>
                </a:rPr>
                <a:t> Commodity Colors: </a:t>
              </a:r>
            </a:p>
          </p:txBody>
        </p:sp>
      </p:grpSp>
    </p:spTree>
    <p:extLst>
      <p:ext uri="{BB962C8B-B14F-4D97-AF65-F5344CB8AC3E}">
        <p14:creationId xmlns:p14="http://schemas.microsoft.com/office/powerpoint/2010/main" val="1230063763"/>
      </p:ext>
    </p:extLst>
  </p:cSld>
  <p:clrMap bg1="lt1" tx1="dk1" bg2="lt2" tx2="dk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816" r:id="rId9"/>
    <p:sldLayoutId id="2147484023" r:id="rId10"/>
    <p:sldLayoutId id="2147484024" r:id="rId11"/>
    <p:sldLayoutId id="2147484025" r:id="rId12"/>
    <p:sldLayoutId id="2147484026" r:id="rId13"/>
  </p:sldLayoutIdLst>
  <p:hf hdr="0" ftr="0" dt="0"/>
  <p:txStyles>
    <p:titleStyle>
      <a:lvl1pPr algn="l" rtl="0" eaLnBrk="1" fontAlgn="base" hangingPunct="1">
        <a:spcBef>
          <a:spcPct val="0"/>
        </a:spcBef>
        <a:spcAft>
          <a:spcPct val="0"/>
        </a:spcAft>
        <a:defRPr sz="2400" b="1">
          <a:solidFill>
            <a:schemeClr val="tx1"/>
          </a:solidFill>
          <a:latin typeface="Platts Oscine" panose="020B0506040202020204" pitchFamily="34" charset="0"/>
          <a:ea typeface="+mj-ea"/>
          <a:cs typeface="+mj-cs"/>
        </a:defRPr>
      </a:lvl1pPr>
      <a:lvl2pPr algn="ctr" rtl="0" eaLnBrk="1" fontAlgn="base" hangingPunct="1">
        <a:spcBef>
          <a:spcPct val="0"/>
        </a:spcBef>
        <a:spcAft>
          <a:spcPct val="0"/>
        </a:spcAft>
        <a:defRPr sz="2400" b="1">
          <a:solidFill>
            <a:schemeClr val="tx1"/>
          </a:solidFill>
          <a:latin typeface="Arial" charset="0"/>
        </a:defRPr>
      </a:lvl2pPr>
      <a:lvl3pPr algn="ctr" rtl="0" eaLnBrk="1" fontAlgn="base" hangingPunct="1">
        <a:spcBef>
          <a:spcPct val="0"/>
        </a:spcBef>
        <a:spcAft>
          <a:spcPct val="0"/>
        </a:spcAft>
        <a:defRPr sz="2400" b="1">
          <a:solidFill>
            <a:schemeClr val="tx1"/>
          </a:solidFill>
          <a:latin typeface="Arial" charset="0"/>
        </a:defRPr>
      </a:lvl3pPr>
      <a:lvl4pPr algn="ctr" rtl="0" eaLnBrk="1" fontAlgn="base" hangingPunct="1">
        <a:spcBef>
          <a:spcPct val="0"/>
        </a:spcBef>
        <a:spcAft>
          <a:spcPct val="0"/>
        </a:spcAft>
        <a:defRPr sz="2400" b="1">
          <a:solidFill>
            <a:schemeClr val="tx1"/>
          </a:solidFill>
          <a:latin typeface="Arial" charset="0"/>
        </a:defRPr>
      </a:lvl4pPr>
      <a:lvl5pPr algn="ctr" rtl="0" eaLnBrk="1" fontAlgn="base" hangingPunct="1">
        <a:spcBef>
          <a:spcPct val="0"/>
        </a:spcBef>
        <a:spcAft>
          <a:spcPct val="0"/>
        </a:spcAft>
        <a:defRPr sz="2400" b="1">
          <a:solidFill>
            <a:schemeClr val="tx1"/>
          </a:solidFill>
          <a:latin typeface="Arial" charset="0"/>
        </a:defRPr>
      </a:lvl5pPr>
      <a:lvl6pPr marL="457200" algn="ctr" rtl="0" eaLnBrk="1" fontAlgn="base" hangingPunct="1">
        <a:spcBef>
          <a:spcPct val="0"/>
        </a:spcBef>
        <a:spcAft>
          <a:spcPct val="0"/>
        </a:spcAft>
        <a:defRPr sz="2400" b="1">
          <a:solidFill>
            <a:schemeClr val="tx1"/>
          </a:solidFill>
          <a:latin typeface="Arial" charset="0"/>
        </a:defRPr>
      </a:lvl6pPr>
      <a:lvl7pPr marL="914400" algn="ctr" rtl="0" eaLnBrk="1" fontAlgn="base" hangingPunct="1">
        <a:spcBef>
          <a:spcPct val="0"/>
        </a:spcBef>
        <a:spcAft>
          <a:spcPct val="0"/>
        </a:spcAft>
        <a:defRPr sz="2400" b="1">
          <a:solidFill>
            <a:schemeClr val="tx1"/>
          </a:solidFill>
          <a:latin typeface="Arial" charset="0"/>
        </a:defRPr>
      </a:lvl7pPr>
      <a:lvl8pPr marL="1371600" algn="ctr" rtl="0" eaLnBrk="1" fontAlgn="base" hangingPunct="1">
        <a:spcBef>
          <a:spcPct val="0"/>
        </a:spcBef>
        <a:spcAft>
          <a:spcPct val="0"/>
        </a:spcAft>
        <a:defRPr sz="2400" b="1">
          <a:solidFill>
            <a:schemeClr val="tx1"/>
          </a:solidFill>
          <a:latin typeface="Arial" charset="0"/>
        </a:defRPr>
      </a:lvl8pPr>
      <a:lvl9pPr marL="1828800" algn="ctr" rtl="0" eaLnBrk="1" fontAlgn="base" hangingPunct="1">
        <a:spcBef>
          <a:spcPct val="0"/>
        </a:spcBef>
        <a:spcAft>
          <a:spcPct val="0"/>
        </a:spcAft>
        <a:defRPr sz="2400" b="1">
          <a:solidFill>
            <a:schemeClr val="tx1"/>
          </a:solidFill>
          <a:latin typeface="Arial" charset="0"/>
        </a:defRPr>
      </a:lvl9pPr>
    </p:titleStyle>
    <p:bodyStyle>
      <a:lvl1pPr marL="342900" indent="-342900" algn="l" rtl="0" eaLnBrk="1" fontAlgn="base" hangingPunct="1">
        <a:spcBef>
          <a:spcPct val="20000"/>
        </a:spcBef>
        <a:spcAft>
          <a:spcPct val="0"/>
        </a:spcAft>
        <a:buClrTx/>
        <a:buSzPct val="75000"/>
        <a:buFont typeface="Wingdings" pitchFamily="2" charset="2"/>
        <a:buChar char="§"/>
        <a:defRPr sz="2200" b="1">
          <a:solidFill>
            <a:schemeClr val="tx1"/>
          </a:solidFill>
          <a:latin typeface="Arial" panose="020B0604020202020204" pitchFamily="34" charset="0"/>
          <a:ea typeface="+mn-ea"/>
          <a:cs typeface="Arial" panose="020B0604020202020204" pitchFamily="34" charset="0"/>
        </a:defRPr>
      </a:lvl1pPr>
      <a:lvl2pPr marL="742950" indent="-285750" algn="l" rtl="0" eaLnBrk="1" fontAlgn="base" hangingPunct="1">
        <a:spcBef>
          <a:spcPct val="20000"/>
        </a:spcBef>
        <a:spcAft>
          <a:spcPct val="0"/>
        </a:spcAft>
        <a:buClrTx/>
        <a:buSzPct val="10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2pPr>
      <a:lvl3pPr marL="1143000" indent="-228600" algn="l" rtl="0" eaLnBrk="1" fontAlgn="base" hangingPunct="1">
        <a:spcBef>
          <a:spcPct val="20000"/>
        </a:spcBef>
        <a:spcAft>
          <a:spcPct val="0"/>
        </a:spcAft>
        <a:buClrTx/>
        <a:buSzPct val="1000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lgn="l" rtl="0" eaLnBrk="1" fontAlgn="base" hangingPunct="1">
        <a:spcBef>
          <a:spcPct val="20000"/>
        </a:spcBef>
        <a:spcAft>
          <a:spcPct val="0"/>
        </a:spcAft>
        <a:buClrTx/>
        <a:buSzPct val="65000"/>
        <a:buFont typeface="Wingdings" pitchFamily="2" charset="2"/>
        <a:buChar char="§"/>
        <a:defRPr>
          <a:solidFill>
            <a:schemeClr val="tx1"/>
          </a:solidFill>
          <a:latin typeface="Arial" panose="020B0604020202020204" pitchFamily="34" charset="0"/>
          <a:cs typeface="Arial" panose="020B0604020202020204" pitchFamily="34" charset="0"/>
        </a:defRPr>
      </a:lvl4pPr>
      <a:lvl5pPr marL="2057400" indent="-228600" algn="l" rtl="0" eaLnBrk="1" fontAlgn="base" hangingPunct="1">
        <a:spcBef>
          <a:spcPct val="20000"/>
        </a:spcBef>
        <a:spcAft>
          <a:spcPct val="0"/>
        </a:spcAft>
        <a:buClrTx/>
        <a:buSzPct val="1000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algn="l" rtl="0" eaLnBrk="1" fontAlgn="base" hangingPunct="1">
        <a:spcBef>
          <a:spcPct val="20000"/>
        </a:spcBef>
        <a:spcAft>
          <a:spcPct val="0"/>
        </a:spcAft>
        <a:buClr>
          <a:schemeClr val="tx1"/>
        </a:buClr>
        <a:buSzPct val="100000"/>
        <a:buChar char="»"/>
        <a:defRPr>
          <a:solidFill>
            <a:schemeClr val="tx1"/>
          </a:solidFill>
          <a:latin typeface="+mn-lt"/>
        </a:defRPr>
      </a:lvl6pPr>
      <a:lvl7pPr marL="2971800" indent="-228600" algn="l" rtl="0" eaLnBrk="1" fontAlgn="base" hangingPunct="1">
        <a:spcBef>
          <a:spcPct val="20000"/>
        </a:spcBef>
        <a:spcAft>
          <a:spcPct val="0"/>
        </a:spcAft>
        <a:buClr>
          <a:schemeClr val="tx1"/>
        </a:buClr>
        <a:buSzPct val="100000"/>
        <a:buChar char="»"/>
        <a:defRPr>
          <a:solidFill>
            <a:schemeClr val="tx1"/>
          </a:solidFill>
          <a:latin typeface="+mn-lt"/>
        </a:defRPr>
      </a:lvl7pPr>
      <a:lvl8pPr marL="3429000" indent="-228600" algn="l" rtl="0" eaLnBrk="1" fontAlgn="base" hangingPunct="1">
        <a:spcBef>
          <a:spcPct val="20000"/>
        </a:spcBef>
        <a:spcAft>
          <a:spcPct val="0"/>
        </a:spcAft>
        <a:buClr>
          <a:schemeClr val="tx1"/>
        </a:buClr>
        <a:buSzPct val="100000"/>
        <a:buChar char="»"/>
        <a:defRPr>
          <a:solidFill>
            <a:schemeClr val="tx1"/>
          </a:solidFill>
          <a:latin typeface="+mn-lt"/>
        </a:defRPr>
      </a:lvl8pPr>
      <a:lvl9pPr marL="3886200" indent="-228600" algn="l" rtl="0" eaLnBrk="1" fontAlgn="base" hangingPunct="1">
        <a:spcBef>
          <a:spcPct val="20000"/>
        </a:spcBef>
        <a:spcAft>
          <a:spcPct val="0"/>
        </a:spcAft>
        <a:buClr>
          <a:schemeClr val="tx1"/>
        </a:buClr>
        <a:buSzPct val="100000"/>
        <a:buChar char="»"/>
        <a:defRPr>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A4A3A4"/>
          </p15:clr>
        </p15:guide>
        <p15:guide id="2" pos="3840">
          <p15:clr>
            <a:srgbClr val="A4A3A4"/>
          </p15:clr>
        </p15:guide>
        <p15:guide id="3" orient="horz" pos="1128">
          <p15:clr>
            <a:srgbClr val="F26B43"/>
          </p15:clr>
        </p15:guide>
        <p15:guide id="4" orient="horz" pos="864">
          <p15:clr>
            <a:srgbClr val="5ACBF0"/>
          </p15:clr>
        </p15:guide>
        <p15:guide id="5" orient="horz" pos="136">
          <p15:clr>
            <a:srgbClr val="A4A3A4"/>
          </p15:clr>
        </p15:guide>
        <p15:guide id="6" orient="horz" pos="3837">
          <p15:clr>
            <a:srgbClr val="F26B43"/>
          </p15:clr>
        </p15:guide>
        <p15:guide id="7" orient="horz" pos="4190">
          <p15:clr>
            <a:srgbClr val="A4A3A4"/>
          </p15:clr>
        </p15:guide>
        <p15:guide id="8" pos="7424">
          <p15:clr>
            <a:srgbClr val="F26B43"/>
          </p15:clr>
        </p15:guide>
        <p15:guide id="9" pos="253">
          <p15:clr>
            <a:srgbClr val="F26B43"/>
          </p15:clr>
        </p15:guide>
        <p15:guide id="10" orient="horz" pos="3576">
          <p15:clr>
            <a:srgbClr val="5ACBF0"/>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body" idx="1"/>
          </p:nvPr>
        </p:nvSpPr>
        <p:spPr bwMode="auto">
          <a:xfrm>
            <a:off x="304801" y="1979613"/>
            <a:ext cx="11584516" cy="4227512"/>
          </a:xfrm>
          <a:prstGeom prst="rect">
            <a:avLst/>
          </a:prstGeom>
          <a:noFill/>
          <a:ln w="12700">
            <a:noFill/>
            <a:miter lim="800000"/>
            <a:headEnd/>
            <a:tailEnd/>
          </a:ln>
          <a:effectLst/>
        </p:spPr>
        <p:txBody>
          <a:bodyPr vert="horz" wrap="square" lIns="90488" tIns="44450" rIns="90488" bIns="4445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Slide Number Placeholder 5"/>
          <p:cNvSpPr txBox="1">
            <a:spLocks/>
          </p:cNvSpPr>
          <p:nvPr/>
        </p:nvSpPr>
        <p:spPr>
          <a:xfrm>
            <a:off x="11602226" y="6428400"/>
            <a:ext cx="284975" cy="180000"/>
          </a:xfrm>
          <a:prstGeom prst="rect">
            <a:avLst/>
          </a:prstGeom>
        </p:spPr>
        <p:txBody>
          <a:bodyPr lIns="0" tIns="0" rIns="0" bIns="0" anchor="ctr" anchorCtr="0"/>
          <a:lstStyle>
            <a:defPPr>
              <a:defRPr lang="en-US"/>
            </a:defPPr>
            <a:lvl1pPr marL="0" algn="l" defTabSz="1019007" rtl="0" eaLnBrk="1" latinLnBrk="0" hangingPunct="1">
              <a:defRPr sz="2000" kern="1200">
                <a:solidFill>
                  <a:schemeClr val="tx1"/>
                </a:solidFill>
                <a:latin typeface="+mn-lt"/>
                <a:ea typeface="+mn-ea"/>
                <a:cs typeface="+mn-cs"/>
              </a:defRPr>
            </a:lvl1pPr>
            <a:lvl2pPr marL="509504" algn="l" defTabSz="1019007" rtl="0" eaLnBrk="1" latinLnBrk="0" hangingPunct="1">
              <a:defRPr sz="2000" kern="1200">
                <a:solidFill>
                  <a:schemeClr val="tx1"/>
                </a:solidFill>
                <a:latin typeface="+mn-lt"/>
                <a:ea typeface="+mn-ea"/>
                <a:cs typeface="+mn-cs"/>
              </a:defRPr>
            </a:lvl2pPr>
            <a:lvl3pPr marL="1019007" algn="l" defTabSz="1019007" rtl="0" eaLnBrk="1" latinLnBrk="0" hangingPunct="1">
              <a:defRPr sz="2000" kern="1200">
                <a:solidFill>
                  <a:schemeClr val="tx1"/>
                </a:solidFill>
                <a:latin typeface="+mn-lt"/>
                <a:ea typeface="+mn-ea"/>
                <a:cs typeface="+mn-cs"/>
              </a:defRPr>
            </a:lvl3pPr>
            <a:lvl4pPr marL="1528511" algn="l" defTabSz="1019007" rtl="0" eaLnBrk="1" latinLnBrk="0" hangingPunct="1">
              <a:defRPr sz="2000" kern="1200">
                <a:solidFill>
                  <a:schemeClr val="tx1"/>
                </a:solidFill>
                <a:latin typeface="+mn-lt"/>
                <a:ea typeface="+mn-ea"/>
                <a:cs typeface="+mn-cs"/>
              </a:defRPr>
            </a:lvl4pPr>
            <a:lvl5pPr marL="2038015" algn="l" defTabSz="1019007" rtl="0" eaLnBrk="1" latinLnBrk="0" hangingPunct="1">
              <a:defRPr sz="2000" kern="1200">
                <a:solidFill>
                  <a:schemeClr val="tx1"/>
                </a:solidFill>
                <a:latin typeface="+mn-lt"/>
                <a:ea typeface="+mn-ea"/>
                <a:cs typeface="+mn-cs"/>
              </a:defRPr>
            </a:lvl5pPr>
            <a:lvl6pPr marL="2547518" algn="l" defTabSz="1019007" rtl="0" eaLnBrk="1" latinLnBrk="0" hangingPunct="1">
              <a:defRPr sz="2000" kern="1200">
                <a:solidFill>
                  <a:schemeClr val="tx1"/>
                </a:solidFill>
                <a:latin typeface="+mn-lt"/>
                <a:ea typeface="+mn-ea"/>
                <a:cs typeface="+mn-cs"/>
              </a:defRPr>
            </a:lvl6pPr>
            <a:lvl7pPr marL="3057022" algn="l" defTabSz="1019007" rtl="0" eaLnBrk="1" latinLnBrk="0" hangingPunct="1">
              <a:defRPr sz="2000" kern="1200">
                <a:solidFill>
                  <a:schemeClr val="tx1"/>
                </a:solidFill>
                <a:latin typeface="+mn-lt"/>
                <a:ea typeface="+mn-ea"/>
                <a:cs typeface="+mn-cs"/>
              </a:defRPr>
            </a:lvl7pPr>
            <a:lvl8pPr marL="3566526" algn="l" defTabSz="1019007" rtl="0" eaLnBrk="1" latinLnBrk="0" hangingPunct="1">
              <a:defRPr sz="2000" kern="1200">
                <a:solidFill>
                  <a:schemeClr val="tx1"/>
                </a:solidFill>
                <a:latin typeface="+mn-lt"/>
                <a:ea typeface="+mn-ea"/>
                <a:cs typeface="+mn-cs"/>
              </a:defRPr>
            </a:lvl8pPr>
            <a:lvl9pPr marL="4076029" algn="l" defTabSz="1019007" rtl="0" eaLnBrk="1" latinLnBrk="0" hangingPunct="1">
              <a:defRPr sz="2000" kern="1200">
                <a:solidFill>
                  <a:schemeClr val="tx1"/>
                </a:solidFill>
                <a:latin typeface="+mn-lt"/>
                <a:ea typeface="+mn-ea"/>
                <a:cs typeface="+mn-cs"/>
              </a:defRPr>
            </a:lvl9pPr>
          </a:lstStyle>
          <a:p>
            <a:fld id="{5E75E505-CFC4-4AA9-9A00-54095C68BB67}" type="slidenum">
              <a:rPr lang="en-US" sz="800" smtClean="0">
                <a:solidFill>
                  <a:prstClr val="black">
                    <a:tint val="75000"/>
                  </a:prstClr>
                </a:solidFill>
              </a:rPr>
              <a:pPr/>
              <a:t>‹#›</a:t>
            </a:fld>
            <a:endParaRPr lang="en-US" sz="800" dirty="0">
              <a:solidFill>
                <a:prstClr val="black">
                  <a:tint val="75000"/>
                </a:prstClr>
              </a:solidFill>
            </a:endParaRPr>
          </a:p>
        </p:txBody>
      </p:sp>
      <p:cxnSp>
        <p:nvCxnSpPr>
          <p:cNvPr id="6" name="Straight Connector 5"/>
          <p:cNvCxnSpPr/>
          <p:nvPr userDrawn="1"/>
        </p:nvCxnSpPr>
        <p:spPr>
          <a:xfrm>
            <a:off x="-395621" y="216275"/>
            <a:ext cx="395621" cy="0"/>
          </a:xfrm>
          <a:prstGeom prst="line">
            <a:avLst/>
          </a:prstGeom>
          <a:ln w="31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userDrawn="1"/>
        </p:nvCxnSpPr>
        <p:spPr>
          <a:xfrm>
            <a:off x="-395621" y="1371600"/>
            <a:ext cx="395621" cy="0"/>
          </a:xfrm>
          <a:prstGeom prst="line">
            <a:avLst/>
          </a:prstGeom>
          <a:ln w="31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userDrawn="1"/>
        </p:nvCxnSpPr>
        <p:spPr>
          <a:xfrm>
            <a:off x="-395621" y="1792940"/>
            <a:ext cx="395621" cy="0"/>
          </a:xfrm>
          <a:prstGeom prst="line">
            <a:avLst/>
          </a:prstGeom>
          <a:ln w="31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userDrawn="1"/>
        </p:nvCxnSpPr>
        <p:spPr>
          <a:xfrm>
            <a:off x="-395621" y="3429754"/>
            <a:ext cx="395621" cy="0"/>
          </a:xfrm>
          <a:prstGeom prst="line">
            <a:avLst/>
          </a:prstGeom>
          <a:ln w="31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userDrawn="1"/>
        </p:nvCxnSpPr>
        <p:spPr>
          <a:xfrm>
            <a:off x="-395621" y="6090880"/>
            <a:ext cx="395621" cy="0"/>
          </a:xfrm>
          <a:prstGeom prst="line">
            <a:avLst/>
          </a:prstGeom>
          <a:ln w="31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userDrawn="1"/>
        </p:nvCxnSpPr>
        <p:spPr>
          <a:xfrm>
            <a:off x="-395621" y="6653049"/>
            <a:ext cx="395621" cy="0"/>
          </a:xfrm>
          <a:prstGeom prst="line">
            <a:avLst/>
          </a:prstGeom>
          <a:ln w="31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userDrawn="1"/>
        </p:nvCxnSpPr>
        <p:spPr>
          <a:xfrm rot="5400000" flipH="1" flipV="1">
            <a:off x="255230" y="-152400"/>
            <a:ext cx="296716" cy="0"/>
          </a:xfrm>
          <a:prstGeom prst="line">
            <a:avLst/>
          </a:prstGeom>
          <a:ln w="31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userDrawn="1"/>
        </p:nvCxnSpPr>
        <p:spPr>
          <a:xfrm rot="5400000" flipH="1" flipV="1">
            <a:off x="5947642" y="-152400"/>
            <a:ext cx="296716" cy="0"/>
          </a:xfrm>
          <a:prstGeom prst="line">
            <a:avLst/>
          </a:prstGeom>
          <a:ln w="31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userDrawn="1"/>
        </p:nvCxnSpPr>
        <p:spPr>
          <a:xfrm rot="5400000" flipH="1" flipV="1">
            <a:off x="11637249" y="-152400"/>
            <a:ext cx="296716" cy="0"/>
          </a:xfrm>
          <a:prstGeom prst="line">
            <a:avLst/>
          </a:prstGeom>
          <a:ln w="31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userDrawn="1"/>
        </p:nvCxnSpPr>
        <p:spPr>
          <a:xfrm>
            <a:off x="12192000" y="216275"/>
            <a:ext cx="395621" cy="0"/>
          </a:xfrm>
          <a:prstGeom prst="line">
            <a:avLst/>
          </a:prstGeom>
          <a:ln w="31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userDrawn="1"/>
        </p:nvCxnSpPr>
        <p:spPr>
          <a:xfrm>
            <a:off x="12192000" y="1371600"/>
            <a:ext cx="395621" cy="0"/>
          </a:xfrm>
          <a:prstGeom prst="line">
            <a:avLst/>
          </a:prstGeom>
          <a:ln w="31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userDrawn="1"/>
        </p:nvCxnSpPr>
        <p:spPr>
          <a:xfrm>
            <a:off x="12192000" y="1792940"/>
            <a:ext cx="395621" cy="0"/>
          </a:xfrm>
          <a:prstGeom prst="line">
            <a:avLst/>
          </a:prstGeom>
          <a:ln w="31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userDrawn="1"/>
        </p:nvCxnSpPr>
        <p:spPr>
          <a:xfrm>
            <a:off x="12192000" y="3429754"/>
            <a:ext cx="395621" cy="0"/>
          </a:xfrm>
          <a:prstGeom prst="line">
            <a:avLst/>
          </a:prstGeom>
          <a:ln w="31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userDrawn="1"/>
        </p:nvCxnSpPr>
        <p:spPr>
          <a:xfrm>
            <a:off x="12192000" y="6091822"/>
            <a:ext cx="395621" cy="0"/>
          </a:xfrm>
          <a:prstGeom prst="line">
            <a:avLst/>
          </a:prstGeom>
          <a:ln w="31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userDrawn="1"/>
        </p:nvCxnSpPr>
        <p:spPr>
          <a:xfrm>
            <a:off x="12192000" y="6651144"/>
            <a:ext cx="395621" cy="0"/>
          </a:xfrm>
          <a:prstGeom prst="line">
            <a:avLst/>
          </a:prstGeom>
          <a:ln w="31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21" name="TextBox 20"/>
          <p:cNvSpPr txBox="1"/>
          <p:nvPr userDrawn="1"/>
        </p:nvSpPr>
        <p:spPr>
          <a:xfrm>
            <a:off x="12287024" y="5975774"/>
            <a:ext cx="1706880" cy="142555"/>
          </a:xfrm>
          <a:prstGeom prst="rect">
            <a:avLst/>
          </a:prstGeom>
          <a:noFill/>
        </p:spPr>
        <p:txBody>
          <a:bodyPr wrap="square" lIns="0" tIns="0" rIns="0" bIns="0" rtlCol="0">
            <a:noAutofit/>
          </a:bodyPr>
          <a:lstStyle/>
          <a:p>
            <a:r>
              <a:rPr lang="en-US" sz="800" dirty="0">
                <a:solidFill>
                  <a:srgbClr val="DCDCDC">
                    <a:lumMod val="75000"/>
                  </a:srgbClr>
                </a:solidFill>
                <a:latin typeface="Arial Narrow" panose="020B0606020202030204" pitchFamily="34" charset="0"/>
              </a:rPr>
              <a:t>No content below the line</a:t>
            </a:r>
          </a:p>
        </p:txBody>
      </p:sp>
      <p:sp>
        <p:nvSpPr>
          <p:cNvPr id="22" name="TextBox 21"/>
          <p:cNvSpPr txBox="1"/>
          <p:nvPr userDrawn="1"/>
        </p:nvSpPr>
        <p:spPr>
          <a:xfrm>
            <a:off x="-1786823" y="5987532"/>
            <a:ext cx="1706880" cy="142555"/>
          </a:xfrm>
          <a:prstGeom prst="rect">
            <a:avLst/>
          </a:prstGeom>
          <a:noFill/>
        </p:spPr>
        <p:txBody>
          <a:bodyPr wrap="square" lIns="0" tIns="0" rIns="0" bIns="0" rtlCol="0">
            <a:noAutofit/>
          </a:bodyPr>
          <a:lstStyle/>
          <a:p>
            <a:pPr algn="r"/>
            <a:r>
              <a:rPr lang="en-US" sz="800" dirty="0">
                <a:solidFill>
                  <a:srgbClr val="DCDCDC">
                    <a:lumMod val="75000"/>
                  </a:srgbClr>
                </a:solidFill>
                <a:latin typeface="Arial Narrow" panose="020B0606020202030204" pitchFamily="34" charset="0"/>
              </a:rPr>
              <a:t>No content below the line</a:t>
            </a:r>
          </a:p>
        </p:txBody>
      </p:sp>
      <p:sp>
        <p:nvSpPr>
          <p:cNvPr id="23" name="Rectangle 22"/>
          <p:cNvSpPr/>
          <p:nvPr userDrawn="1"/>
        </p:nvSpPr>
        <p:spPr>
          <a:xfrm>
            <a:off x="12287025" y="-4042"/>
            <a:ext cx="1386247" cy="17969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lstStyle/>
          <a:p>
            <a:endParaRPr lang="en-US" sz="1000" dirty="0">
              <a:solidFill>
                <a:prstClr val="white"/>
              </a:solidFill>
            </a:endParaRPr>
          </a:p>
        </p:txBody>
      </p:sp>
      <p:cxnSp>
        <p:nvCxnSpPr>
          <p:cNvPr id="24" name="Straight Connector 23"/>
          <p:cNvCxnSpPr/>
          <p:nvPr userDrawn="1"/>
        </p:nvCxnSpPr>
        <p:spPr>
          <a:xfrm>
            <a:off x="-395621" y="6653049"/>
            <a:ext cx="395621" cy="0"/>
          </a:xfrm>
          <a:prstGeom prst="line">
            <a:avLst/>
          </a:prstGeom>
          <a:ln w="31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25" name="Platts"/>
          <p:cNvPicPr>
            <a:picLocks noChangeAspect="1"/>
          </p:cNvPicPr>
          <p:nvPr userDrawn="1"/>
        </p:nvPicPr>
        <p:blipFill>
          <a:blip r:embed="rId12" cstate="print">
            <a:extLst>
              <a:ext uri="{28A0092B-C50C-407E-A947-70E740481C1C}">
                <a14:useLocalDpi xmlns:a14="http://schemas.microsoft.com/office/drawing/2010/main"/>
              </a:ext>
            </a:extLst>
          </a:blip>
          <a:stretch>
            <a:fillRect/>
          </a:stretch>
        </p:blipFill>
        <p:spPr>
          <a:xfrm>
            <a:off x="265093" y="6083223"/>
            <a:ext cx="1256647" cy="713232"/>
          </a:xfrm>
          <a:prstGeom prst="rect">
            <a:avLst/>
          </a:prstGeom>
        </p:spPr>
      </p:pic>
      <p:sp>
        <p:nvSpPr>
          <p:cNvPr id="26" name="Rectangle 25"/>
          <p:cNvSpPr/>
          <p:nvPr userDrawn="1"/>
        </p:nvSpPr>
        <p:spPr>
          <a:xfrm>
            <a:off x="0" y="6874278"/>
            <a:ext cx="12192000" cy="34286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prstClr val="black"/>
              </a:solidFill>
            </a:endParaRPr>
          </a:p>
        </p:txBody>
      </p:sp>
      <p:cxnSp>
        <p:nvCxnSpPr>
          <p:cNvPr id="27" name="Straight Connector 26"/>
          <p:cNvCxnSpPr/>
          <p:nvPr userDrawn="1"/>
        </p:nvCxnSpPr>
        <p:spPr>
          <a:xfrm rot="5400000" flipH="1" flipV="1">
            <a:off x="5947642" y="7006358"/>
            <a:ext cx="296716" cy="0"/>
          </a:xfrm>
          <a:prstGeom prst="line">
            <a:avLst/>
          </a:prstGeom>
          <a:ln w="31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userDrawn="1"/>
        </p:nvCxnSpPr>
        <p:spPr>
          <a:xfrm rot="5400000" flipH="1" flipV="1">
            <a:off x="11637249" y="7006358"/>
            <a:ext cx="296716" cy="0"/>
          </a:xfrm>
          <a:prstGeom prst="line">
            <a:avLst/>
          </a:prstGeom>
          <a:ln w="31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29" name="Rectangle 28"/>
          <p:cNvSpPr/>
          <p:nvPr userDrawn="1"/>
        </p:nvSpPr>
        <p:spPr>
          <a:xfrm>
            <a:off x="6311590" y="6892980"/>
            <a:ext cx="5880409" cy="2866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45720" tIns="0" rIns="45720" bIns="0" rtlCol="0" anchor="ctr"/>
          <a:lstStyle/>
          <a:p>
            <a:r>
              <a:rPr lang="en-US" sz="1000" b="1" dirty="0">
                <a:solidFill>
                  <a:prstClr val="black"/>
                </a:solidFill>
              </a:rPr>
              <a:t>Footer :  </a:t>
            </a:r>
            <a:r>
              <a:rPr lang="en-US" sz="1000" dirty="0">
                <a:solidFill>
                  <a:prstClr val="black"/>
                </a:solidFill>
                <a:sym typeface="Wingdings 3" panose="05040102010807070707" pitchFamily="18" charset="2"/>
              </a:rPr>
              <a:t>Never change the footer text on individual slides. Change, t</a:t>
            </a:r>
            <a:r>
              <a:rPr lang="en-US" sz="1000" dirty="0">
                <a:solidFill>
                  <a:prstClr val="black"/>
                </a:solidFill>
              </a:rPr>
              <a:t>urn on or off footer by using </a:t>
            </a:r>
            <a:br>
              <a:rPr lang="en-US" sz="1000" dirty="0">
                <a:solidFill>
                  <a:prstClr val="black"/>
                </a:solidFill>
              </a:rPr>
            </a:br>
            <a:r>
              <a:rPr lang="en-US" sz="1000" dirty="0">
                <a:solidFill>
                  <a:prstClr val="black"/>
                </a:solidFill>
              </a:rPr>
              <a:t>Insert </a:t>
            </a:r>
            <a:r>
              <a:rPr lang="en-US" sz="1000" dirty="0">
                <a:solidFill>
                  <a:prstClr val="black"/>
                </a:solidFill>
                <a:sym typeface="Wingdings 3" panose="05040102010807070707" pitchFamily="18" charset="2"/>
              </a:rPr>
              <a:t> Header &amp; Footer Enter / change text  Click Apply All. </a:t>
            </a:r>
            <a:endParaRPr lang="en-US" sz="1000" dirty="0">
              <a:solidFill>
                <a:prstClr val="black"/>
              </a:solidFill>
            </a:endParaRPr>
          </a:p>
        </p:txBody>
      </p:sp>
      <p:sp>
        <p:nvSpPr>
          <p:cNvPr id="30" name="TextBox 29"/>
          <p:cNvSpPr txBox="1"/>
          <p:nvPr userDrawn="1"/>
        </p:nvSpPr>
        <p:spPr>
          <a:xfrm>
            <a:off x="55813" y="6883559"/>
            <a:ext cx="903163" cy="142555"/>
          </a:xfrm>
          <a:prstGeom prst="rect">
            <a:avLst/>
          </a:prstGeom>
          <a:noFill/>
        </p:spPr>
        <p:txBody>
          <a:bodyPr wrap="square" lIns="0" tIns="0" rIns="0" bIns="0" rtlCol="0">
            <a:noAutofit/>
          </a:bodyPr>
          <a:lstStyle/>
          <a:p>
            <a:r>
              <a:rPr lang="en-US" sz="800" dirty="0">
                <a:solidFill>
                  <a:prstClr val="black"/>
                </a:solidFill>
                <a:latin typeface="Arial Narrow" panose="020B0606020202030204" pitchFamily="34" charset="0"/>
              </a:rPr>
              <a:t>Data color order:</a:t>
            </a:r>
          </a:p>
        </p:txBody>
      </p:sp>
      <p:sp>
        <p:nvSpPr>
          <p:cNvPr id="31" name="TextBox 30"/>
          <p:cNvSpPr txBox="1"/>
          <p:nvPr userDrawn="1"/>
        </p:nvSpPr>
        <p:spPr>
          <a:xfrm>
            <a:off x="2804797" y="7042641"/>
            <a:ext cx="1320629" cy="136444"/>
          </a:xfrm>
          <a:prstGeom prst="rect">
            <a:avLst/>
          </a:prstGeom>
          <a:noFill/>
        </p:spPr>
        <p:txBody>
          <a:bodyPr wrap="square" lIns="0" tIns="0" rIns="0" bIns="0" rtlCol="0">
            <a:noAutofit/>
          </a:bodyPr>
          <a:lstStyle/>
          <a:p>
            <a:r>
              <a:rPr lang="en-US" sz="800" dirty="0">
                <a:solidFill>
                  <a:prstClr val="black"/>
                </a:solidFill>
                <a:latin typeface="Arial Narrow" panose="020B0606020202030204" pitchFamily="34" charset="0"/>
              </a:rPr>
              <a:t>Used with accent colors: </a:t>
            </a:r>
          </a:p>
        </p:txBody>
      </p:sp>
      <p:grpSp>
        <p:nvGrpSpPr>
          <p:cNvPr id="32" name="Group 31"/>
          <p:cNvGrpSpPr/>
          <p:nvPr userDrawn="1"/>
        </p:nvGrpSpPr>
        <p:grpSpPr>
          <a:xfrm>
            <a:off x="731575" y="6907927"/>
            <a:ext cx="1601607" cy="100584"/>
            <a:chOff x="914339" y="6913770"/>
            <a:chExt cx="1558450" cy="100584"/>
          </a:xfrm>
        </p:grpSpPr>
        <p:sp>
          <p:nvSpPr>
            <p:cNvPr id="33" name="Rectangle 32"/>
            <p:cNvSpPr/>
            <p:nvPr/>
          </p:nvSpPr>
          <p:spPr>
            <a:xfrm>
              <a:off x="914339" y="6913770"/>
              <a:ext cx="100584" cy="100584"/>
            </a:xfrm>
            <a:prstGeom prst="rect">
              <a:avLst/>
            </a:prstGeom>
            <a:solidFill>
              <a:srgbClr val="4F99C1"/>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endParaRPr lang="en-US" sz="200" kern="0" dirty="0">
                <a:solidFill>
                  <a:sysClr val="windowText" lastClr="000000"/>
                </a:solidFill>
                <a:latin typeface="Akkurat Pro" pitchFamily="34" charset="0"/>
                <a:cs typeface="Arial"/>
              </a:endParaRPr>
            </a:p>
          </p:txBody>
        </p:sp>
        <p:sp>
          <p:nvSpPr>
            <p:cNvPr id="34" name="Rectangle 33"/>
            <p:cNvSpPr/>
            <p:nvPr/>
          </p:nvSpPr>
          <p:spPr>
            <a:xfrm>
              <a:off x="1138627" y="6913770"/>
              <a:ext cx="100584" cy="100584"/>
            </a:xfrm>
            <a:prstGeom prst="rect">
              <a:avLst/>
            </a:prstGeom>
            <a:solidFill>
              <a:srgbClr val="FCB316"/>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endParaRPr lang="en-US" sz="200" kern="0" dirty="0">
                <a:solidFill>
                  <a:prstClr val="white"/>
                </a:solidFill>
                <a:latin typeface="Akkurat Pro" pitchFamily="34" charset="0"/>
                <a:cs typeface="Arial"/>
              </a:endParaRPr>
            </a:p>
          </p:txBody>
        </p:sp>
        <p:sp>
          <p:nvSpPr>
            <p:cNvPr id="35" name="Rectangle 34"/>
            <p:cNvSpPr/>
            <p:nvPr/>
          </p:nvSpPr>
          <p:spPr>
            <a:xfrm>
              <a:off x="1026483" y="6913770"/>
              <a:ext cx="100584" cy="100584"/>
            </a:xfrm>
            <a:prstGeom prst="rect">
              <a:avLst/>
            </a:prstGeom>
            <a:solidFill>
              <a:srgbClr val="002B5F"/>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endParaRPr lang="en-US" sz="200" kern="0" dirty="0">
                <a:solidFill>
                  <a:sysClr val="windowText" lastClr="000000"/>
                </a:solidFill>
                <a:latin typeface="Akkurat Pro" pitchFamily="34" charset="0"/>
                <a:cs typeface="Arial"/>
              </a:endParaRPr>
            </a:p>
          </p:txBody>
        </p:sp>
        <p:sp>
          <p:nvSpPr>
            <p:cNvPr id="36" name="Rectangle 35"/>
            <p:cNvSpPr/>
            <p:nvPr/>
          </p:nvSpPr>
          <p:spPr>
            <a:xfrm>
              <a:off x="1250771" y="6913770"/>
              <a:ext cx="100584" cy="100584"/>
            </a:xfrm>
            <a:prstGeom prst="rect">
              <a:avLst/>
            </a:prstGeom>
            <a:solidFill>
              <a:srgbClr val="50280A"/>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endParaRPr lang="nl-NL" sz="200" kern="0" dirty="0">
                <a:solidFill>
                  <a:sysClr val="windowText" lastClr="000000"/>
                </a:solidFill>
                <a:latin typeface="Akkurat Pro" pitchFamily="34" charset="0"/>
                <a:cs typeface="Arial"/>
              </a:endParaRPr>
            </a:p>
          </p:txBody>
        </p:sp>
        <p:sp>
          <p:nvSpPr>
            <p:cNvPr id="37" name="Rectangle 36"/>
            <p:cNvSpPr/>
            <p:nvPr/>
          </p:nvSpPr>
          <p:spPr>
            <a:xfrm>
              <a:off x="1362915" y="6913770"/>
              <a:ext cx="100584" cy="100584"/>
            </a:xfrm>
            <a:prstGeom prst="rect">
              <a:avLst/>
            </a:prstGeom>
            <a:solidFill>
              <a:srgbClr val="DE8BA4"/>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endParaRPr lang="en-US" sz="200" kern="0" dirty="0">
                <a:solidFill>
                  <a:sysClr val="windowText" lastClr="000000"/>
                </a:solidFill>
                <a:latin typeface="Akkurat Pro" pitchFamily="34" charset="0"/>
                <a:cs typeface="Arial"/>
              </a:endParaRPr>
            </a:p>
          </p:txBody>
        </p:sp>
        <p:sp>
          <p:nvSpPr>
            <p:cNvPr id="38" name="Rectangle 37"/>
            <p:cNvSpPr/>
            <p:nvPr/>
          </p:nvSpPr>
          <p:spPr>
            <a:xfrm>
              <a:off x="1475059" y="6913770"/>
              <a:ext cx="100584" cy="100584"/>
            </a:xfrm>
            <a:prstGeom prst="rect">
              <a:avLst/>
            </a:prstGeom>
            <a:solidFill>
              <a:srgbClr val="6A035C"/>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endParaRPr lang="en-US" sz="200" kern="0" dirty="0">
                <a:solidFill>
                  <a:sysClr val="windowText" lastClr="000000"/>
                </a:solidFill>
                <a:latin typeface="Akkurat Pro" pitchFamily="34" charset="0"/>
                <a:cs typeface="Arial"/>
              </a:endParaRPr>
            </a:p>
          </p:txBody>
        </p:sp>
        <p:sp>
          <p:nvSpPr>
            <p:cNvPr id="39" name="Rectangle 38"/>
            <p:cNvSpPr/>
            <p:nvPr/>
          </p:nvSpPr>
          <p:spPr>
            <a:xfrm>
              <a:off x="1587203" y="6913770"/>
              <a:ext cx="100584" cy="100584"/>
            </a:xfrm>
            <a:prstGeom prst="rect">
              <a:avLst/>
            </a:prstGeom>
            <a:solidFill>
              <a:srgbClr val="00B3A0"/>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endParaRPr lang="en-US" sz="200" kern="0" dirty="0">
                <a:solidFill>
                  <a:sysClr val="windowText" lastClr="000000"/>
                </a:solidFill>
                <a:latin typeface="Akkurat Pro" pitchFamily="34" charset="0"/>
                <a:cs typeface="Arial"/>
              </a:endParaRPr>
            </a:p>
          </p:txBody>
        </p:sp>
        <p:sp>
          <p:nvSpPr>
            <p:cNvPr id="40" name="Rectangle 39"/>
            <p:cNvSpPr/>
            <p:nvPr/>
          </p:nvSpPr>
          <p:spPr>
            <a:xfrm>
              <a:off x="1699347" y="6913770"/>
              <a:ext cx="100584" cy="100584"/>
            </a:xfrm>
            <a:prstGeom prst="rect">
              <a:avLst/>
            </a:prstGeom>
            <a:solidFill>
              <a:srgbClr val="004D47"/>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endParaRPr lang="en-US" sz="200" kern="0" dirty="0">
                <a:solidFill>
                  <a:srgbClr val="712300"/>
                </a:solidFill>
                <a:latin typeface="Akkurat Pro" pitchFamily="34" charset="0"/>
                <a:cs typeface="Arial"/>
              </a:endParaRPr>
            </a:p>
          </p:txBody>
        </p:sp>
        <p:sp>
          <p:nvSpPr>
            <p:cNvPr id="41" name="Rectangle 40"/>
            <p:cNvSpPr/>
            <p:nvPr/>
          </p:nvSpPr>
          <p:spPr>
            <a:xfrm>
              <a:off x="1811491" y="6913770"/>
              <a:ext cx="100584" cy="100584"/>
            </a:xfrm>
            <a:prstGeom prst="rect">
              <a:avLst/>
            </a:prstGeom>
            <a:solidFill>
              <a:srgbClr val="F79668"/>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endParaRPr lang="pt-BR" sz="200" kern="0" dirty="0">
                <a:solidFill>
                  <a:prstClr val="white"/>
                </a:solidFill>
                <a:latin typeface="Akkurat Pro" pitchFamily="34" charset="0"/>
                <a:cs typeface="Arial"/>
              </a:endParaRPr>
            </a:p>
          </p:txBody>
        </p:sp>
        <p:sp>
          <p:nvSpPr>
            <p:cNvPr id="42" name="Rectangle 41"/>
            <p:cNvSpPr/>
            <p:nvPr/>
          </p:nvSpPr>
          <p:spPr>
            <a:xfrm>
              <a:off x="1923635" y="6913770"/>
              <a:ext cx="100584" cy="100584"/>
            </a:xfrm>
            <a:prstGeom prst="rect">
              <a:avLst/>
            </a:prstGeom>
            <a:solidFill>
              <a:srgbClr val="712300"/>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endParaRPr lang="en-US" sz="200" kern="0" dirty="0">
                <a:solidFill>
                  <a:srgbClr val="6A035C"/>
                </a:solidFill>
                <a:latin typeface="Akkurat Pro" pitchFamily="34" charset="0"/>
                <a:cs typeface="Arial"/>
              </a:endParaRPr>
            </a:p>
          </p:txBody>
        </p:sp>
        <p:sp>
          <p:nvSpPr>
            <p:cNvPr id="43" name="Rectangle 42"/>
            <p:cNvSpPr/>
            <p:nvPr/>
          </p:nvSpPr>
          <p:spPr>
            <a:xfrm>
              <a:off x="2035779" y="6913770"/>
              <a:ext cx="100584" cy="100584"/>
            </a:xfrm>
            <a:prstGeom prst="rect">
              <a:avLst/>
            </a:prstGeom>
            <a:solidFill>
              <a:srgbClr val="908EC5"/>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endParaRPr lang="en-US" sz="200" kern="0" dirty="0">
                <a:solidFill>
                  <a:sysClr val="windowText" lastClr="000000"/>
                </a:solidFill>
                <a:latin typeface="Akkurat Pro" pitchFamily="34" charset="0"/>
                <a:cs typeface="Arial"/>
              </a:endParaRPr>
            </a:p>
          </p:txBody>
        </p:sp>
        <p:sp>
          <p:nvSpPr>
            <p:cNvPr id="44" name="Rectangle 43"/>
            <p:cNvSpPr/>
            <p:nvPr/>
          </p:nvSpPr>
          <p:spPr>
            <a:xfrm>
              <a:off x="2147923" y="6913770"/>
              <a:ext cx="100584" cy="100584"/>
            </a:xfrm>
            <a:prstGeom prst="rect">
              <a:avLst/>
            </a:prstGeom>
            <a:solidFill>
              <a:srgbClr val="37237B"/>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endParaRPr lang="en-US" sz="200" kern="0" dirty="0">
                <a:solidFill>
                  <a:srgbClr val="712300"/>
                </a:solidFill>
                <a:latin typeface="Akkurat Pro" pitchFamily="34" charset="0"/>
                <a:cs typeface="Arial"/>
              </a:endParaRPr>
            </a:p>
          </p:txBody>
        </p:sp>
        <p:sp>
          <p:nvSpPr>
            <p:cNvPr id="45" name="Rectangle 44"/>
            <p:cNvSpPr/>
            <p:nvPr/>
          </p:nvSpPr>
          <p:spPr>
            <a:xfrm>
              <a:off x="2260067" y="6913770"/>
              <a:ext cx="100584" cy="100584"/>
            </a:xfrm>
            <a:prstGeom prst="rect">
              <a:avLst/>
            </a:prstGeom>
            <a:solidFill>
              <a:srgbClr val="A4C032"/>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endParaRPr lang="pt-BR" sz="200" kern="0" dirty="0">
                <a:solidFill>
                  <a:prstClr val="white"/>
                </a:solidFill>
                <a:latin typeface="Akkurat Pro" pitchFamily="34" charset="0"/>
                <a:cs typeface="Arial"/>
              </a:endParaRPr>
            </a:p>
          </p:txBody>
        </p:sp>
        <p:sp>
          <p:nvSpPr>
            <p:cNvPr id="46" name="Rectangle 45"/>
            <p:cNvSpPr/>
            <p:nvPr/>
          </p:nvSpPr>
          <p:spPr>
            <a:xfrm>
              <a:off x="2372205" y="6913770"/>
              <a:ext cx="100584" cy="100584"/>
            </a:xfrm>
            <a:prstGeom prst="rect">
              <a:avLst/>
            </a:prstGeom>
            <a:solidFill>
              <a:srgbClr val="2C3B0D"/>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endParaRPr lang="en-US" sz="200" kern="0" dirty="0">
                <a:solidFill>
                  <a:srgbClr val="6A035C"/>
                </a:solidFill>
                <a:latin typeface="Akkurat Pro" pitchFamily="34" charset="0"/>
                <a:cs typeface="Arial"/>
              </a:endParaRPr>
            </a:p>
          </p:txBody>
        </p:sp>
      </p:grpSp>
      <p:sp>
        <p:nvSpPr>
          <p:cNvPr id="47" name="TextBox 46"/>
          <p:cNvSpPr txBox="1"/>
          <p:nvPr userDrawn="1"/>
        </p:nvSpPr>
        <p:spPr>
          <a:xfrm>
            <a:off x="2535078" y="6883559"/>
            <a:ext cx="907901" cy="142555"/>
          </a:xfrm>
          <a:prstGeom prst="rect">
            <a:avLst/>
          </a:prstGeom>
          <a:noFill/>
        </p:spPr>
        <p:txBody>
          <a:bodyPr wrap="square" lIns="0" tIns="0" rIns="0" bIns="0" rtlCol="0">
            <a:noAutofit/>
          </a:bodyPr>
          <a:lstStyle/>
          <a:p>
            <a:r>
              <a:rPr lang="en-US" sz="800" dirty="0">
                <a:solidFill>
                  <a:prstClr val="black"/>
                </a:solidFill>
                <a:latin typeface="Arial Narrow" panose="020B0606020202030204" pitchFamily="34" charset="0"/>
              </a:rPr>
              <a:t>Complimentary colors:</a:t>
            </a:r>
          </a:p>
        </p:txBody>
      </p:sp>
      <p:grpSp>
        <p:nvGrpSpPr>
          <p:cNvPr id="48" name="Group 47"/>
          <p:cNvGrpSpPr/>
          <p:nvPr userDrawn="1"/>
        </p:nvGrpSpPr>
        <p:grpSpPr>
          <a:xfrm>
            <a:off x="2551546" y="7022893"/>
            <a:ext cx="218964" cy="91440"/>
            <a:chOff x="2279174" y="7027888"/>
            <a:chExt cx="164223" cy="91440"/>
          </a:xfrm>
        </p:grpSpPr>
        <p:cxnSp>
          <p:nvCxnSpPr>
            <p:cNvPr id="49" name="Straight Arrow Connector 48"/>
            <p:cNvCxnSpPr>
              <a:cxnSpLocks/>
            </p:cNvCxnSpPr>
            <p:nvPr userDrawn="1"/>
          </p:nvCxnSpPr>
          <p:spPr>
            <a:xfrm>
              <a:off x="2279174" y="7114593"/>
              <a:ext cx="164223" cy="0"/>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a:cxnSpLocks/>
            </p:cNvCxnSpPr>
            <p:nvPr userDrawn="1"/>
          </p:nvCxnSpPr>
          <p:spPr>
            <a:xfrm flipV="1">
              <a:off x="2281672" y="7027888"/>
              <a:ext cx="0" cy="9144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51" name="Group 50"/>
          <p:cNvGrpSpPr/>
          <p:nvPr userDrawn="1"/>
        </p:nvGrpSpPr>
        <p:grpSpPr>
          <a:xfrm>
            <a:off x="3760820" y="7063094"/>
            <a:ext cx="778165" cy="100584"/>
            <a:chOff x="1566748" y="7022234"/>
            <a:chExt cx="778165" cy="100584"/>
          </a:xfrm>
        </p:grpSpPr>
        <p:sp>
          <p:nvSpPr>
            <p:cNvPr id="52" name="Rectangle 51"/>
            <p:cNvSpPr/>
            <p:nvPr userDrawn="1"/>
          </p:nvSpPr>
          <p:spPr>
            <a:xfrm>
              <a:off x="1566748" y="7022234"/>
              <a:ext cx="100584" cy="100584"/>
            </a:xfrm>
            <a:prstGeom prst="rect">
              <a:avLst/>
            </a:prstGeom>
            <a:solidFill>
              <a:srgbClr val="007EAE"/>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endParaRPr lang="en-US" sz="200" kern="0" dirty="0">
                <a:solidFill>
                  <a:sysClr val="windowText" lastClr="000000"/>
                </a:solidFill>
                <a:latin typeface="Akkurat Pro" pitchFamily="34" charset="0"/>
                <a:cs typeface="Arial"/>
              </a:endParaRPr>
            </a:p>
          </p:txBody>
        </p:sp>
        <p:sp>
          <p:nvSpPr>
            <p:cNvPr id="53" name="Rectangle 52"/>
            <p:cNvSpPr/>
            <p:nvPr userDrawn="1"/>
          </p:nvSpPr>
          <p:spPr>
            <a:xfrm>
              <a:off x="1793022" y="7022234"/>
              <a:ext cx="100584" cy="100584"/>
            </a:xfrm>
            <a:prstGeom prst="rect">
              <a:avLst/>
            </a:prstGeom>
            <a:solidFill>
              <a:srgbClr val="C40067"/>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endParaRPr lang="en-US" sz="200" kern="0" dirty="0">
                <a:solidFill>
                  <a:prstClr val="white"/>
                </a:solidFill>
                <a:latin typeface="Akkurat Pro" pitchFamily="34" charset="0"/>
                <a:cs typeface="Arial"/>
              </a:endParaRPr>
            </a:p>
          </p:txBody>
        </p:sp>
        <p:sp>
          <p:nvSpPr>
            <p:cNvPr id="54" name="Rectangle 53"/>
            <p:cNvSpPr/>
            <p:nvPr userDrawn="1"/>
          </p:nvSpPr>
          <p:spPr>
            <a:xfrm>
              <a:off x="1679885" y="7022234"/>
              <a:ext cx="100584" cy="100584"/>
            </a:xfrm>
            <a:prstGeom prst="rect">
              <a:avLst/>
            </a:prstGeom>
            <a:solidFill>
              <a:srgbClr val="FFAC17"/>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endParaRPr lang="en-US" sz="200" kern="0" dirty="0">
                <a:solidFill>
                  <a:sysClr val="windowText" lastClr="000000"/>
                </a:solidFill>
                <a:latin typeface="Akkurat Pro" pitchFamily="34" charset="0"/>
                <a:cs typeface="Arial"/>
              </a:endParaRPr>
            </a:p>
          </p:txBody>
        </p:sp>
        <p:sp>
          <p:nvSpPr>
            <p:cNvPr id="55" name="Rectangle 54"/>
            <p:cNvSpPr/>
            <p:nvPr userDrawn="1"/>
          </p:nvSpPr>
          <p:spPr>
            <a:xfrm>
              <a:off x="1906159" y="7022234"/>
              <a:ext cx="100584" cy="100584"/>
            </a:xfrm>
            <a:prstGeom prst="rect">
              <a:avLst/>
            </a:prstGeom>
            <a:solidFill>
              <a:srgbClr val="08C3A5"/>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endParaRPr lang="nl-NL" sz="200" kern="0" dirty="0">
                <a:solidFill>
                  <a:sysClr val="windowText" lastClr="000000"/>
                </a:solidFill>
                <a:latin typeface="Akkurat Pro" pitchFamily="34" charset="0"/>
                <a:cs typeface="Arial"/>
              </a:endParaRPr>
            </a:p>
          </p:txBody>
        </p:sp>
        <p:sp>
          <p:nvSpPr>
            <p:cNvPr id="56" name="Rectangle 55"/>
            <p:cNvSpPr/>
            <p:nvPr userDrawn="1"/>
          </p:nvSpPr>
          <p:spPr>
            <a:xfrm>
              <a:off x="2019296" y="7022234"/>
              <a:ext cx="100584" cy="100584"/>
            </a:xfrm>
            <a:prstGeom prst="rect">
              <a:avLst/>
            </a:prstGeom>
            <a:solidFill>
              <a:srgbClr val="F36C35"/>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endParaRPr lang="en-US" sz="200" kern="0" dirty="0">
                <a:solidFill>
                  <a:sysClr val="windowText" lastClr="000000"/>
                </a:solidFill>
                <a:latin typeface="Akkurat Pro" pitchFamily="34" charset="0"/>
                <a:cs typeface="Arial"/>
              </a:endParaRPr>
            </a:p>
          </p:txBody>
        </p:sp>
        <p:sp>
          <p:nvSpPr>
            <p:cNvPr id="57" name="Rectangle 56"/>
            <p:cNvSpPr/>
            <p:nvPr userDrawn="1"/>
          </p:nvSpPr>
          <p:spPr>
            <a:xfrm>
              <a:off x="2132432" y="7022234"/>
              <a:ext cx="100584" cy="100584"/>
            </a:xfrm>
            <a:prstGeom prst="rect">
              <a:avLst/>
            </a:prstGeom>
            <a:solidFill>
              <a:srgbClr val="6A6AB1"/>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endParaRPr lang="en-US" sz="200" kern="0" dirty="0">
                <a:solidFill>
                  <a:sysClr val="windowText" lastClr="000000"/>
                </a:solidFill>
                <a:latin typeface="Akkurat Pro" pitchFamily="34" charset="0"/>
                <a:cs typeface="Arial"/>
              </a:endParaRPr>
            </a:p>
          </p:txBody>
        </p:sp>
        <p:sp>
          <p:nvSpPr>
            <p:cNvPr id="58" name="Rectangle 57"/>
            <p:cNvSpPr/>
            <p:nvPr userDrawn="1"/>
          </p:nvSpPr>
          <p:spPr>
            <a:xfrm>
              <a:off x="2244329" y="7022234"/>
              <a:ext cx="100584" cy="100584"/>
            </a:xfrm>
            <a:prstGeom prst="rect">
              <a:avLst/>
            </a:prstGeom>
            <a:solidFill>
              <a:srgbClr val="A4C032"/>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endParaRPr lang="en-US" sz="200" kern="0" dirty="0">
                <a:solidFill>
                  <a:sysClr val="windowText" lastClr="000000"/>
                </a:solidFill>
                <a:latin typeface="Akkurat Pro" pitchFamily="34" charset="0"/>
                <a:cs typeface="Arial"/>
              </a:endParaRPr>
            </a:p>
          </p:txBody>
        </p:sp>
      </p:grpSp>
      <p:grpSp>
        <p:nvGrpSpPr>
          <p:cNvPr id="59" name="Group 58"/>
          <p:cNvGrpSpPr/>
          <p:nvPr userDrawn="1"/>
        </p:nvGrpSpPr>
        <p:grpSpPr>
          <a:xfrm>
            <a:off x="3475603" y="6905748"/>
            <a:ext cx="549776" cy="100584"/>
            <a:chOff x="3141899" y="6907927"/>
            <a:chExt cx="549776" cy="100584"/>
          </a:xfrm>
        </p:grpSpPr>
        <p:sp>
          <p:nvSpPr>
            <p:cNvPr id="60" name="Rectangle 59"/>
            <p:cNvSpPr/>
            <p:nvPr/>
          </p:nvSpPr>
          <p:spPr>
            <a:xfrm>
              <a:off x="3141899" y="6907927"/>
              <a:ext cx="100584" cy="100584"/>
            </a:xfrm>
            <a:prstGeom prst="rect">
              <a:avLst/>
            </a:prstGeom>
            <a:solidFill>
              <a:srgbClr val="000000"/>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endParaRPr lang="en-US" sz="200" kern="0" dirty="0">
                <a:solidFill>
                  <a:sysClr val="windowText" lastClr="000000"/>
                </a:solidFill>
                <a:latin typeface="Akkurat Pro" pitchFamily="34" charset="0"/>
                <a:cs typeface="Arial"/>
              </a:endParaRPr>
            </a:p>
          </p:txBody>
        </p:sp>
        <p:sp>
          <p:nvSpPr>
            <p:cNvPr id="61" name="Rectangle 60"/>
            <p:cNvSpPr/>
            <p:nvPr/>
          </p:nvSpPr>
          <p:spPr>
            <a:xfrm>
              <a:off x="3366495" y="6907927"/>
              <a:ext cx="100584" cy="100584"/>
            </a:xfrm>
            <a:prstGeom prst="rect">
              <a:avLst/>
            </a:prstGeom>
            <a:solidFill>
              <a:srgbClr val="666666"/>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endParaRPr lang="en-US" sz="200" kern="0" dirty="0">
                <a:solidFill>
                  <a:prstClr val="white"/>
                </a:solidFill>
                <a:latin typeface="Akkurat Pro" pitchFamily="34" charset="0"/>
                <a:cs typeface="Arial"/>
              </a:endParaRPr>
            </a:p>
          </p:txBody>
        </p:sp>
        <p:sp>
          <p:nvSpPr>
            <p:cNvPr id="62" name="Rectangle 61"/>
            <p:cNvSpPr/>
            <p:nvPr/>
          </p:nvSpPr>
          <p:spPr>
            <a:xfrm>
              <a:off x="3254197" y="6907927"/>
              <a:ext cx="100584" cy="100584"/>
            </a:xfrm>
            <a:prstGeom prst="rect">
              <a:avLst/>
            </a:prstGeom>
            <a:solidFill>
              <a:srgbClr val="333333"/>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endParaRPr lang="en-US" sz="200" kern="0" dirty="0">
                <a:solidFill>
                  <a:sysClr val="windowText" lastClr="000000"/>
                </a:solidFill>
                <a:latin typeface="Akkurat Pro" pitchFamily="34" charset="0"/>
                <a:cs typeface="Arial"/>
              </a:endParaRPr>
            </a:p>
          </p:txBody>
        </p:sp>
        <p:sp>
          <p:nvSpPr>
            <p:cNvPr id="63" name="Rectangle 62"/>
            <p:cNvSpPr/>
            <p:nvPr/>
          </p:nvSpPr>
          <p:spPr>
            <a:xfrm>
              <a:off x="3478793" y="6907927"/>
              <a:ext cx="100584" cy="100584"/>
            </a:xfrm>
            <a:prstGeom prst="rect">
              <a:avLst/>
            </a:prstGeom>
            <a:solidFill>
              <a:srgbClr val="999999"/>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endParaRPr lang="nl-NL" sz="200" kern="0" dirty="0">
                <a:solidFill>
                  <a:sysClr val="windowText" lastClr="000000"/>
                </a:solidFill>
                <a:latin typeface="Akkurat Pro" pitchFamily="34" charset="0"/>
                <a:cs typeface="Arial"/>
              </a:endParaRPr>
            </a:p>
          </p:txBody>
        </p:sp>
        <p:sp>
          <p:nvSpPr>
            <p:cNvPr id="64" name="Rectangle 63"/>
            <p:cNvSpPr/>
            <p:nvPr/>
          </p:nvSpPr>
          <p:spPr>
            <a:xfrm>
              <a:off x="3591091" y="6907927"/>
              <a:ext cx="100584" cy="100584"/>
            </a:xfrm>
            <a:prstGeom prst="rect">
              <a:avLst/>
            </a:prstGeom>
            <a:solidFill>
              <a:srgbClr val="CCCCCC"/>
            </a:solidFill>
            <a:ln w="3175">
              <a:solidFill>
                <a:srgbClr val="A7A9AC"/>
              </a:solid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endParaRPr lang="en-US" sz="200" kern="0" dirty="0">
                <a:solidFill>
                  <a:sysClr val="windowText" lastClr="000000"/>
                </a:solidFill>
                <a:latin typeface="Akkurat Pro" pitchFamily="34" charset="0"/>
                <a:cs typeface="Arial"/>
              </a:endParaRPr>
            </a:p>
          </p:txBody>
        </p:sp>
      </p:grpSp>
      <p:grpSp>
        <p:nvGrpSpPr>
          <p:cNvPr id="65" name="Group 64"/>
          <p:cNvGrpSpPr/>
          <p:nvPr userDrawn="1"/>
        </p:nvGrpSpPr>
        <p:grpSpPr>
          <a:xfrm>
            <a:off x="4110314" y="6905748"/>
            <a:ext cx="549777" cy="100584"/>
            <a:chOff x="2057435" y="7026985"/>
            <a:chExt cx="549777" cy="100584"/>
          </a:xfrm>
        </p:grpSpPr>
        <p:sp>
          <p:nvSpPr>
            <p:cNvPr id="66" name="Rectangle 65"/>
            <p:cNvSpPr/>
            <p:nvPr/>
          </p:nvSpPr>
          <p:spPr>
            <a:xfrm>
              <a:off x="2057435" y="7026985"/>
              <a:ext cx="100584" cy="100584"/>
            </a:xfrm>
            <a:prstGeom prst="rect">
              <a:avLst/>
            </a:prstGeom>
            <a:solidFill>
              <a:srgbClr val="473729"/>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endParaRPr lang="en-US" sz="200" kern="0" dirty="0">
                <a:solidFill>
                  <a:sysClr val="windowText" lastClr="000000"/>
                </a:solidFill>
                <a:latin typeface="Akkurat Pro" pitchFamily="34" charset="0"/>
                <a:cs typeface="Arial"/>
              </a:endParaRPr>
            </a:p>
          </p:txBody>
        </p:sp>
        <p:sp>
          <p:nvSpPr>
            <p:cNvPr id="67" name="Rectangle 66"/>
            <p:cNvSpPr/>
            <p:nvPr/>
          </p:nvSpPr>
          <p:spPr>
            <a:xfrm>
              <a:off x="2282031" y="7026985"/>
              <a:ext cx="100584" cy="100584"/>
            </a:xfrm>
            <a:prstGeom prst="rect">
              <a:avLst/>
            </a:prstGeom>
            <a:solidFill>
              <a:srgbClr val="A39382"/>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endParaRPr lang="en-US" sz="200" kern="0" dirty="0">
                <a:solidFill>
                  <a:prstClr val="white"/>
                </a:solidFill>
                <a:latin typeface="Akkurat Pro" pitchFamily="34" charset="0"/>
                <a:cs typeface="Arial"/>
              </a:endParaRPr>
            </a:p>
          </p:txBody>
        </p:sp>
        <p:sp>
          <p:nvSpPr>
            <p:cNvPr id="68" name="Rectangle 67"/>
            <p:cNvSpPr/>
            <p:nvPr/>
          </p:nvSpPr>
          <p:spPr>
            <a:xfrm>
              <a:off x="2169733" y="7026985"/>
              <a:ext cx="100584" cy="100584"/>
            </a:xfrm>
            <a:prstGeom prst="rect">
              <a:avLst/>
            </a:prstGeom>
            <a:solidFill>
              <a:srgbClr val="7A6855"/>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endParaRPr lang="en-US" sz="200" kern="0" dirty="0">
                <a:solidFill>
                  <a:sysClr val="windowText" lastClr="000000"/>
                </a:solidFill>
                <a:latin typeface="Akkurat Pro" pitchFamily="34" charset="0"/>
                <a:cs typeface="Arial"/>
              </a:endParaRPr>
            </a:p>
          </p:txBody>
        </p:sp>
        <p:sp>
          <p:nvSpPr>
            <p:cNvPr id="69" name="Rectangle 68"/>
            <p:cNvSpPr/>
            <p:nvPr/>
          </p:nvSpPr>
          <p:spPr>
            <a:xfrm>
              <a:off x="2394329" y="7026985"/>
              <a:ext cx="100584" cy="100584"/>
            </a:xfrm>
            <a:prstGeom prst="rect">
              <a:avLst/>
            </a:prstGeom>
            <a:solidFill>
              <a:srgbClr val="B7A99A"/>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endParaRPr lang="nl-NL" sz="200" kern="0" dirty="0">
                <a:solidFill>
                  <a:sysClr val="windowText" lastClr="000000"/>
                </a:solidFill>
                <a:latin typeface="Akkurat Pro" pitchFamily="34" charset="0"/>
                <a:cs typeface="Arial"/>
              </a:endParaRPr>
            </a:p>
          </p:txBody>
        </p:sp>
        <p:sp>
          <p:nvSpPr>
            <p:cNvPr id="70" name="Rectangle 69"/>
            <p:cNvSpPr/>
            <p:nvPr/>
          </p:nvSpPr>
          <p:spPr>
            <a:xfrm>
              <a:off x="2506628" y="7026985"/>
              <a:ext cx="100584" cy="100584"/>
            </a:xfrm>
            <a:prstGeom prst="rect">
              <a:avLst/>
            </a:prstGeom>
            <a:solidFill>
              <a:srgbClr val="CEC2B4"/>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endParaRPr lang="en-US" sz="200" kern="0" dirty="0">
                <a:solidFill>
                  <a:sysClr val="windowText" lastClr="000000"/>
                </a:solidFill>
                <a:latin typeface="Akkurat Pro" pitchFamily="34" charset="0"/>
                <a:cs typeface="Arial"/>
              </a:endParaRPr>
            </a:p>
          </p:txBody>
        </p:sp>
      </p:grpSp>
      <p:grpSp>
        <p:nvGrpSpPr>
          <p:cNvPr id="71" name="Group 70"/>
          <p:cNvGrpSpPr/>
          <p:nvPr userDrawn="1"/>
        </p:nvGrpSpPr>
        <p:grpSpPr>
          <a:xfrm>
            <a:off x="12241504" y="6238804"/>
            <a:ext cx="739028" cy="978343"/>
            <a:chOff x="9173426" y="6237765"/>
            <a:chExt cx="739028" cy="978343"/>
          </a:xfrm>
        </p:grpSpPr>
        <p:sp>
          <p:nvSpPr>
            <p:cNvPr id="72" name="Rectangle 71"/>
            <p:cNvSpPr/>
            <p:nvPr userDrawn="1"/>
          </p:nvSpPr>
          <p:spPr>
            <a:xfrm>
              <a:off x="9173426" y="6237765"/>
              <a:ext cx="739028" cy="97834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prstClr val="black"/>
                </a:solidFill>
              </a:endParaRPr>
            </a:p>
          </p:txBody>
        </p:sp>
        <p:grpSp>
          <p:nvGrpSpPr>
            <p:cNvPr id="73" name="Group 72"/>
            <p:cNvGrpSpPr/>
            <p:nvPr userDrawn="1"/>
          </p:nvGrpSpPr>
          <p:grpSpPr>
            <a:xfrm>
              <a:off x="9218311" y="6565676"/>
              <a:ext cx="609784" cy="615127"/>
              <a:chOff x="9218311" y="6565676"/>
              <a:chExt cx="609784" cy="615127"/>
            </a:xfrm>
          </p:grpSpPr>
          <p:sp>
            <p:nvSpPr>
              <p:cNvPr id="75" name="Rectangle 74"/>
              <p:cNvSpPr/>
              <p:nvPr/>
            </p:nvSpPr>
            <p:spPr>
              <a:xfrm>
                <a:off x="9218311" y="6565676"/>
                <a:ext cx="100584" cy="100584"/>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endParaRPr lang="en-US" sz="200" kern="0" dirty="0">
                  <a:solidFill>
                    <a:sysClr val="windowText" lastClr="000000"/>
                  </a:solidFill>
                  <a:latin typeface="Akkurat Pro" pitchFamily="34" charset="0"/>
                  <a:cs typeface="Arial"/>
                </a:endParaRPr>
              </a:p>
            </p:txBody>
          </p:sp>
          <p:sp>
            <p:nvSpPr>
              <p:cNvPr id="76" name="Rectangle 75"/>
              <p:cNvSpPr/>
              <p:nvPr/>
            </p:nvSpPr>
            <p:spPr>
              <a:xfrm>
                <a:off x="9493231" y="6565676"/>
                <a:ext cx="100584" cy="100584"/>
              </a:xfrm>
              <a:prstGeom prst="rect">
                <a:avLst/>
              </a:prstGeom>
              <a:solidFill>
                <a:srgbClr val="7B9133"/>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endParaRPr lang="en-US" sz="200" kern="0" dirty="0">
                  <a:solidFill>
                    <a:prstClr val="white"/>
                  </a:solidFill>
                  <a:latin typeface="Akkurat Pro" pitchFamily="34" charset="0"/>
                  <a:cs typeface="Arial"/>
                </a:endParaRPr>
              </a:p>
            </p:txBody>
          </p:sp>
          <p:sp>
            <p:nvSpPr>
              <p:cNvPr id="77" name="Rectangle 76"/>
              <p:cNvSpPr/>
              <p:nvPr/>
            </p:nvSpPr>
            <p:spPr>
              <a:xfrm>
                <a:off x="9376091" y="6565676"/>
                <a:ext cx="100584" cy="100584"/>
              </a:xfrm>
              <a:prstGeom prst="rect">
                <a:avLst/>
              </a:prstGeom>
              <a:solidFill>
                <a:srgbClr val="2B3B0D"/>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endParaRPr lang="en-US" sz="200" kern="0" dirty="0">
                  <a:solidFill>
                    <a:sysClr val="windowText" lastClr="000000"/>
                  </a:solidFill>
                  <a:latin typeface="Akkurat Pro" pitchFamily="34" charset="0"/>
                  <a:cs typeface="Arial"/>
                </a:endParaRPr>
              </a:p>
            </p:txBody>
          </p:sp>
          <p:sp>
            <p:nvSpPr>
              <p:cNvPr id="78" name="Rectangle 77"/>
              <p:cNvSpPr/>
              <p:nvPr/>
            </p:nvSpPr>
            <p:spPr>
              <a:xfrm>
                <a:off x="9610371" y="6565676"/>
                <a:ext cx="100584" cy="100584"/>
              </a:xfrm>
              <a:prstGeom prst="rect">
                <a:avLst/>
              </a:prstGeom>
              <a:solidFill>
                <a:srgbClr val="7B9133"/>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endParaRPr lang="nl-NL" sz="200" kern="0" dirty="0">
                  <a:solidFill>
                    <a:sysClr val="windowText" lastClr="000000"/>
                  </a:solidFill>
                  <a:latin typeface="Akkurat Pro" pitchFamily="34" charset="0"/>
                  <a:cs typeface="Arial"/>
                </a:endParaRPr>
              </a:p>
            </p:txBody>
          </p:sp>
          <p:sp>
            <p:nvSpPr>
              <p:cNvPr id="79" name="Rectangle 78"/>
              <p:cNvSpPr/>
              <p:nvPr/>
            </p:nvSpPr>
            <p:spPr>
              <a:xfrm>
                <a:off x="9727511" y="6565676"/>
                <a:ext cx="100584" cy="100584"/>
              </a:xfrm>
              <a:prstGeom prst="rect">
                <a:avLst/>
              </a:prstGeom>
              <a:solidFill>
                <a:srgbClr val="C5D582"/>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endParaRPr lang="en-US" sz="200" kern="0" dirty="0">
                  <a:solidFill>
                    <a:sysClr val="windowText" lastClr="000000"/>
                  </a:solidFill>
                  <a:latin typeface="Akkurat Pro" pitchFamily="34" charset="0"/>
                  <a:cs typeface="Arial"/>
                </a:endParaRPr>
              </a:p>
            </p:txBody>
          </p:sp>
          <p:sp>
            <p:nvSpPr>
              <p:cNvPr id="80" name="Rectangle 79"/>
              <p:cNvSpPr/>
              <p:nvPr userDrawn="1"/>
            </p:nvSpPr>
            <p:spPr>
              <a:xfrm>
                <a:off x="9218311" y="6694312"/>
                <a:ext cx="100584" cy="100584"/>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endParaRPr lang="en-US" sz="200" kern="0" dirty="0">
                  <a:solidFill>
                    <a:sysClr val="windowText" lastClr="000000"/>
                  </a:solidFill>
                  <a:latin typeface="Akkurat Pro" pitchFamily="34" charset="0"/>
                  <a:cs typeface="Arial"/>
                </a:endParaRPr>
              </a:p>
            </p:txBody>
          </p:sp>
          <p:sp>
            <p:nvSpPr>
              <p:cNvPr id="81" name="Rectangle 80"/>
              <p:cNvSpPr/>
              <p:nvPr userDrawn="1"/>
            </p:nvSpPr>
            <p:spPr>
              <a:xfrm>
                <a:off x="9493231" y="6694312"/>
                <a:ext cx="100584" cy="100584"/>
              </a:xfrm>
              <a:prstGeom prst="rect">
                <a:avLst/>
              </a:prstGeom>
              <a:solidFill>
                <a:srgbClr val="D05883"/>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endParaRPr lang="en-US" sz="200" kern="0" dirty="0">
                  <a:solidFill>
                    <a:prstClr val="white"/>
                  </a:solidFill>
                  <a:latin typeface="Akkurat Pro" pitchFamily="34" charset="0"/>
                  <a:cs typeface="Arial"/>
                </a:endParaRPr>
              </a:p>
            </p:txBody>
          </p:sp>
          <p:sp>
            <p:nvSpPr>
              <p:cNvPr id="82" name="Rectangle 81"/>
              <p:cNvSpPr/>
              <p:nvPr userDrawn="1"/>
            </p:nvSpPr>
            <p:spPr>
              <a:xfrm>
                <a:off x="9376091" y="6694312"/>
                <a:ext cx="100584" cy="100584"/>
              </a:xfrm>
              <a:prstGeom prst="rect">
                <a:avLst/>
              </a:prstGeom>
              <a:solidFill>
                <a:srgbClr val="69025C"/>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endParaRPr lang="en-US" sz="200" kern="0" dirty="0">
                  <a:solidFill>
                    <a:sysClr val="windowText" lastClr="000000"/>
                  </a:solidFill>
                  <a:latin typeface="Akkurat Pro" pitchFamily="34" charset="0"/>
                  <a:cs typeface="Arial"/>
                </a:endParaRPr>
              </a:p>
            </p:txBody>
          </p:sp>
          <p:sp>
            <p:nvSpPr>
              <p:cNvPr id="83" name="Rectangle 82"/>
              <p:cNvSpPr/>
              <p:nvPr userDrawn="1"/>
            </p:nvSpPr>
            <p:spPr>
              <a:xfrm>
                <a:off x="9610371" y="6694312"/>
                <a:ext cx="100584" cy="100584"/>
              </a:xfrm>
              <a:prstGeom prst="rect">
                <a:avLst/>
              </a:prstGeom>
              <a:solidFill>
                <a:srgbClr val="DD8BA4"/>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endParaRPr lang="nl-NL" sz="200" kern="0" dirty="0">
                  <a:solidFill>
                    <a:sysClr val="windowText" lastClr="000000"/>
                  </a:solidFill>
                  <a:latin typeface="Akkurat Pro" pitchFamily="34" charset="0"/>
                  <a:cs typeface="Arial"/>
                </a:endParaRPr>
              </a:p>
            </p:txBody>
          </p:sp>
          <p:sp>
            <p:nvSpPr>
              <p:cNvPr id="84" name="Rectangle 83"/>
              <p:cNvSpPr/>
              <p:nvPr userDrawn="1"/>
            </p:nvSpPr>
            <p:spPr>
              <a:xfrm>
                <a:off x="9727511" y="6694312"/>
                <a:ext cx="100584" cy="100584"/>
              </a:xfrm>
              <a:prstGeom prst="rect">
                <a:avLst/>
              </a:prstGeom>
              <a:solidFill>
                <a:srgbClr val="ECC0CB"/>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endParaRPr lang="en-US" sz="200" kern="0" dirty="0">
                  <a:solidFill>
                    <a:sysClr val="windowText" lastClr="000000"/>
                  </a:solidFill>
                  <a:latin typeface="Akkurat Pro" pitchFamily="34" charset="0"/>
                  <a:cs typeface="Arial"/>
                </a:endParaRPr>
              </a:p>
            </p:txBody>
          </p:sp>
          <p:sp>
            <p:nvSpPr>
              <p:cNvPr id="85" name="Rectangle 84"/>
              <p:cNvSpPr/>
              <p:nvPr userDrawn="1"/>
            </p:nvSpPr>
            <p:spPr>
              <a:xfrm>
                <a:off x="9218311" y="6822948"/>
                <a:ext cx="100584" cy="10058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endParaRPr lang="en-US" sz="200" kern="0" dirty="0">
                  <a:solidFill>
                    <a:sysClr val="windowText" lastClr="000000"/>
                  </a:solidFill>
                  <a:latin typeface="Akkurat Pro" pitchFamily="34" charset="0"/>
                  <a:cs typeface="Arial"/>
                </a:endParaRPr>
              </a:p>
            </p:txBody>
          </p:sp>
          <p:sp>
            <p:nvSpPr>
              <p:cNvPr id="86" name="Rectangle 85"/>
              <p:cNvSpPr/>
              <p:nvPr userDrawn="1"/>
            </p:nvSpPr>
            <p:spPr>
              <a:xfrm>
                <a:off x="9493231" y="6822948"/>
                <a:ext cx="100584" cy="100584"/>
              </a:xfrm>
              <a:prstGeom prst="rect">
                <a:avLst/>
              </a:prstGeom>
              <a:solidFill>
                <a:srgbClr val="BD4618"/>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endParaRPr lang="en-US" sz="200" kern="0" dirty="0">
                  <a:solidFill>
                    <a:prstClr val="white"/>
                  </a:solidFill>
                  <a:latin typeface="Akkurat Pro" pitchFamily="34" charset="0"/>
                  <a:cs typeface="Arial"/>
                </a:endParaRPr>
              </a:p>
            </p:txBody>
          </p:sp>
          <p:sp>
            <p:nvSpPr>
              <p:cNvPr id="87" name="Rectangle 86"/>
              <p:cNvSpPr/>
              <p:nvPr userDrawn="1"/>
            </p:nvSpPr>
            <p:spPr>
              <a:xfrm>
                <a:off x="9376091" y="6822948"/>
                <a:ext cx="100584" cy="100584"/>
              </a:xfrm>
              <a:prstGeom prst="rect">
                <a:avLst/>
              </a:prstGeom>
              <a:solidFill>
                <a:srgbClr val="712200"/>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endParaRPr lang="en-US" sz="200" kern="0" dirty="0">
                  <a:solidFill>
                    <a:sysClr val="windowText" lastClr="000000"/>
                  </a:solidFill>
                  <a:latin typeface="Akkurat Pro" pitchFamily="34" charset="0"/>
                  <a:cs typeface="Arial"/>
                </a:endParaRPr>
              </a:p>
            </p:txBody>
          </p:sp>
          <p:sp>
            <p:nvSpPr>
              <p:cNvPr id="88" name="Rectangle 87"/>
              <p:cNvSpPr/>
              <p:nvPr userDrawn="1"/>
            </p:nvSpPr>
            <p:spPr>
              <a:xfrm>
                <a:off x="9610371" y="6822948"/>
                <a:ext cx="100584" cy="100584"/>
              </a:xfrm>
              <a:prstGeom prst="rect">
                <a:avLst/>
              </a:prstGeom>
              <a:solidFill>
                <a:srgbClr val="F69567"/>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endParaRPr lang="nl-NL" sz="200" kern="0" dirty="0">
                  <a:solidFill>
                    <a:sysClr val="windowText" lastClr="000000"/>
                  </a:solidFill>
                  <a:latin typeface="Akkurat Pro" pitchFamily="34" charset="0"/>
                  <a:cs typeface="Arial"/>
                </a:endParaRPr>
              </a:p>
            </p:txBody>
          </p:sp>
          <p:sp>
            <p:nvSpPr>
              <p:cNvPr id="89" name="Rectangle 88"/>
              <p:cNvSpPr/>
              <p:nvPr userDrawn="1"/>
            </p:nvSpPr>
            <p:spPr>
              <a:xfrm>
                <a:off x="9727511" y="6822948"/>
                <a:ext cx="100584" cy="100584"/>
              </a:xfrm>
              <a:prstGeom prst="rect">
                <a:avLst/>
              </a:prstGeom>
              <a:solidFill>
                <a:srgbClr val="FABD9B"/>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endParaRPr lang="en-US" sz="200" kern="0" dirty="0">
                  <a:solidFill>
                    <a:sysClr val="windowText" lastClr="000000"/>
                  </a:solidFill>
                  <a:latin typeface="Akkurat Pro" pitchFamily="34" charset="0"/>
                  <a:cs typeface="Arial"/>
                </a:endParaRPr>
              </a:p>
            </p:txBody>
          </p:sp>
          <p:sp>
            <p:nvSpPr>
              <p:cNvPr id="90" name="Rectangle 89"/>
              <p:cNvSpPr/>
              <p:nvPr userDrawn="1"/>
            </p:nvSpPr>
            <p:spPr>
              <a:xfrm>
                <a:off x="9218311" y="6951584"/>
                <a:ext cx="100584" cy="100584"/>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endParaRPr lang="en-US" sz="200" kern="0" dirty="0">
                  <a:solidFill>
                    <a:sysClr val="windowText" lastClr="000000"/>
                  </a:solidFill>
                  <a:latin typeface="Akkurat Pro" pitchFamily="34" charset="0"/>
                  <a:cs typeface="Arial"/>
                </a:endParaRPr>
              </a:p>
            </p:txBody>
          </p:sp>
          <p:sp>
            <p:nvSpPr>
              <p:cNvPr id="91" name="Rectangle 90"/>
              <p:cNvSpPr/>
              <p:nvPr userDrawn="1"/>
            </p:nvSpPr>
            <p:spPr>
              <a:xfrm>
                <a:off x="9493231" y="6951584"/>
                <a:ext cx="100584" cy="100584"/>
              </a:xfrm>
              <a:prstGeom prst="rect">
                <a:avLst/>
              </a:prstGeom>
              <a:solidFill>
                <a:srgbClr val="4F99C0"/>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endParaRPr lang="en-US" sz="200" kern="0" dirty="0">
                  <a:solidFill>
                    <a:prstClr val="white"/>
                  </a:solidFill>
                  <a:latin typeface="Akkurat Pro" pitchFamily="34" charset="0"/>
                  <a:cs typeface="Arial"/>
                </a:endParaRPr>
              </a:p>
            </p:txBody>
          </p:sp>
          <p:sp>
            <p:nvSpPr>
              <p:cNvPr id="92" name="Rectangle 91"/>
              <p:cNvSpPr/>
              <p:nvPr userDrawn="1"/>
            </p:nvSpPr>
            <p:spPr>
              <a:xfrm>
                <a:off x="9376091" y="6951584"/>
                <a:ext cx="100584" cy="100584"/>
              </a:xfrm>
              <a:prstGeom prst="rect">
                <a:avLst/>
              </a:prstGeom>
              <a:solidFill>
                <a:srgbClr val="002B5E"/>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endParaRPr lang="en-US" sz="200" kern="0" dirty="0">
                  <a:solidFill>
                    <a:sysClr val="windowText" lastClr="000000"/>
                  </a:solidFill>
                  <a:latin typeface="Akkurat Pro" pitchFamily="34" charset="0"/>
                  <a:cs typeface="Arial"/>
                </a:endParaRPr>
              </a:p>
            </p:txBody>
          </p:sp>
          <p:sp>
            <p:nvSpPr>
              <p:cNvPr id="93" name="Rectangle 92"/>
              <p:cNvSpPr/>
              <p:nvPr userDrawn="1"/>
            </p:nvSpPr>
            <p:spPr>
              <a:xfrm>
                <a:off x="9610371" y="6951584"/>
                <a:ext cx="100584" cy="100584"/>
              </a:xfrm>
              <a:prstGeom prst="rect">
                <a:avLst/>
              </a:prstGeom>
              <a:solidFill>
                <a:srgbClr val="4F99C0"/>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endParaRPr lang="nl-NL" sz="200" kern="0" dirty="0">
                  <a:solidFill>
                    <a:sysClr val="windowText" lastClr="000000"/>
                  </a:solidFill>
                  <a:latin typeface="Akkurat Pro" pitchFamily="34" charset="0"/>
                  <a:cs typeface="Arial"/>
                </a:endParaRPr>
              </a:p>
            </p:txBody>
          </p:sp>
          <p:sp>
            <p:nvSpPr>
              <p:cNvPr id="94" name="Rectangle 93"/>
              <p:cNvSpPr/>
              <p:nvPr userDrawn="1"/>
            </p:nvSpPr>
            <p:spPr>
              <a:xfrm>
                <a:off x="9727511" y="6951584"/>
                <a:ext cx="100584" cy="100584"/>
              </a:xfrm>
              <a:prstGeom prst="rect">
                <a:avLst/>
              </a:prstGeom>
              <a:solidFill>
                <a:srgbClr val="A0C3DA"/>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endParaRPr lang="en-US" sz="200" kern="0" dirty="0">
                  <a:solidFill>
                    <a:sysClr val="windowText" lastClr="000000"/>
                  </a:solidFill>
                  <a:latin typeface="Akkurat Pro" pitchFamily="34" charset="0"/>
                  <a:cs typeface="Arial"/>
                </a:endParaRPr>
              </a:p>
            </p:txBody>
          </p:sp>
          <p:sp>
            <p:nvSpPr>
              <p:cNvPr id="95" name="Rectangle 94"/>
              <p:cNvSpPr/>
              <p:nvPr userDrawn="1"/>
            </p:nvSpPr>
            <p:spPr>
              <a:xfrm>
                <a:off x="9218311" y="7080219"/>
                <a:ext cx="100584" cy="100584"/>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endParaRPr lang="en-US" sz="200" kern="0" dirty="0">
                  <a:solidFill>
                    <a:sysClr val="windowText" lastClr="000000"/>
                  </a:solidFill>
                  <a:latin typeface="Akkurat Pro" pitchFamily="34" charset="0"/>
                  <a:cs typeface="Arial"/>
                </a:endParaRPr>
              </a:p>
            </p:txBody>
          </p:sp>
          <p:sp>
            <p:nvSpPr>
              <p:cNvPr id="96" name="Rectangle 95"/>
              <p:cNvSpPr/>
              <p:nvPr userDrawn="1"/>
            </p:nvSpPr>
            <p:spPr>
              <a:xfrm>
                <a:off x="9493231" y="7080219"/>
                <a:ext cx="100584" cy="100584"/>
              </a:xfrm>
              <a:prstGeom prst="rect">
                <a:avLst/>
              </a:prstGeom>
              <a:solidFill>
                <a:srgbClr val="534F9E"/>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endParaRPr lang="en-US" sz="200" kern="0" dirty="0">
                  <a:solidFill>
                    <a:prstClr val="white"/>
                  </a:solidFill>
                  <a:latin typeface="Akkurat Pro" pitchFamily="34" charset="0"/>
                  <a:cs typeface="Arial"/>
                </a:endParaRPr>
              </a:p>
            </p:txBody>
          </p:sp>
          <p:sp>
            <p:nvSpPr>
              <p:cNvPr id="97" name="Rectangle 96"/>
              <p:cNvSpPr/>
              <p:nvPr userDrawn="1"/>
            </p:nvSpPr>
            <p:spPr>
              <a:xfrm>
                <a:off x="9376091" y="7080219"/>
                <a:ext cx="100584" cy="100584"/>
              </a:xfrm>
              <a:prstGeom prst="rect">
                <a:avLst/>
              </a:prstGeom>
              <a:solidFill>
                <a:srgbClr val="37227A"/>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endParaRPr lang="en-US" sz="200" kern="0" dirty="0">
                  <a:solidFill>
                    <a:sysClr val="windowText" lastClr="000000"/>
                  </a:solidFill>
                  <a:latin typeface="Akkurat Pro" pitchFamily="34" charset="0"/>
                  <a:cs typeface="Arial"/>
                </a:endParaRPr>
              </a:p>
            </p:txBody>
          </p:sp>
          <p:sp>
            <p:nvSpPr>
              <p:cNvPr id="98" name="Rectangle 97"/>
              <p:cNvSpPr/>
              <p:nvPr userDrawn="1"/>
            </p:nvSpPr>
            <p:spPr>
              <a:xfrm>
                <a:off x="9610371" y="7080219"/>
                <a:ext cx="100584" cy="100584"/>
              </a:xfrm>
              <a:prstGeom prst="rect">
                <a:avLst/>
              </a:prstGeom>
              <a:solidFill>
                <a:srgbClr val="908DC5"/>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endParaRPr lang="nl-NL" sz="200" kern="0" dirty="0">
                  <a:solidFill>
                    <a:sysClr val="windowText" lastClr="000000"/>
                  </a:solidFill>
                  <a:latin typeface="Akkurat Pro" pitchFamily="34" charset="0"/>
                  <a:cs typeface="Arial"/>
                </a:endParaRPr>
              </a:p>
            </p:txBody>
          </p:sp>
          <p:sp>
            <p:nvSpPr>
              <p:cNvPr id="99" name="Rectangle 98"/>
              <p:cNvSpPr/>
              <p:nvPr userDrawn="1"/>
            </p:nvSpPr>
            <p:spPr>
              <a:xfrm>
                <a:off x="9727511" y="7080219"/>
                <a:ext cx="100584" cy="100584"/>
              </a:xfrm>
              <a:prstGeom prst="rect">
                <a:avLst/>
              </a:prstGeom>
              <a:solidFill>
                <a:srgbClr val="BBB9DC"/>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endParaRPr lang="en-US" sz="200" kern="0" dirty="0">
                  <a:solidFill>
                    <a:sysClr val="windowText" lastClr="000000"/>
                  </a:solidFill>
                  <a:latin typeface="Akkurat Pro" pitchFamily="34" charset="0"/>
                  <a:cs typeface="Arial"/>
                </a:endParaRPr>
              </a:p>
            </p:txBody>
          </p:sp>
        </p:grpSp>
        <p:sp>
          <p:nvSpPr>
            <p:cNvPr id="74" name="TextBox 73"/>
            <p:cNvSpPr txBox="1"/>
            <p:nvPr userDrawn="1"/>
          </p:nvSpPr>
          <p:spPr>
            <a:xfrm>
              <a:off x="9203119" y="6283237"/>
              <a:ext cx="677372" cy="142555"/>
            </a:xfrm>
            <a:prstGeom prst="rect">
              <a:avLst/>
            </a:prstGeom>
            <a:noFill/>
          </p:spPr>
          <p:txBody>
            <a:bodyPr wrap="square" lIns="0" tIns="0" rIns="0" bIns="0" rtlCol="0">
              <a:noAutofit/>
            </a:bodyPr>
            <a:lstStyle/>
            <a:p>
              <a:r>
                <a:rPr lang="en-US" sz="800" dirty="0" err="1">
                  <a:solidFill>
                    <a:prstClr val="black"/>
                  </a:solidFill>
                  <a:latin typeface="Arial Narrow" panose="020B0606020202030204" pitchFamily="34" charset="0"/>
                </a:rPr>
                <a:t>Platts</a:t>
              </a:r>
              <a:r>
                <a:rPr lang="en-US" sz="800" dirty="0">
                  <a:solidFill>
                    <a:prstClr val="black"/>
                  </a:solidFill>
                  <a:latin typeface="Arial Narrow" panose="020B0606020202030204" pitchFamily="34" charset="0"/>
                </a:rPr>
                <a:t> Commodity Colors: </a:t>
              </a:r>
            </a:p>
          </p:txBody>
        </p:sp>
      </p:grpSp>
    </p:spTree>
    <p:extLst>
      <p:ext uri="{BB962C8B-B14F-4D97-AF65-F5344CB8AC3E}">
        <p14:creationId xmlns:p14="http://schemas.microsoft.com/office/powerpoint/2010/main" val="1958555106"/>
      </p:ext>
    </p:extLst>
  </p:cSld>
  <p:clrMap bg1="lt1" tx1="dk1" bg2="lt2" tx2="dk2" accent1="accent1" accent2="accent2" accent3="accent3" accent4="accent4" accent5="accent5" accent6="accent6" hlink="hlink" folHlink="folHlink"/>
  <p:sldLayoutIdLst>
    <p:sldLayoutId id="2147483764" r:id="rId1"/>
    <p:sldLayoutId id="2147483765" r:id="rId2"/>
    <p:sldLayoutId id="2147483766" r:id="rId3"/>
    <p:sldLayoutId id="2147483767" r:id="rId4"/>
    <p:sldLayoutId id="2147483768" r:id="rId5"/>
    <p:sldLayoutId id="2147483769" r:id="rId6"/>
    <p:sldLayoutId id="2147484028" r:id="rId7"/>
    <p:sldLayoutId id="2147484029" r:id="rId8"/>
    <p:sldLayoutId id="2147484030" r:id="rId9"/>
    <p:sldLayoutId id="2147484031" r:id="rId10"/>
  </p:sldLayoutIdLst>
  <mc:AlternateContent xmlns:mc="http://schemas.openxmlformats.org/markup-compatibility/2006" xmlns:p14="http://schemas.microsoft.com/office/powerpoint/2010/main">
    <mc:Choice Requires="p14">
      <p:transition p14:dur="10"/>
    </mc:Choice>
    <mc:Fallback xmlns="">
      <p:transition/>
    </mc:Fallback>
  </mc:AlternateContent>
  <p:hf hdr="0" ftr="0" dt="0"/>
  <p:txStyles>
    <p:titleStyle>
      <a:lvl1pPr algn="l" rtl="0" eaLnBrk="1" fontAlgn="base" hangingPunct="1">
        <a:spcBef>
          <a:spcPct val="0"/>
        </a:spcBef>
        <a:spcAft>
          <a:spcPct val="0"/>
        </a:spcAft>
        <a:defRPr sz="2400" b="1">
          <a:solidFill>
            <a:schemeClr val="tx1"/>
          </a:solidFill>
          <a:latin typeface="Platts Oscine" panose="020B0506040202020204" pitchFamily="34" charset="0"/>
          <a:ea typeface="+mj-ea"/>
          <a:cs typeface="+mj-cs"/>
        </a:defRPr>
      </a:lvl1pPr>
      <a:lvl2pPr algn="ctr" rtl="0" eaLnBrk="1" fontAlgn="base" hangingPunct="1">
        <a:spcBef>
          <a:spcPct val="0"/>
        </a:spcBef>
        <a:spcAft>
          <a:spcPct val="0"/>
        </a:spcAft>
        <a:defRPr sz="2400" b="1">
          <a:solidFill>
            <a:schemeClr val="tx1"/>
          </a:solidFill>
          <a:latin typeface="Arial" charset="0"/>
        </a:defRPr>
      </a:lvl2pPr>
      <a:lvl3pPr algn="ctr" rtl="0" eaLnBrk="1" fontAlgn="base" hangingPunct="1">
        <a:spcBef>
          <a:spcPct val="0"/>
        </a:spcBef>
        <a:spcAft>
          <a:spcPct val="0"/>
        </a:spcAft>
        <a:defRPr sz="2400" b="1">
          <a:solidFill>
            <a:schemeClr val="tx1"/>
          </a:solidFill>
          <a:latin typeface="Arial" charset="0"/>
        </a:defRPr>
      </a:lvl3pPr>
      <a:lvl4pPr algn="ctr" rtl="0" eaLnBrk="1" fontAlgn="base" hangingPunct="1">
        <a:spcBef>
          <a:spcPct val="0"/>
        </a:spcBef>
        <a:spcAft>
          <a:spcPct val="0"/>
        </a:spcAft>
        <a:defRPr sz="2400" b="1">
          <a:solidFill>
            <a:schemeClr val="tx1"/>
          </a:solidFill>
          <a:latin typeface="Arial" charset="0"/>
        </a:defRPr>
      </a:lvl4pPr>
      <a:lvl5pPr algn="ctr" rtl="0" eaLnBrk="1" fontAlgn="base" hangingPunct="1">
        <a:spcBef>
          <a:spcPct val="0"/>
        </a:spcBef>
        <a:spcAft>
          <a:spcPct val="0"/>
        </a:spcAft>
        <a:defRPr sz="2400" b="1">
          <a:solidFill>
            <a:schemeClr val="tx1"/>
          </a:solidFill>
          <a:latin typeface="Arial" charset="0"/>
        </a:defRPr>
      </a:lvl5pPr>
      <a:lvl6pPr marL="457200" algn="ctr" rtl="0" eaLnBrk="1" fontAlgn="base" hangingPunct="1">
        <a:spcBef>
          <a:spcPct val="0"/>
        </a:spcBef>
        <a:spcAft>
          <a:spcPct val="0"/>
        </a:spcAft>
        <a:defRPr sz="2400" b="1">
          <a:solidFill>
            <a:schemeClr val="tx1"/>
          </a:solidFill>
          <a:latin typeface="Arial" charset="0"/>
        </a:defRPr>
      </a:lvl6pPr>
      <a:lvl7pPr marL="914400" algn="ctr" rtl="0" eaLnBrk="1" fontAlgn="base" hangingPunct="1">
        <a:spcBef>
          <a:spcPct val="0"/>
        </a:spcBef>
        <a:spcAft>
          <a:spcPct val="0"/>
        </a:spcAft>
        <a:defRPr sz="2400" b="1">
          <a:solidFill>
            <a:schemeClr val="tx1"/>
          </a:solidFill>
          <a:latin typeface="Arial" charset="0"/>
        </a:defRPr>
      </a:lvl7pPr>
      <a:lvl8pPr marL="1371600" algn="ctr" rtl="0" eaLnBrk="1" fontAlgn="base" hangingPunct="1">
        <a:spcBef>
          <a:spcPct val="0"/>
        </a:spcBef>
        <a:spcAft>
          <a:spcPct val="0"/>
        </a:spcAft>
        <a:defRPr sz="2400" b="1">
          <a:solidFill>
            <a:schemeClr val="tx1"/>
          </a:solidFill>
          <a:latin typeface="Arial" charset="0"/>
        </a:defRPr>
      </a:lvl8pPr>
      <a:lvl9pPr marL="1828800" algn="ctr" rtl="0" eaLnBrk="1" fontAlgn="base" hangingPunct="1">
        <a:spcBef>
          <a:spcPct val="0"/>
        </a:spcBef>
        <a:spcAft>
          <a:spcPct val="0"/>
        </a:spcAft>
        <a:defRPr sz="2400" b="1">
          <a:solidFill>
            <a:schemeClr val="tx1"/>
          </a:solidFill>
          <a:latin typeface="Arial" charset="0"/>
        </a:defRPr>
      </a:lvl9pPr>
    </p:titleStyle>
    <p:bodyStyle>
      <a:lvl1pPr marL="342900" indent="-342900" algn="l" rtl="0" eaLnBrk="1" fontAlgn="base" hangingPunct="1">
        <a:spcBef>
          <a:spcPct val="20000"/>
        </a:spcBef>
        <a:spcAft>
          <a:spcPct val="0"/>
        </a:spcAft>
        <a:buClr>
          <a:schemeClr val="accent1"/>
        </a:buClr>
        <a:buSzPct val="75000"/>
        <a:buFont typeface="Wingdings" pitchFamily="2" charset="2"/>
        <a:buChar char="§"/>
        <a:defRPr sz="2200" b="1">
          <a:solidFill>
            <a:schemeClr val="tx1"/>
          </a:solidFill>
          <a:latin typeface="Platts Oscine" panose="020B0506040202020204" pitchFamily="34" charset="0"/>
          <a:ea typeface="+mn-ea"/>
          <a:cs typeface="+mn-cs"/>
        </a:defRPr>
      </a:lvl1pPr>
      <a:lvl2pPr marL="742950" indent="-285750" algn="l" rtl="0" eaLnBrk="1" fontAlgn="base" hangingPunct="1">
        <a:spcBef>
          <a:spcPct val="20000"/>
        </a:spcBef>
        <a:spcAft>
          <a:spcPct val="0"/>
        </a:spcAft>
        <a:buClr>
          <a:schemeClr val="accent1"/>
        </a:buClr>
        <a:buSzPct val="100000"/>
        <a:buFont typeface="Wingdings" panose="05000000000000000000" pitchFamily="2" charset="2"/>
        <a:buChar char="§"/>
        <a:defRPr sz="2000">
          <a:solidFill>
            <a:schemeClr val="tx1"/>
          </a:solidFill>
          <a:latin typeface="Platts Oscine" panose="020B0506040202020204" pitchFamily="34" charset="0"/>
        </a:defRPr>
      </a:lvl2pPr>
      <a:lvl3pPr marL="1143000" indent="-228600" algn="l" rtl="0" eaLnBrk="1" fontAlgn="base" hangingPunct="1">
        <a:spcBef>
          <a:spcPct val="20000"/>
        </a:spcBef>
        <a:spcAft>
          <a:spcPct val="0"/>
        </a:spcAft>
        <a:buClr>
          <a:schemeClr val="accent1"/>
        </a:buClr>
        <a:buSzPct val="100000"/>
        <a:buFont typeface="Wingdings" panose="05000000000000000000" pitchFamily="2" charset="2"/>
        <a:buChar char="§"/>
        <a:defRPr>
          <a:solidFill>
            <a:schemeClr val="tx1"/>
          </a:solidFill>
          <a:latin typeface="Platts Oscine" panose="020B0506040202020204" pitchFamily="34" charset="0"/>
        </a:defRPr>
      </a:lvl3pPr>
      <a:lvl4pPr marL="1600200" indent="-228600" algn="l" rtl="0" eaLnBrk="1" fontAlgn="base" hangingPunct="1">
        <a:spcBef>
          <a:spcPct val="20000"/>
        </a:spcBef>
        <a:spcAft>
          <a:spcPct val="0"/>
        </a:spcAft>
        <a:buClr>
          <a:schemeClr val="accent1"/>
        </a:buClr>
        <a:buSzPct val="65000"/>
        <a:buFont typeface="Wingdings" pitchFamily="2" charset="2"/>
        <a:buChar char="§"/>
        <a:defRPr>
          <a:solidFill>
            <a:schemeClr val="tx1"/>
          </a:solidFill>
          <a:latin typeface="Platts Oscine" panose="020B0506040202020204" pitchFamily="34" charset="0"/>
        </a:defRPr>
      </a:lvl4pPr>
      <a:lvl5pPr marL="2057400" indent="-228600" algn="l" rtl="0" eaLnBrk="1" fontAlgn="base" hangingPunct="1">
        <a:spcBef>
          <a:spcPct val="20000"/>
        </a:spcBef>
        <a:spcAft>
          <a:spcPct val="0"/>
        </a:spcAft>
        <a:buClr>
          <a:schemeClr val="accent1"/>
        </a:buClr>
        <a:buSzPct val="100000"/>
        <a:buFont typeface="Wingdings" panose="05000000000000000000" pitchFamily="2" charset="2"/>
        <a:buChar char="§"/>
        <a:defRPr>
          <a:solidFill>
            <a:schemeClr val="tx1"/>
          </a:solidFill>
          <a:latin typeface="Platts Oscine" panose="020B0506040202020204" pitchFamily="34" charset="0"/>
        </a:defRPr>
      </a:lvl5pPr>
      <a:lvl6pPr marL="2514600" indent="-228600" algn="l" rtl="0" eaLnBrk="1" fontAlgn="base" hangingPunct="1">
        <a:spcBef>
          <a:spcPct val="20000"/>
        </a:spcBef>
        <a:spcAft>
          <a:spcPct val="0"/>
        </a:spcAft>
        <a:buClr>
          <a:schemeClr val="tx1"/>
        </a:buClr>
        <a:buSzPct val="100000"/>
        <a:buChar char="»"/>
        <a:defRPr>
          <a:solidFill>
            <a:schemeClr val="tx1"/>
          </a:solidFill>
          <a:latin typeface="+mn-lt"/>
        </a:defRPr>
      </a:lvl6pPr>
      <a:lvl7pPr marL="2971800" indent="-228600" algn="l" rtl="0" eaLnBrk="1" fontAlgn="base" hangingPunct="1">
        <a:spcBef>
          <a:spcPct val="20000"/>
        </a:spcBef>
        <a:spcAft>
          <a:spcPct val="0"/>
        </a:spcAft>
        <a:buClr>
          <a:schemeClr val="tx1"/>
        </a:buClr>
        <a:buSzPct val="100000"/>
        <a:buChar char="»"/>
        <a:defRPr>
          <a:solidFill>
            <a:schemeClr val="tx1"/>
          </a:solidFill>
          <a:latin typeface="+mn-lt"/>
        </a:defRPr>
      </a:lvl7pPr>
      <a:lvl8pPr marL="3429000" indent="-228600" algn="l" rtl="0" eaLnBrk="1" fontAlgn="base" hangingPunct="1">
        <a:spcBef>
          <a:spcPct val="20000"/>
        </a:spcBef>
        <a:spcAft>
          <a:spcPct val="0"/>
        </a:spcAft>
        <a:buClr>
          <a:schemeClr val="tx1"/>
        </a:buClr>
        <a:buSzPct val="100000"/>
        <a:buChar char="»"/>
        <a:defRPr>
          <a:solidFill>
            <a:schemeClr val="tx1"/>
          </a:solidFill>
          <a:latin typeface="+mn-lt"/>
        </a:defRPr>
      </a:lvl8pPr>
      <a:lvl9pPr marL="3886200" indent="-228600" algn="l" rtl="0" eaLnBrk="1" fontAlgn="base" hangingPunct="1">
        <a:spcBef>
          <a:spcPct val="20000"/>
        </a:spcBef>
        <a:spcAft>
          <a:spcPct val="0"/>
        </a:spcAft>
        <a:buClr>
          <a:schemeClr val="tx1"/>
        </a:buClr>
        <a:buSzPct val="100000"/>
        <a:buChar char="»"/>
        <a:defRPr>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A4A3A4"/>
          </p15:clr>
        </p15:guide>
        <p15:guide id="2" pos="3840">
          <p15:clr>
            <a:srgbClr val="A4A3A4"/>
          </p15:clr>
        </p15:guide>
        <p15:guide id="3" orient="horz" pos="1128">
          <p15:clr>
            <a:srgbClr val="F26B43"/>
          </p15:clr>
        </p15:guide>
        <p15:guide id="4" orient="horz" pos="864">
          <p15:clr>
            <a:srgbClr val="5ACBF0"/>
          </p15:clr>
        </p15:guide>
        <p15:guide id="5" orient="horz" pos="136">
          <p15:clr>
            <a:srgbClr val="A4A3A4"/>
          </p15:clr>
        </p15:guide>
        <p15:guide id="6" orient="horz" pos="3837">
          <p15:clr>
            <a:srgbClr val="F26B43"/>
          </p15:clr>
        </p15:guide>
        <p15:guide id="7" orient="horz" pos="4190">
          <p15:clr>
            <a:srgbClr val="A4A3A4"/>
          </p15:clr>
        </p15:guide>
        <p15:guide id="8" pos="7424">
          <p15:clr>
            <a:srgbClr val="F26B43"/>
          </p15:clr>
        </p15:guide>
        <p15:guide id="9" pos="253">
          <p15:clr>
            <a:srgbClr val="F26B43"/>
          </p15:clr>
        </p15:guide>
        <p15:guide id="10" orient="horz" pos="3576">
          <p15:clr>
            <a:srgbClr val="5ACBF0"/>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14528" y="219457"/>
            <a:ext cx="11358880" cy="865273"/>
          </a:xfrm>
          <a:prstGeom prst="rect">
            <a:avLst/>
          </a:prstGeom>
          <a:ln w="3175">
            <a:noFill/>
            <a:prstDash val="dash"/>
          </a:ln>
        </p:spPr>
        <p:txBody>
          <a:bodyPr vert="horz" lIns="0" tIns="45720" rIns="91440" bIns="45720" rtlCol="0" anchor="t">
            <a:noAutofit/>
          </a:bodyPr>
          <a:lstStyle/>
          <a:p>
            <a:r>
              <a:rPr lang="en-US" dirty="0"/>
              <a:t>Click to edit Master title style</a:t>
            </a:r>
          </a:p>
        </p:txBody>
      </p:sp>
      <p:sp>
        <p:nvSpPr>
          <p:cNvPr id="3" name="Text Placeholder 2"/>
          <p:cNvSpPr>
            <a:spLocks noGrp="1"/>
          </p:cNvSpPr>
          <p:nvPr>
            <p:ph type="body" idx="1"/>
          </p:nvPr>
        </p:nvSpPr>
        <p:spPr>
          <a:xfrm>
            <a:off x="414528" y="1371601"/>
            <a:ext cx="11367253" cy="4300151"/>
          </a:xfrm>
          <a:prstGeom prst="rect">
            <a:avLst/>
          </a:prstGeom>
          <a:ln>
            <a:noFill/>
          </a:ln>
        </p:spPr>
        <p:txBody>
          <a:bodyPr vert="horz" lIns="0" tIns="45720" rIns="91440" bIns="4572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9746121" y="-180"/>
            <a:ext cx="2039487" cy="206650"/>
          </a:xfrm>
          <a:prstGeom prst="rect">
            <a:avLst/>
          </a:prstGeom>
        </p:spPr>
        <p:txBody>
          <a:bodyPr vert="horz" lIns="91440" tIns="0" rIns="0" bIns="0" rtlCol="0" anchor="ctr"/>
          <a:lstStyle>
            <a:lvl1pPr algn="r">
              <a:defRPr sz="900">
                <a:solidFill>
                  <a:schemeClr val="tx1">
                    <a:tint val="75000"/>
                  </a:schemeClr>
                </a:solidFill>
              </a:defRPr>
            </a:lvl1pPr>
          </a:lstStyle>
          <a:p>
            <a:fld id="{718F9977-0A9A-4371-82A0-AB54CF09EAF8}" type="datetime1">
              <a:rPr lang="en-US" smtClean="0">
                <a:solidFill>
                  <a:prstClr val="black">
                    <a:tint val="75000"/>
                  </a:prstClr>
                </a:solidFill>
              </a:rPr>
              <a:pPr/>
              <a:t>10/4/2021</a:t>
            </a:fld>
            <a:endParaRPr lang="en-US" dirty="0">
              <a:solidFill>
                <a:prstClr val="black">
                  <a:tint val="75000"/>
                </a:prstClr>
              </a:solidFill>
            </a:endParaRPr>
          </a:p>
        </p:txBody>
      </p:sp>
      <p:sp>
        <p:nvSpPr>
          <p:cNvPr id="5" name="Footer Placeholder 4"/>
          <p:cNvSpPr>
            <a:spLocks noGrp="1"/>
          </p:cNvSpPr>
          <p:nvPr>
            <p:ph type="ftr" sz="quarter" idx="3"/>
          </p:nvPr>
        </p:nvSpPr>
        <p:spPr>
          <a:xfrm>
            <a:off x="3440004" y="6316981"/>
            <a:ext cx="7733456" cy="365113"/>
          </a:xfrm>
          <a:prstGeom prst="rect">
            <a:avLst/>
          </a:prstGeom>
        </p:spPr>
        <p:txBody>
          <a:bodyPr vert="horz" lIns="0" tIns="0" rIns="0" bIns="0" rtlCol="0" anchor="b"/>
          <a:lstStyle>
            <a:lvl1pPr algn="r">
              <a:defRPr sz="900">
                <a:solidFill>
                  <a:schemeClr val="tx1">
                    <a:tint val="75000"/>
                  </a:schemeClr>
                </a:solidFill>
              </a:defRPr>
            </a:lvl1pPr>
          </a:lstStyle>
          <a:p>
            <a:r>
              <a:rPr lang="en-US">
                <a:solidFill>
                  <a:prstClr val="black">
                    <a:tint val="75000"/>
                  </a:prstClr>
                </a:solidFill>
              </a:rPr>
              <a:t>To change, turn on or off footer: Inset &gt; Header &amp; Footer &gt; Enter / change text &gt; Click Apply All. </a:t>
            </a:r>
            <a:endParaRPr lang="en-US" dirty="0">
              <a:solidFill>
                <a:prstClr val="black">
                  <a:tint val="75000"/>
                </a:prstClr>
              </a:solidFill>
            </a:endParaRPr>
          </a:p>
        </p:txBody>
      </p:sp>
      <p:sp>
        <p:nvSpPr>
          <p:cNvPr id="6" name="Slide Number Placeholder 5"/>
          <p:cNvSpPr>
            <a:spLocks noGrp="1"/>
          </p:cNvSpPr>
          <p:nvPr>
            <p:ph type="sldNum" sz="quarter" idx="4"/>
          </p:nvPr>
        </p:nvSpPr>
        <p:spPr>
          <a:xfrm>
            <a:off x="11216640" y="6316980"/>
            <a:ext cx="570795" cy="373694"/>
          </a:xfrm>
          <a:prstGeom prst="rect">
            <a:avLst/>
          </a:prstGeom>
        </p:spPr>
        <p:txBody>
          <a:bodyPr vert="horz" lIns="91440" tIns="0" rIns="0" bIns="0" rtlCol="0" anchor="b"/>
          <a:lstStyle>
            <a:lvl1pPr algn="r">
              <a:defRPr sz="1050">
                <a:solidFill>
                  <a:schemeClr val="tx1"/>
                </a:solidFill>
              </a:defRPr>
            </a:lvl1pPr>
          </a:lstStyle>
          <a:p>
            <a:fld id="{5246FB18-5DF1-419A-B975-14AFDDD65B9F}" type="slidenum">
              <a:rPr lang="en-US" smtClean="0">
                <a:solidFill>
                  <a:prstClr val="black"/>
                </a:solidFill>
              </a:rPr>
              <a:pPr/>
              <a:t>‹#›</a:t>
            </a:fld>
            <a:endParaRPr lang="en-US" dirty="0">
              <a:solidFill>
                <a:prstClr val="black"/>
              </a:solidFill>
            </a:endParaRPr>
          </a:p>
        </p:txBody>
      </p:sp>
      <p:cxnSp>
        <p:nvCxnSpPr>
          <p:cNvPr id="7" name="Straight Connector 6"/>
          <p:cNvCxnSpPr/>
          <p:nvPr userDrawn="1"/>
        </p:nvCxnSpPr>
        <p:spPr>
          <a:xfrm>
            <a:off x="-395621" y="216275"/>
            <a:ext cx="395621" cy="0"/>
          </a:xfrm>
          <a:prstGeom prst="line">
            <a:avLst/>
          </a:prstGeom>
          <a:ln w="31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userDrawn="1"/>
        </p:nvCxnSpPr>
        <p:spPr>
          <a:xfrm>
            <a:off x="-395621" y="1371600"/>
            <a:ext cx="395621" cy="0"/>
          </a:xfrm>
          <a:prstGeom prst="line">
            <a:avLst/>
          </a:prstGeom>
          <a:ln w="31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userDrawn="1"/>
        </p:nvCxnSpPr>
        <p:spPr>
          <a:xfrm>
            <a:off x="-395621" y="1792940"/>
            <a:ext cx="395621" cy="0"/>
          </a:xfrm>
          <a:prstGeom prst="line">
            <a:avLst/>
          </a:prstGeom>
          <a:ln w="31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userDrawn="1"/>
        </p:nvCxnSpPr>
        <p:spPr>
          <a:xfrm>
            <a:off x="-395621" y="3429754"/>
            <a:ext cx="395621" cy="0"/>
          </a:xfrm>
          <a:prstGeom prst="line">
            <a:avLst/>
          </a:prstGeom>
          <a:ln w="31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userDrawn="1"/>
        </p:nvCxnSpPr>
        <p:spPr>
          <a:xfrm>
            <a:off x="-395621" y="6090880"/>
            <a:ext cx="395621" cy="0"/>
          </a:xfrm>
          <a:prstGeom prst="line">
            <a:avLst/>
          </a:prstGeom>
          <a:ln w="31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userDrawn="1"/>
        </p:nvCxnSpPr>
        <p:spPr>
          <a:xfrm>
            <a:off x="-395621" y="6653049"/>
            <a:ext cx="395621" cy="0"/>
          </a:xfrm>
          <a:prstGeom prst="line">
            <a:avLst/>
          </a:prstGeom>
          <a:ln w="31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userDrawn="1"/>
        </p:nvCxnSpPr>
        <p:spPr>
          <a:xfrm rot="5400000" flipH="1" flipV="1">
            <a:off x="255230" y="-152400"/>
            <a:ext cx="296716" cy="0"/>
          </a:xfrm>
          <a:prstGeom prst="line">
            <a:avLst/>
          </a:prstGeom>
          <a:ln w="31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userDrawn="1"/>
        </p:nvCxnSpPr>
        <p:spPr>
          <a:xfrm rot="5400000" flipH="1" flipV="1">
            <a:off x="5947642" y="-152400"/>
            <a:ext cx="296716" cy="0"/>
          </a:xfrm>
          <a:prstGeom prst="line">
            <a:avLst/>
          </a:prstGeom>
          <a:ln w="31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userDrawn="1"/>
        </p:nvCxnSpPr>
        <p:spPr>
          <a:xfrm rot="5400000" flipH="1" flipV="1">
            <a:off x="11637249" y="-152400"/>
            <a:ext cx="296716" cy="0"/>
          </a:xfrm>
          <a:prstGeom prst="line">
            <a:avLst/>
          </a:prstGeom>
          <a:ln w="31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userDrawn="1"/>
        </p:nvCxnSpPr>
        <p:spPr>
          <a:xfrm>
            <a:off x="12192000" y="216275"/>
            <a:ext cx="395621" cy="0"/>
          </a:xfrm>
          <a:prstGeom prst="line">
            <a:avLst/>
          </a:prstGeom>
          <a:ln w="31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userDrawn="1"/>
        </p:nvCxnSpPr>
        <p:spPr>
          <a:xfrm>
            <a:off x="12192000" y="1371600"/>
            <a:ext cx="395621" cy="0"/>
          </a:xfrm>
          <a:prstGeom prst="line">
            <a:avLst/>
          </a:prstGeom>
          <a:ln w="31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userDrawn="1"/>
        </p:nvCxnSpPr>
        <p:spPr>
          <a:xfrm>
            <a:off x="12192000" y="1792940"/>
            <a:ext cx="395621" cy="0"/>
          </a:xfrm>
          <a:prstGeom prst="line">
            <a:avLst/>
          </a:prstGeom>
          <a:ln w="31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userDrawn="1"/>
        </p:nvCxnSpPr>
        <p:spPr>
          <a:xfrm>
            <a:off x="12192000" y="3429754"/>
            <a:ext cx="395621" cy="0"/>
          </a:xfrm>
          <a:prstGeom prst="line">
            <a:avLst/>
          </a:prstGeom>
          <a:ln w="31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userDrawn="1"/>
        </p:nvCxnSpPr>
        <p:spPr>
          <a:xfrm>
            <a:off x="12192000" y="6091822"/>
            <a:ext cx="395621" cy="0"/>
          </a:xfrm>
          <a:prstGeom prst="line">
            <a:avLst/>
          </a:prstGeom>
          <a:ln w="31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userDrawn="1"/>
        </p:nvCxnSpPr>
        <p:spPr>
          <a:xfrm>
            <a:off x="12192000" y="6651144"/>
            <a:ext cx="395621" cy="0"/>
          </a:xfrm>
          <a:prstGeom prst="line">
            <a:avLst/>
          </a:prstGeom>
          <a:ln w="31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29" name="TextBox 28"/>
          <p:cNvSpPr txBox="1"/>
          <p:nvPr userDrawn="1"/>
        </p:nvSpPr>
        <p:spPr>
          <a:xfrm>
            <a:off x="12287024" y="5975774"/>
            <a:ext cx="1706880" cy="142555"/>
          </a:xfrm>
          <a:prstGeom prst="rect">
            <a:avLst/>
          </a:prstGeom>
          <a:noFill/>
        </p:spPr>
        <p:txBody>
          <a:bodyPr wrap="square" lIns="0" tIns="0" rIns="0" bIns="0" rtlCol="0">
            <a:noAutofit/>
          </a:bodyPr>
          <a:lstStyle/>
          <a:p>
            <a:r>
              <a:rPr lang="en-US" sz="800" dirty="0">
                <a:solidFill>
                  <a:srgbClr val="DCDCDC">
                    <a:lumMod val="75000"/>
                  </a:srgbClr>
                </a:solidFill>
                <a:latin typeface="Arial Narrow" panose="020B0606020202030204" pitchFamily="34" charset="0"/>
              </a:rPr>
              <a:t>No content below the line</a:t>
            </a:r>
          </a:p>
        </p:txBody>
      </p:sp>
      <p:sp>
        <p:nvSpPr>
          <p:cNvPr id="30" name="TextBox 29"/>
          <p:cNvSpPr txBox="1"/>
          <p:nvPr userDrawn="1"/>
        </p:nvSpPr>
        <p:spPr>
          <a:xfrm>
            <a:off x="-1786823" y="5987532"/>
            <a:ext cx="1706880" cy="142555"/>
          </a:xfrm>
          <a:prstGeom prst="rect">
            <a:avLst/>
          </a:prstGeom>
          <a:noFill/>
        </p:spPr>
        <p:txBody>
          <a:bodyPr wrap="square" lIns="0" tIns="0" rIns="0" bIns="0" rtlCol="0">
            <a:noAutofit/>
          </a:bodyPr>
          <a:lstStyle/>
          <a:p>
            <a:pPr algn="r"/>
            <a:r>
              <a:rPr lang="en-US" sz="800" dirty="0">
                <a:solidFill>
                  <a:srgbClr val="DCDCDC">
                    <a:lumMod val="75000"/>
                  </a:srgbClr>
                </a:solidFill>
                <a:latin typeface="Arial Narrow" panose="020B0606020202030204" pitchFamily="34" charset="0"/>
              </a:rPr>
              <a:t>No content below the line</a:t>
            </a:r>
          </a:p>
        </p:txBody>
      </p:sp>
      <p:sp>
        <p:nvSpPr>
          <p:cNvPr id="19" name="Rectangle 18"/>
          <p:cNvSpPr/>
          <p:nvPr userDrawn="1"/>
        </p:nvSpPr>
        <p:spPr>
          <a:xfrm>
            <a:off x="12287025" y="-4042"/>
            <a:ext cx="1386247" cy="17969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lstStyle/>
          <a:p>
            <a:endParaRPr lang="en-US" sz="1000" dirty="0">
              <a:solidFill>
                <a:prstClr val="white"/>
              </a:solidFill>
            </a:endParaRPr>
          </a:p>
        </p:txBody>
      </p:sp>
      <p:cxnSp>
        <p:nvCxnSpPr>
          <p:cNvPr id="70" name="Straight Connector 69"/>
          <p:cNvCxnSpPr/>
          <p:nvPr userDrawn="1"/>
        </p:nvCxnSpPr>
        <p:spPr>
          <a:xfrm>
            <a:off x="-395621" y="6653049"/>
            <a:ext cx="395621" cy="0"/>
          </a:xfrm>
          <a:prstGeom prst="line">
            <a:avLst/>
          </a:prstGeom>
          <a:ln w="31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109" name="Platts"/>
          <p:cNvPicPr>
            <a:picLocks noChangeAspect="1"/>
          </p:cNvPicPr>
          <p:nvPr userDrawn="1"/>
        </p:nvPicPr>
        <p:blipFill>
          <a:blip r:embed="rId44" cstate="print">
            <a:extLst>
              <a:ext uri="{28A0092B-C50C-407E-A947-70E740481C1C}">
                <a14:useLocalDpi xmlns:a14="http://schemas.microsoft.com/office/drawing/2010/main"/>
              </a:ext>
            </a:extLst>
          </a:blip>
          <a:stretch>
            <a:fillRect/>
          </a:stretch>
        </p:blipFill>
        <p:spPr>
          <a:xfrm>
            <a:off x="265093" y="6083223"/>
            <a:ext cx="1256647" cy="713232"/>
          </a:xfrm>
          <a:prstGeom prst="rect">
            <a:avLst/>
          </a:prstGeom>
        </p:spPr>
      </p:pic>
      <p:sp>
        <p:nvSpPr>
          <p:cNvPr id="82" name="Rectangle 81"/>
          <p:cNvSpPr/>
          <p:nvPr userDrawn="1"/>
        </p:nvSpPr>
        <p:spPr>
          <a:xfrm>
            <a:off x="0" y="6874278"/>
            <a:ext cx="12192000" cy="34286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prstClr val="black"/>
              </a:solidFill>
            </a:endParaRPr>
          </a:p>
        </p:txBody>
      </p:sp>
      <p:cxnSp>
        <p:nvCxnSpPr>
          <p:cNvPr id="107" name="Straight Connector 106"/>
          <p:cNvCxnSpPr/>
          <p:nvPr userDrawn="1"/>
        </p:nvCxnSpPr>
        <p:spPr>
          <a:xfrm rot="5400000" flipH="1" flipV="1">
            <a:off x="5947642" y="7006358"/>
            <a:ext cx="296716" cy="0"/>
          </a:xfrm>
          <a:prstGeom prst="line">
            <a:avLst/>
          </a:prstGeom>
          <a:ln w="31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userDrawn="1"/>
        </p:nvCxnSpPr>
        <p:spPr>
          <a:xfrm rot="5400000" flipH="1" flipV="1">
            <a:off x="11637249" y="7006358"/>
            <a:ext cx="296716" cy="0"/>
          </a:xfrm>
          <a:prstGeom prst="line">
            <a:avLst/>
          </a:prstGeom>
          <a:ln w="31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12" name="Rectangle 111"/>
          <p:cNvSpPr/>
          <p:nvPr userDrawn="1"/>
        </p:nvSpPr>
        <p:spPr>
          <a:xfrm>
            <a:off x="6311590" y="6892980"/>
            <a:ext cx="5880409" cy="2866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45720" tIns="0" rIns="45720" bIns="0" rtlCol="0" anchor="ctr"/>
          <a:lstStyle/>
          <a:p>
            <a:r>
              <a:rPr lang="en-US" sz="1000" b="1" dirty="0">
                <a:solidFill>
                  <a:prstClr val="black"/>
                </a:solidFill>
              </a:rPr>
              <a:t>Footer :  </a:t>
            </a:r>
            <a:r>
              <a:rPr lang="en-US" sz="1000" dirty="0">
                <a:solidFill>
                  <a:prstClr val="black"/>
                </a:solidFill>
                <a:sym typeface="Wingdings 3" panose="05040102010807070707" pitchFamily="18" charset="2"/>
              </a:rPr>
              <a:t>Never change the footer text on individual slides. Change, t</a:t>
            </a:r>
            <a:r>
              <a:rPr lang="en-US" sz="1000" dirty="0">
                <a:solidFill>
                  <a:prstClr val="black"/>
                </a:solidFill>
              </a:rPr>
              <a:t>urn on or off footer by using </a:t>
            </a:r>
            <a:br>
              <a:rPr lang="en-US" sz="1000" dirty="0">
                <a:solidFill>
                  <a:prstClr val="black"/>
                </a:solidFill>
              </a:rPr>
            </a:br>
            <a:r>
              <a:rPr lang="en-US" sz="1000" dirty="0">
                <a:solidFill>
                  <a:prstClr val="black"/>
                </a:solidFill>
              </a:rPr>
              <a:t>Insert </a:t>
            </a:r>
            <a:r>
              <a:rPr lang="en-US" sz="1000" dirty="0">
                <a:solidFill>
                  <a:prstClr val="black"/>
                </a:solidFill>
                <a:sym typeface="Wingdings 3" panose="05040102010807070707" pitchFamily="18" charset="2"/>
              </a:rPr>
              <a:t> Header &amp; Footer Enter / change text  Click Apply All. </a:t>
            </a:r>
            <a:endParaRPr lang="en-US" sz="1000" dirty="0">
              <a:solidFill>
                <a:prstClr val="black"/>
              </a:solidFill>
            </a:endParaRPr>
          </a:p>
        </p:txBody>
      </p:sp>
      <p:sp>
        <p:nvSpPr>
          <p:cNvPr id="113" name="TextBox 112"/>
          <p:cNvSpPr txBox="1"/>
          <p:nvPr userDrawn="1"/>
        </p:nvSpPr>
        <p:spPr>
          <a:xfrm>
            <a:off x="55813" y="6883559"/>
            <a:ext cx="903163" cy="142555"/>
          </a:xfrm>
          <a:prstGeom prst="rect">
            <a:avLst/>
          </a:prstGeom>
          <a:noFill/>
        </p:spPr>
        <p:txBody>
          <a:bodyPr wrap="square" lIns="0" tIns="0" rIns="0" bIns="0" rtlCol="0">
            <a:noAutofit/>
          </a:bodyPr>
          <a:lstStyle/>
          <a:p>
            <a:r>
              <a:rPr lang="en-US" sz="800" dirty="0">
                <a:solidFill>
                  <a:prstClr val="black"/>
                </a:solidFill>
                <a:latin typeface="Arial Narrow" panose="020B0606020202030204" pitchFamily="34" charset="0"/>
              </a:rPr>
              <a:t>Data color order:</a:t>
            </a:r>
          </a:p>
        </p:txBody>
      </p:sp>
      <p:sp>
        <p:nvSpPr>
          <p:cNvPr id="114" name="TextBox 113"/>
          <p:cNvSpPr txBox="1"/>
          <p:nvPr userDrawn="1"/>
        </p:nvSpPr>
        <p:spPr>
          <a:xfrm>
            <a:off x="2804797" y="7042641"/>
            <a:ext cx="1320629" cy="136444"/>
          </a:xfrm>
          <a:prstGeom prst="rect">
            <a:avLst/>
          </a:prstGeom>
          <a:noFill/>
        </p:spPr>
        <p:txBody>
          <a:bodyPr wrap="square" lIns="0" tIns="0" rIns="0" bIns="0" rtlCol="0">
            <a:noAutofit/>
          </a:bodyPr>
          <a:lstStyle/>
          <a:p>
            <a:r>
              <a:rPr lang="en-US" sz="800" dirty="0">
                <a:solidFill>
                  <a:prstClr val="black"/>
                </a:solidFill>
                <a:latin typeface="Arial Narrow" panose="020B0606020202030204" pitchFamily="34" charset="0"/>
              </a:rPr>
              <a:t>Used with accent colors: </a:t>
            </a:r>
          </a:p>
        </p:txBody>
      </p:sp>
      <p:grpSp>
        <p:nvGrpSpPr>
          <p:cNvPr id="115" name="Group 114"/>
          <p:cNvGrpSpPr/>
          <p:nvPr userDrawn="1"/>
        </p:nvGrpSpPr>
        <p:grpSpPr>
          <a:xfrm>
            <a:off x="731575" y="6907927"/>
            <a:ext cx="1601607" cy="100584"/>
            <a:chOff x="914339" y="6913770"/>
            <a:chExt cx="1558450" cy="100584"/>
          </a:xfrm>
        </p:grpSpPr>
        <p:sp>
          <p:nvSpPr>
            <p:cNvPr id="116" name="Rectangle 115"/>
            <p:cNvSpPr/>
            <p:nvPr/>
          </p:nvSpPr>
          <p:spPr>
            <a:xfrm>
              <a:off x="914339" y="6913770"/>
              <a:ext cx="100584" cy="100584"/>
            </a:xfrm>
            <a:prstGeom prst="rect">
              <a:avLst/>
            </a:prstGeom>
            <a:solidFill>
              <a:srgbClr val="4F99C1"/>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endParaRPr lang="en-US" sz="200" kern="0" dirty="0">
                <a:solidFill>
                  <a:sysClr val="windowText" lastClr="000000"/>
                </a:solidFill>
                <a:latin typeface="Akkurat Pro" pitchFamily="34" charset="0"/>
                <a:cs typeface="Arial"/>
              </a:endParaRPr>
            </a:p>
          </p:txBody>
        </p:sp>
        <p:sp>
          <p:nvSpPr>
            <p:cNvPr id="117" name="Rectangle 116"/>
            <p:cNvSpPr/>
            <p:nvPr/>
          </p:nvSpPr>
          <p:spPr>
            <a:xfrm>
              <a:off x="1138627" y="6913770"/>
              <a:ext cx="100584" cy="100584"/>
            </a:xfrm>
            <a:prstGeom prst="rect">
              <a:avLst/>
            </a:prstGeom>
            <a:solidFill>
              <a:srgbClr val="FCB316"/>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endParaRPr lang="en-US" sz="200" kern="0" dirty="0">
                <a:solidFill>
                  <a:prstClr val="white"/>
                </a:solidFill>
                <a:latin typeface="Akkurat Pro" pitchFamily="34" charset="0"/>
                <a:cs typeface="Arial"/>
              </a:endParaRPr>
            </a:p>
          </p:txBody>
        </p:sp>
        <p:sp>
          <p:nvSpPr>
            <p:cNvPr id="119" name="Rectangle 118"/>
            <p:cNvSpPr/>
            <p:nvPr/>
          </p:nvSpPr>
          <p:spPr>
            <a:xfrm>
              <a:off x="1026483" y="6913770"/>
              <a:ext cx="100584" cy="100584"/>
            </a:xfrm>
            <a:prstGeom prst="rect">
              <a:avLst/>
            </a:prstGeom>
            <a:solidFill>
              <a:srgbClr val="002B5F"/>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endParaRPr lang="en-US" sz="200" kern="0" dirty="0">
                <a:solidFill>
                  <a:sysClr val="windowText" lastClr="000000"/>
                </a:solidFill>
                <a:latin typeface="Akkurat Pro" pitchFamily="34" charset="0"/>
                <a:cs typeface="Arial"/>
              </a:endParaRPr>
            </a:p>
          </p:txBody>
        </p:sp>
        <p:sp>
          <p:nvSpPr>
            <p:cNvPr id="124" name="Rectangle 123"/>
            <p:cNvSpPr/>
            <p:nvPr/>
          </p:nvSpPr>
          <p:spPr>
            <a:xfrm>
              <a:off x="1250771" y="6913770"/>
              <a:ext cx="100584" cy="100584"/>
            </a:xfrm>
            <a:prstGeom prst="rect">
              <a:avLst/>
            </a:prstGeom>
            <a:solidFill>
              <a:srgbClr val="50280A"/>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endParaRPr lang="nl-NL" sz="200" kern="0" dirty="0">
                <a:solidFill>
                  <a:sysClr val="windowText" lastClr="000000"/>
                </a:solidFill>
                <a:latin typeface="Akkurat Pro" pitchFamily="34" charset="0"/>
                <a:cs typeface="Arial"/>
              </a:endParaRPr>
            </a:p>
          </p:txBody>
        </p:sp>
        <p:sp>
          <p:nvSpPr>
            <p:cNvPr id="125" name="Rectangle 124"/>
            <p:cNvSpPr/>
            <p:nvPr/>
          </p:nvSpPr>
          <p:spPr>
            <a:xfrm>
              <a:off x="1362915" y="6913770"/>
              <a:ext cx="100584" cy="100584"/>
            </a:xfrm>
            <a:prstGeom prst="rect">
              <a:avLst/>
            </a:prstGeom>
            <a:solidFill>
              <a:srgbClr val="DE8BA4"/>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endParaRPr lang="en-US" sz="200" kern="0" dirty="0">
                <a:solidFill>
                  <a:sysClr val="windowText" lastClr="000000"/>
                </a:solidFill>
                <a:latin typeface="Akkurat Pro" pitchFamily="34" charset="0"/>
                <a:cs typeface="Arial"/>
              </a:endParaRPr>
            </a:p>
          </p:txBody>
        </p:sp>
        <p:sp>
          <p:nvSpPr>
            <p:cNvPr id="126" name="Rectangle 125"/>
            <p:cNvSpPr/>
            <p:nvPr/>
          </p:nvSpPr>
          <p:spPr>
            <a:xfrm>
              <a:off x="1475059" y="6913770"/>
              <a:ext cx="100584" cy="100584"/>
            </a:xfrm>
            <a:prstGeom prst="rect">
              <a:avLst/>
            </a:prstGeom>
            <a:solidFill>
              <a:srgbClr val="6A035C"/>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endParaRPr lang="en-US" sz="200" kern="0" dirty="0">
                <a:solidFill>
                  <a:sysClr val="windowText" lastClr="000000"/>
                </a:solidFill>
                <a:latin typeface="Akkurat Pro" pitchFamily="34" charset="0"/>
                <a:cs typeface="Arial"/>
              </a:endParaRPr>
            </a:p>
          </p:txBody>
        </p:sp>
        <p:sp>
          <p:nvSpPr>
            <p:cNvPr id="127" name="Rectangle 126"/>
            <p:cNvSpPr/>
            <p:nvPr/>
          </p:nvSpPr>
          <p:spPr>
            <a:xfrm>
              <a:off x="1587203" y="6913770"/>
              <a:ext cx="100584" cy="100584"/>
            </a:xfrm>
            <a:prstGeom prst="rect">
              <a:avLst/>
            </a:prstGeom>
            <a:solidFill>
              <a:srgbClr val="00B3A0"/>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endParaRPr lang="en-US" sz="200" kern="0" dirty="0">
                <a:solidFill>
                  <a:sysClr val="windowText" lastClr="000000"/>
                </a:solidFill>
                <a:latin typeface="Akkurat Pro" pitchFamily="34" charset="0"/>
                <a:cs typeface="Arial"/>
              </a:endParaRPr>
            </a:p>
          </p:txBody>
        </p:sp>
        <p:sp>
          <p:nvSpPr>
            <p:cNvPr id="128" name="Rectangle 127"/>
            <p:cNvSpPr/>
            <p:nvPr/>
          </p:nvSpPr>
          <p:spPr>
            <a:xfrm>
              <a:off x="1699347" y="6913770"/>
              <a:ext cx="100584" cy="100584"/>
            </a:xfrm>
            <a:prstGeom prst="rect">
              <a:avLst/>
            </a:prstGeom>
            <a:solidFill>
              <a:srgbClr val="004D47"/>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endParaRPr lang="en-US" sz="200" kern="0" dirty="0">
                <a:solidFill>
                  <a:srgbClr val="712300"/>
                </a:solidFill>
                <a:latin typeface="Akkurat Pro" pitchFamily="34" charset="0"/>
                <a:cs typeface="Arial"/>
              </a:endParaRPr>
            </a:p>
          </p:txBody>
        </p:sp>
        <p:sp>
          <p:nvSpPr>
            <p:cNvPr id="130" name="Rectangle 129"/>
            <p:cNvSpPr/>
            <p:nvPr/>
          </p:nvSpPr>
          <p:spPr>
            <a:xfrm>
              <a:off x="1811491" y="6913770"/>
              <a:ext cx="100584" cy="100584"/>
            </a:xfrm>
            <a:prstGeom prst="rect">
              <a:avLst/>
            </a:prstGeom>
            <a:solidFill>
              <a:srgbClr val="F79668"/>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endParaRPr lang="pt-BR" sz="200" kern="0" dirty="0">
                <a:solidFill>
                  <a:prstClr val="white"/>
                </a:solidFill>
                <a:latin typeface="Akkurat Pro" pitchFamily="34" charset="0"/>
                <a:cs typeface="Arial"/>
              </a:endParaRPr>
            </a:p>
          </p:txBody>
        </p:sp>
        <p:sp>
          <p:nvSpPr>
            <p:cNvPr id="131" name="Rectangle 130"/>
            <p:cNvSpPr/>
            <p:nvPr/>
          </p:nvSpPr>
          <p:spPr>
            <a:xfrm>
              <a:off x="1923635" y="6913770"/>
              <a:ext cx="100584" cy="100584"/>
            </a:xfrm>
            <a:prstGeom prst="rect">
              <a:avLst/>
            </a:prstGeom>
            <a:solidFill>
              <a:srgbClr val="712300"/>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endParaRPr lang="en-US" sz="200" kern="0" dirty="0">
                <a:solidFill>
                  <a:srgbClr val="6A035C"/>
                </a:solidFill>
                <a:latin typeface="Akkurat Pro" pitchFamily="34" charset="0"/>
                <a:cs typeface="Arial"/>
              </a:endParaRPr>
            </a:p>
          </p:txBody>
        </p:sp>
        <p:sp>
          <p:nvSpPr>
            <p:cNvPr id="132" name="Rectangle 131"/>
            <p:cNvSpPr/>
            <p:nvPr/>
          </p:nvSpPr>
          <p:spPr>
            <a:xfrm>
              <a:off x="2035779" y="6913770"/>
              <a:ext cx="100584" cy="100584"/>
            </a:xfrm>
            <a:prstGeom prst="rect">
              <a:avLst/>
            </a:prstGeom>
            <a:solidFill>
              <a:srgbClr val="908EC5"/>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endParaRPr lang="en-US" sz="200" kern="0" dirty="0">
                <a:solidFill>
                  <a:sysClr val="windowText" lastClr="000000"/>
                </a:solidFill>
                <a:latin typeface="Akkurat Pro" pitchFamily="34" charset="0"/>
                <a:cs typeface="Arial"/>
              </a:endParaRPr>
            </a:p>
          </p:txBody>
        </p:sp>
        <p:sp>
          <p:nvSpPr>
            <p:cNvPr id="133" name="Rectangle 132"/>
            <p:cNvSpPr/>
            <p:nvPr/>
          </p:nvSpPr>
          <p:spPr>
            <a:xfrm>
              <a:off x="2147923" y="6913770"/>
              <a:ext cx="100584" cy="100584"/>
            </a:xfrm>
            <a:prstGeom prst="rect">
              <a:avLst/>
            </a:prstGeom>
            <a:solidFill>
              <a:srgbClr val="37237B"/>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endParaRPr lang="en-US" sz="200" kern="0" dirty="0">
                <a:solidFill>
                  <a:srgbClr val="712300"/>
                </a:solidFill>
                <a:latin typeface="Akkurat Pro" pitchFamily="34" charset="0"/>
                <a:cs typeface="Arial"/>
              </a:endParaRPr>
            </a:p>
          </p:txBody>
        </p:sp>
        <p:sp>
          <p:nvSpPr>
            <p:cNvPr id="134" name="Rectangle 133"/>
            <p:cNvSpPr/>
            <p:nvPr/>
          </p:nvSpPr>
          <p:spPr>
            <a:xfrm>
              <a:off x="2260067" y="6913770"/>
              <a:ext cx="100584" cy="100584"/>
            </a:xfrm>
            <a:prstGeom prst="rect">
              <a:avLst/>
            </a:prstGeom>
            <a:solidFill>
              <a:srgbClr val="A4C032"/>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endParaRPr lang="pt-BR" sz="200" kern="0" dirty="0">
                <a:solidFill>
                  <a:prstClr val="white"/>
                </a:solidFill>
                <a:latin typeface="Akkurat Pro" pitchFamily="34" charset="0"/>
                <a:cs typeface="Arial"/>
              </a:endParaRPr>
            </a:p>
          </p:txBody>
        </p:sp>
        <p:sp>
          <p:nvSpPr>
            <p:cNvPr id="135" name="Rectangle 134"/>
            <p:cNvSpPr/>
            <p:nvPr/>
          </p:nvSpPr>
          <p:spPr>
            <a:xfrm>
              <a:off x="2372205" y="6913770"/>
              <a:ext cx="100584" cy="100584"/>
            </a:xfrm>
            <a:prstGeom prst="rect">
              <a:avLst/>
            </a:prstGeom>
            <a:solidFill>
              <a:srgbClr val="2C3B0D"/>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endParaRPr lang="en-US" sz="200" kern="0" dirty="0">
                <a:solidFill>
                  <a:srgbClr val="6A035C"/>
                </a:solidFill>
                <a:latin typeface="Akkurat Pro" pitchFamily="34" charset="0"/>
                <a:cs typeface="Arial"/>
              </a:endParaRPr>
            </a:p>
          </p:txBody>
        </p:sp>
      </p:grpSp>
      <p:sp>
        <p:nvSpPr>
          <p:cNvPr id="136" name="TextBox 135"/>
          <p:cNvSpPr txBox="1"/>
          <p:nvPr userDrawn="1"/>
        </p:nvSpPr>
        <p:spPr>
          <a:xfrm>
            <a:off x="2535078" y="6883559"/>
            <a:ext cx="907901" cy="142555"/>
          </a:xfrm>
          <a:prstGeom prst="rect">
            <a:avLst/>
          </a:prstGeom>
          <a:noFill/>
        </p:spPr>
        <p:txBody>
          <a:bodyPr wrap="square" lIns="0" tIns="0" rIns="0" bIns="0" rtlCol="0">
            <a:noAutofit/>
          </a:bodyPr>
          <a:lstStyle/>
          <a:p>
            <a:r>
              <a:rPr lang="en-US" sz="800" dirty="0">
                <a:solidFill>
                  <a:prstClr val="black"/>
                </a:solidFill>
                <a:latin typeface="Arial Narrow" panose="020B0606020202030204" pitchFamily="34" charset="0"/>
              </a:rPr>
              <a:t>Complimentary colors:</a:t>
            </a:r>
          </a:p>
        </p:txBody>
      </p:sp>
      <p:grpSp>
        <p:nvGrpSpPr>
          <p:cNvPr id="137" name="Group 136"/>
          <p:cNvGrpSpPr/>
          <p:nvPr userDrawn="1"/>
        </p:nvGrpSpPr>
        <p:grpSpPr>
          <a:xfrm>
            <a:off x="2551546" y="7022893"/>
            <a:ext cx="218964" cy="91440"/>
            <a:chOff x="2279174" y="7027888"/>
            <a:chExt cx="164223" cy="91440"/>
          </a:xfrm>
        </p:grpSpPr>
        <p:cxnSp>
          <p:nvCxnSpPr>
            <p:cNvPr id="138" name="Straight Arrow Connector 137"/>
            <p:cNvCxnSpPr>
              <a:cxnSpLocks/>
            </p:cNvCxnSpPr>
            <p:nvPr userDrawn="1"/>
          </p:nvCxnSpPr>
          <p:spPr>
            <a:xfrm>
              <a:off x="2279174" y="7114593"/>
              <a:ext cx="164223" cy="0"/>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a:cxnSpLocks/>
            </p:cNvCxnSpPr>
            <p:nvPr userDrawn="1"/>
          </p:nvCxnSpPr>
          <p:spPr>
            <a:xfrm flipV="1">
              <a:off x="2281672" y="7027888"/>
              <a:ext cx="0" cy="9144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0" name="Group 139"/>
          <p:cNvGrpSpPr/>
          <p:nvPr userDrawn="1"/>
        </p:nvGrpSpPr>
        <p:grpSpPr>
          <a:xfrm>
            <a:off x="3760820" y="7063094"/>
            <a:ext cx="778165" cy="100584"/>
            <a:chOff x="1566748" y="7022234"/>
            <a:chExt cx="778165" cy="100584"/>
          </a:xfrm>
        </p:grpSpPr>
        <p:sp>
          <p:nvSpPr>
            <p:cNvPr id="141" name="Rectangle 140"/>
            <p:cNvSpPr/>
            <p:nvPr userDrawn="1"/>
          </p:nvSpPr>
          <p:spPr>
            <a:xfrm>
              <a:off x="1566748" y="7022234"/>
              <a:ext cx="100584" cy="100584"/>
            </a:xfrm>
            <a:prstGeom prst="rect">
              <a:avLst/>
            </a:prstGeom>
            <a:solidFill>
              <a:srgbClr val="007EAE"/>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endParaRPr lang="en-US" sz="200" kern="0" dirty="0">
                <a:solidFill>
                  <a:sysClr val="windowText" lastClr="000000"/>
                </a:solidFill>
                <a:latin typeface="Akkurat Pro" pitchFamily="34" charset="0"/>
                <a:cs typeface="Arial"/>
              </a:endParaRPr>
            </a:p>
          </p:txBody>
        </p:sp>
        <p:sp>
          <p:nvSpPr>
            <p:cNvPr id="142" name="Rectangle 141"/>
            <p:cNvSpPr/>
            <p:nvPr userDrawn="1"/>
          </p:nvSpPr>
          <p:spPr>
            <a:xfrm>
              <a:off x="1793022" y="7022234"/>
              <a:ext cx="100584" cy="100584"/>
            </a:xfrm>
            <a:prstGeom prst="rect">
              <a:avLst/>
            </a:prstGeom>
            <a:solidFill>
              <a:srgbClr val="C40067"/>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endParaRPr lang="en-US" sz="200" kern="0" dirty="0">
                <a:solidFill>
                  <a:prstClr val="white"/>
                </a:solidFill>
                <a:latin typeface="Akkurat Pro" pitchFamily="34" charset="0"/>
                <a:cs typeface="Arial"/>
              </a:endParaRPr>
            </a:p>
          </p:txBody>
        </p:sp>
        <p:sp>
          <p:nvSpPr>
            <p:cNvPr id="143" name="Rectangle 142"/>
            <p:cNvSpPr/>
            <p:nvPr userDrawn="1"/>
          </p:nvSpPr>
          <p:spPr>
            <a:xfrm>
              <a:off x="1679885" y="7022234"/>
              <a:ext cx="100584" cy="100584"/>
            </a:xfrm>
            <a:prstGeom prst="rect">
              <a:avLst/>
            </a:prstGeom>
            <a:solidFill>
              <a:srgbClr val="FFAC17"/>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endParaRPr lang="en-US" sz="200" kern="0" dirty="0">
                <a:solidFill>
                  <a:sysClr val="windowText" lastClr="000000"/>
                </a:solidFill>
                <a:latin typeface="Akkurat Pro" pitchFamily="34" charset="0"/>
                <a:cs typeface="Arial"/>
              </a:endParaRPr>
            </a:p>
          </p:txBody>
        </p:sp>
        <p:sp>
          <p:nvSpPr>
            <p:cNvPr id="144" name="Rectangle 143"/>
            <p:cNvSpPr/>
            <p:nvPr userDrawn="1"/>
          </p:nvSpPr>
          <p:spPr>
            <a:xfrm>
              <a:off x="1906159" y="7022234"/>
              <a:ext cx="100584" cy="100584"/>
            </a:xfrm>
            <a:prstGeom prst="rect">
              <a:avLst/>
            </a:prstGeom>
            <a:solidFill>
              <a:srgbClr val="08C3A5"/>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endParaRPr lang="nl-NL" sz="200" kern="0" dirty="0">
                <a:solidFill>
                  <a:sysClr val="windowText" lastClr="000000"/>
                </a:solidFill>
                <a:latin typeface="Akkurat Pro" pitchFamily="34" charset="0"/>
                <a:cs typeface="Arial"/>
              </a:endParaRPr>
            </a:p>
          </p:txBody>
        </p:sp>
        <p:sp>
          <p:nvSpPr>
            <p:cNvPr id="145" name="Rectangle 144"/>
            <p:cNvSpPr/>
            <p:nvPr userDrawn="1"/>
          </p:nvSpPr>
          <p:spPr>
            <a:xfrm>
              <a:off x="2019296" y="7022234"/>
              <a:ext cx="100584" cy="100584"/>
            </a:xfrm>
            <a:prstGeom prst="rect">
              <a:avLst/>
            </a:prstGeom>
            <a:solidFill>
              <a:srgbClr val="F36C35"/>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endParaRPr lang="en-US" sz="200" kern="0" dirty="0">
                <a:solidFill>
                  <a:sysClr val="windowText" lastClr="000000"/>
                </a:solidFill>
                <a:latin typeface="Akkurat Pro" pitchFamily="34" charset="0"/>
                <a:cs typeface="Arial"/>
              </a:endParaRPr>
            </a:p>
          </p:txBody>
        </p:sp>
        <p:sp>
          <p:nvSpPr>
            <p:cNvPr id="146" name="Rectangle 145"/>
            <p:cNvSpPr/>
            <p:nvPr userDrawn="1"/>
          </p:nvSpPr>
          <p:spPr>
            <a:xfrm>
              <a:off x="2132432" y="7022234"/>
              <a:ext cx="100584" cy="100584"/>
            </a:xfrm>
            <a:prstGeom prst="rect">
              <a:avLst/>
            </a:prstGeom>
            <a:solidFill>
              <a:srgbClr val="6A6AB1"/>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endParaRPr lang="en-US" sz="200" kern="0" dirty="0">
                <a:solidFill>
                  <a:sysClr val="windowText" lastClr="000000"/>
                </a:solidFill>
                <a:latin typeface="Akkurat Pro" pitchFamily="34" charset="0"/>
                <a:cs typeface="Arial"/>
              </a:endParaRPr>
            </a:p>
          </p:txBody>
        </p:sp>
        <p:sp>
          <p:nvSpPr>
            <p:cNvPr id="147" name="Rectangle 146"/>
            <p:cNvSpPr/>
            <p:nvPr userDrawn="1"/>
          </p:nvSpPr>
          <p:spPr>
            <a:xfrm>
              <a:off x="2244329" y="7022234"/>
              <a:ext cx="100584" cy="100584"/>
            </a:xfrm>
            <a:prstGeom prst="rect">
              <a:avLst/>
            </a:prstGeom>
            <a:solidFill>
              <a:srgbClr val="A4C032"/>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endParaRPr lang="en-US" sz="200" kern="0" dirty="0">
                <a:solidFill>
                  <a:sysClr val="windowText" lastClr="000000"/>
                </a:solidFill>
                <a:latin typeface="Akkurat Pro" pitchFamily="34" charset="0"/>
                <a:cs typeface="Arial"/>
              </a:endParaRPr>
            </a:p>
          </p:txBody>
        </p:sp>
      </p:grpSp>
      <p:grpSp>
        <p:nvGrpSpPr>
          <p:cNvPr id="148" name="Group 147"/>
          <p:cNvGrpSpPr/>
          <p:nvPr userDrawn="1"/>
        </p:nvGrpSpPr>
        <p:grpSpPr>
          <a:xfrm>
            <a:off x="3475603" y="6905748"/>
            <a:ext cx="549776" cy="100584"/>
            <a:chOff x="3141899" y="6907927"/>
            <a:chExt cx="549776" cy="100584"/>
          </a:xfrm>
        </p:grpSpPr>
        <p:sp>
          <p:nvSpPr>
            <p:cNvPr id="149" name="Rectangle 148"/>
            <p:cNvSpPr/>
            <p:nvPr/>
          </p:nvSpPr>
          <p:spPr>
            <a:xfrm>
              <a:off x="3141899" y="6907927"/>
              <a:ext cx="100584" cy="100584"/>
            </a:xfrm>
            <a:prstGeom prst="rect">
              <a:avLst/>
            </a:prstGeom>
            <a:solidFill>
              <a:srgbClr val="000000"/>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endParaRPr lang="en-US" sz="200" kern="0" dirty="0">
                <a:solidFill>
                  <a:sysClr val="windowText" lastClr="000000"/>
                </a:solidFill>
                <a:latin typeface="Akkurat Pro" pitchFamily="34" charset="0"/>
                <a:cs typeface="Arial"/>
              </a:endParaRPr>
            </a:p>
          </p:txBody>
        </p:sp>
        <p:sp>
          <p:nvSpPr>
            <p:cNvPr id="150" name="Rectangle 149"/>
            <p:cNvSpPr/>
            <p:nvPr/>
          </p:nvSpPr>
          <p:spPr>
            <a:xfrm>
              <a:off x="3366495" y="6907927"/>
              <a:ext cx="100584" cy="100584"/>
            </a:xfrm>
            <a:prstGeom prst="rect">
              <a:avLst/>
            </a:prstGeom>
            <a:solidFill>
              <a:srgbClr val="666666"/>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endParaRPr lang="en-US" sz="200" kern="0" dirty="0">
                <a:solidFill>
                  <a:prstClr val="white"/>
                </a:solidFill>
                <a:latin typeface="Akkurat Pro" pitchFamily="34" charset="0"/>
                <a:cs typeface="Arial"/>
              </a:endParaRPr>
            </a:p>
          </p:txBody>
        </p:sp>
        <p:sp>
          <p:nvSpPr>
            <p:cNvPr id="151" name="Rectangle 150"/>
            <p:cNvSpPr/>
            <p:nvPr/>
          </p:nvSpPr>
          <p:spPr>
            <a:xfrm>
              <a:off x="3254197" y="6907927"/>
              <a:ext cx="100584" cy="100584"/>
            </a:xfrm>
            <a:prstGeom prst="rect">
              <a:avLst/>
            </a:prstGeom>
            <a:solidFill>
              <a:srgbClr val="333333"/>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endParaRPr lang="en-US" sz="200" kern="0" dirty="0">
                <a:solidFill>
                  <a:sysClr val="windowText" lastClr="000000"/>
                </a:solidFill>
                <a:latin typeface="Akkurat Pro" pitchFamily="34" charset="0"/>
                <a:cs typeface="Arial"/>
              </a:endParaRPr>
            </a:p>
          </p:txBody>
        </p:sp>
        <p:sp>
          <p:nvSpPr>
            <p:cNvPr id="152" name="Rectangle 151"/>
            <p:cNvSpPr/>
            <p:nvPr/>
          </p:nvSpPr>
          <p:spPr>
            <a:xfrm>
              <a:off x="3478793" y="6907927"/>
              <a:ext cx="100584" cy="100584"/>
            </a:xfrm>
            <a:prstGeom prst="rect">
              <a:avLst/>
            </a:prstGeom>
            <a:solidFill>
              <a:srgbClr val="999999"/>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endParaRPr lang="nl-NL" sz="200" kern="0" dirty="0">
                <a:solidFill>
                  <a:sysClr val="windowText" lastClr="000000"/>
                </a:solidFill>
                <a:latin typeface="Akkurat Pro" pitchFamily="34" charset="0"/>
                <a:cs typeface="Arial"/>
              </a:endParaRPr>
            </a:p>
          </p:txBody>
        </p:sp>
        <p:sp>
          <p:nvSpPr>
            <p:cNvPr id="153" name="Rectangle 152"/>
            <p:cNvSpPr/>
            <p:nvPr/>
          </p:nvSpPr>
          <p:spPr>
            <a:xfrm>
              <a:off x="3591091" y="6907927"/>
              <a:ext cx="100584" cy="100584"/>
            </a:xfrm>
            <a:prstGeom prst="rect">
              <a:avLst/>
            </a:prstGeom>
            <a:solidFill>
              <a:srgbClr val="CCCCCC"/>
            </a:solidFill>
            <a:ln w="3175">
              <a:solidFill>
                <a:srgbClr val="A7A9AC"/>
              </a:solid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endParaRPr lang="en-US" sz="200" kern="0" dirty="0">
                <a:solidFill>
                  <a:sysClr val="windowText" lastClr="000000"/>
                </a:solidFill>
                <a:latin typeface="Akkurat Pro" pitchFamily="34" charset="0"/>
                <a:cs typeface="Arial"/>
              </a:endParaRPr>
            </a:p>
          </p:txBody>
        </p:sp>
      </p:grpSp>
      <p:grpSp>
        <p:nvGrpSpPr>
          <p:cNvPr id="154" name="Group 153"/>
          <p:cNvGrpSpPr/>
          <p:nvPr userDrawn="1"/>
        </p:nvGrpSpPr>
        <p:grpSpPr>
          <a:xfrm>
            <a:off x="4110314" y="6905748"/>
            <a:ext cx="549777" cy="100584"/>
            <a:chOff x="2057435" y="7026985"/>
            <a:chExt cx="549777" cy="100584"/>
          </a:xfrm>
        </p:grpSpPr>
        <p:sp>
          <p:nvSpPr>
            <p:cNvPr id="155" name="Rectangle 154"/>
            <p:cNvSpPr/>
            <p:nvPr/>
          </p:nvSpPr>
          <p:spPr>
            <a:xfrm>
              <a:off x="2057435" y="7026985"/>
              <a:ext cx="100584" cy="100584"/>
            </a:xfrm>
            <a:prstGeom prst="rect">
              <a:avLst/>
            </a:prstGeom>
            <a:solidFill>
              <a:srgbClr val="473729"/>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endParaRPr lang="en-US" sz="200" kern="0" dirty="0">
                <a:solidFill>
                  <a:sysClr val="windowText" lastClr="000000"/>
                </a:solidFill>
                <a:latin typeface="Akkurat Pro" pitchFamily="34" charset="0"/>
                <a:cs typeface="Arial"/>
              </a:endParaRPr>
            </a:p>
          </p:txBody>
        </p:sp>
        <p:sp>
          <p:nvSpPr>
            <p:cNvPr id="156" name="Rectangle 155"/>
            <p:cNvSpPr/>
            <p:nvPr/>
          </p:nvSpPr>
          <p:spPr>
            <a:xfrm>
              <a:off x="2282031" y="7026985"/>
              <a:ext cx="100584" cy="100584"/>
            </a:xfrm>
            <a:prstGeom prst="rect">
              <a:avLst/>
            </a:prstGeom>
            <a:solidFill>
              <a:srgbClr val="A39382"/>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endParaRPr lang="en-US" sz="200" kern="0" dirty="0">
                <a:solidFill>
                  <a:prstClr val="white"/>
                </a:solidFill>
                <a:latin typeface="Akkurat Pro" pitchFamily="34" charset="0"/>
                <a:cs typeface="Arial"/>
              </a:endParaRPr>
            </a:p>
          </p:txBody>
        </p:sp>
        <p:sp>
          <p:nvSpPr>
            <p:cNvPr id="157" name="Rectangle 156"/>
            <p:cNvSpPr/>
            <p:nvPr/>
          </p:nvSpPr>
          <p:spPr>
            <a:xfrm>
              <a:off x="2169733" y="7026985"/>
              <a:ext cx="100584" cy="100584"/>
            </a:xfrm>
            <a:prstGeom prst="rect">
              <a:avLst/>
            </a:prstGeom>
            <a:solidFill>
              <a:srgbClr val="7A6855"/>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endParaRPr lang="en-US" sz="200" kern="0" dirty="0">
                <a:solidFill>
                  <a:sysClr val="windowText" lastClr="000000"/>
                </a:solidFill>
                <a:latin typeface="Akkurat Pro" pitchFamily="34" charset="0"/>
                <a:cs typeface="Arial"/>
              </a:endParaRPr>
            </a:p>
          </p:txBody>
        </p:sp>
        <p:sp>
          <p:nvSpPr>
            <p:cNvPr id="158" name="Rectangle 157"/>
            <p:cNvSpPr/>
            <p:nvPr/>
          </p:nvSpPr>
          <p:spPr>
            <a:xfrm>
              <a:off x="2394329" y="7026985"/>
              <a:ext cx="100584" cy="100584"/>
            </a:xfrm>
            <a:prstGeom prst="rect">
              <a:avLst/>
            </a:prstGeom>
            <a:solidFill>
              <a:srgbClr val="B7A99A"/>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endParaRPr lang="nl-NL" sz="200" kern="0" dirty="0">
                <a:solidFill>
                  <a:sysClr val="windowText" lastClr="000000"/>
                </a:solidFill>
                <a:latin typeface="Akkurat Pro" pitchFamily="34" charset="0"/>
                <a:cs typeface="Arial"/>
              </a:endParaRPr>
            </a:p>
          </p:txBody>
        </p:sp>
        <p:sp>
          <p:nvSpPr>
            <p:cNvPr id="159" name="Rectangle 158"/>
            <p:cNvSpPr/>
            <p:nvPr/>
          </p:nvSpPr>
          <p:spPr>
            <a:xfrm>
              <a:off x="2506628" y="7026985"/>
              <a:ext cx="100584" cy="100584"/>
            </a:xfrm>
            <a:prstGeom prst="rect">
              <a:avLst/>
            </a:prstGeom>
            <a:solidFill>
              <a:srgbClr val="CEC2B4"/>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endParaRPr lang="en-US" sz="200" kern="0" dirty="0">
                <a:solidFill>
                  <a:sysClr val="windowText" lastClr="000000"/>
                </a:solidFill>
                <a:latin typeface="Akkurat Pro" pitchFamily="34" charset="0"/>
                <a:cs typeface="Arial"/>
              </a:endParaRPr>
            </a:p>
          </p:txBody>
        </p:sp>
      </p:grpSp>
      <p:grpSp>
        <p:nvGrpSpPr>
          <p:cNvPr id="72" name="Group 71"/>
          <p:cNvGrpSpPr/>
          <p:nvPr userDrawn="1"/>
        </p:nvGrpSpPr>
        <p:grpSpPr>
          <a:xfrm>
            <a:off x="12241504" y="6238804"/>
            <a:ext cx="739028" cy="978343"/>
            <a:chOff x="9173426" y="6237765"/>
            <a:chExt cx="739028" cy="978343"/>
          </a:xfrm>
        </p:grpSpPr>
        <p:sp>
          <p:nvSpPr>
            <p:cNvPr id="73" name="Rectangle 72"/>
            <p:cNvSpPr/>
            <p:nvPr userDrawn="1"/>
          </p:nvSpPr>
          <p:spPr>
            <a:xfrm>
              <a:off x="9173426" y="6237765"/>
              <a:ext cx="739028" cy="97834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prstClr val="black"/>
                </a:solidFill>
              </a:endParaRPr>
            </a:p>
          </p:txBody>
        </p:sp>
        <p:grpSp>
          <p:nvGrpSpPr>
            <p:cNvPr id="74" name="Group 73"/>
            <p:cNvGrpSpPr/>
            <p:nvPr userDrawn="1"/>
          </p:nvGrpSpPr>
          <p:grpSpPr>
            <a:xfrm>
              <a:off x="9218311" y="6565676"/>
              <a:ext cx="609784" cy="615127"/>
              <a:chOff x="9218311" y="6565676"/>
              <a:chExt cx="609784" cy="615127"/>
            </a:xfrm>
          </p:grpSpPr>
          <p:sp>
            <p:nvSpPr>
              <p:cNvPr id="76" name="Rectangle 75"/>
              <p:cNvSpPr/>
              <p:nvPr/>
            </p:nvSpPr>
            <p:spPr>
              <a:xfrm>
                <a:off x="9218311" y="6565676"/>
                <a:ext cx="100584" cy="100584"/>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endParaRPr lang="en-US" sz="200" kern="0" dirty="0">
                  <a:solidFill>
                    <a:sysClr val="windowText" lastClr="000000"/>
                  </a:solidFill>
                  <a:latin typeface="Akkurat Pro" pitchFamily="34" charset="0"/>
                  <a:cs typeface="Arial"/>
                </a:endParaRPr>
              </a:p>
            </p:txBody>
          </p:sp>
          <p:sp>
            <p:nvSpPr>
              <p:cNvPr id="77" name="Rectangle 76"/>
              <p:cNvSpPr/>
              <p:nvPr/>
            </p:nvSpPr>
            <p:spPr>
              <a:xfrm>
                <a:off x="9493231" y="6565676"/>
                <a:ext cx="100584" cy="100584"/>
              </a:xfrm>
              <a:prstGeom prst="rect">
                <a:avLst/>
              </a:prstGeom>
              <a:solidFill>
                <a:srgbClr val="7B9133"/>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endParaRPr lang="en-US" sz="200" kern="0" dirty="0">
                  <a:solidFill>
                    <a:prstClr val="white"/>
                  </a:solidFill>
                  <a:latin typeface="Akkurat Pro" pitchFamily="34" charset="0"/>
                  <a:cs typeface="Arial"/>
                </a:endParaRPr>
              </a:p>
            </p:txBody>
          </p:sp>
          <p:sp>
            <p:nvSpPr>
              <p:cNvPr id="78" name="Rectangle 77"/>
              <p:cNvSpPr/>
              <p:nvPr/>
            </p:nvSpPr>
            <p:spPr>
              <a:xfrm>
                <a:off x="9376091" y="6565676"/>
                <a:ext cx="100584" cy="100584"/>
              </a:xfrm>
              <a:prstGeom prst="rect">
                <a:avLst/>
              </a:prstGeom>
              <a:solidFill>
                <a:srgbClr val="2B3B0D"/>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endParaRPr lang="en-US" sz="200" kern="0" dirty="0">
                  <a:solidFill>
                    <a:sysClr val="windowText" lastClr="000000"/>
                  </a:solidFill>
                  <a:latin typeface="Akkurat Pro" pitchFamily="34" charset="0"/>
                  <a:cs typeface="Arial"/>
                </a:endParaRPr>
              </a:p>
            </p:txBody>
          </p:sp>
          <p:sp>
            <p:nvSpPr>
              <p:cNvPr id="79" name="Rectangle 78"/>
              <p:cNvSpPr/>
              <p:nvPr/>
            </p:nvSpPr>
            <p:spPr>
              <a:xfrm>
                <a:off x="9610371" y="6565676"/>
                <a:ext cx="100584" cy="100584"/>
              </a:xfrm>
              <a:prstGeom prst="rect">
                <a:avLst/>
              </a:prstGeom>
              <a:solidFill>
                <a:srgbClr val="7B9133"/>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endParaRPr lang="nl-NL" sz="200" kern="0" dirty="0">
                  <a:solidFill>
                    <a:sysClr val="windowText" lastClr="000000"/>
                  </a:solidFill>
                  <a:latin typeface="Akkurat Pro" pitchFamily="34" charset="0"/>
                  <a:cs typeface="Arial"/>
                </a:endParaRPr>
              </a:p>
            </p:txBody>
          </p:sp>
          <p:sp>
            <p:nvSpPr>
              <p:cNvPr id="80" name="Rectangle 79"/>
              <p:cNvSpPr/>
              <p:nvPr/>
            </p:nvSpPr>
            <p:spPr>
              <a:xfrm>
                <a:off x="9727511" y="6565676"/>
                <a:ext cx="100584" cy="100584"/>
              </a:xfrm>
              <a:prstGeom prst="rect">
                <a:avLst/>
              </a:prstGeom>
              <a:solidFill>
                <a:srgbClr val="C5D582"/>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endParaRPr lang="en-US" sz="200" kern="0" dirty="0">
                  <a:solidFill>
                    <a:sysClr val="windowText" lastClr="000000"/>
                  </a:solidFill>
                  <a:latin typeface="Akkurat Pro" pitchFamily="34" charset="0"/>
                  <a:cs typeface="Arial"/>
                </a:endParaRPr>
              </a:p>
            </p:txBody>
          </p:sp>
          <p:sp>
            <p:nvSpPr>
              <p:cNvPr id="81" name="Rectangle 80"/>
              <p:cNvSpPr/>
              <p:nvPr userDrawn="1"/>
            </p:nvSpPr>
            <p:spPr>
              <a:xfrm>
                <a:off x="9218311" y="6694312"/>
                <a:ext cx="100584" cy="100584"/>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endParaRPr lang="en-US" sz="200" kern="0" dirty="0">
                  <a:solidFill>
                    <a:sysClr val="windowText" lastClr="000000"/>
                  </a:solidFill>
                  <a:latin typeface="Akkurat Pro" pitchFamily="34" charset="0"/>
                  <a:cs typeface="Arial"/>
                </a:endParaRPr>
              </a:p>
            </p:txBody>
          </p:sp>
          <p:sp>
            <p:nvSpPr>
              <p:cNvPr id="83" name="Rectangle 82"/>
              <p:cNvSpPr/>
              <p:nvPr userDrawn="1"/>
            </p:nvSpPr>
            <p:spPr>
              <a:xfrm>
                <a:off x="9493231" y="6694312"/>
                <a:ext cx="100584" cy="100584"/>
              </a:xfrm>
              <a:prstGeom prst="rect">
                <a:avLst/>
              </a:prstGeom>
              <a:solidFill>
                <a:srgbClr val="D05883"/>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endParaRPr lang="en-US" sz="200" kern="0" dirty="0">
                  <a:solidFill>
                    <a:prstClr val="white"/>
                  </a:solidFill>
                  <a:latin typeface="Akkurat Pro" pitchFamily="34" charset="0"/>
                  <a:cs typeface="Arial"/>
                </a:endParaRPr>
              </a:p>
            </p:txBody>
          </p:sp>
          <p:sp>
            <p:nvSpPr>
              <p:cNvPr id="84" name="Rectangle 83"/>
              <p:cNvSpPr/>
              <p:nvPr userDrawn="1"/>
            </p:nvSpPr>
            <p:spPr>
              <a:xfrm>
                <a:off x="9376091" y="6694312"/>
                <a:ext cx="100584" cy="100584"/>
              </a:xfrm>
              <a:prstGeom prst="rect">
                <a:avLst/>
              </a:prstGeom>
              <a:solidFill>
                <a:srgbClr val="69025C"/>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endParaRPr lang="en-US" sz="200" kern="0" dirty="0">
                  <a:solidFill>
                    <a:sysClr val="windowText" lastClr="000000"/>
                  </a:solidFill>
                  <a:latin typeface="Akkurat Pro" pitchFamily="34" charset="0"/>
                  <a:cs typeface="Arial"/>
                </a:endParaRPr>
              </a:p>
            </p:txBody>
          </p:sp>
          <p:sp>
            <p:nvSpPr>
              <p:cNvPr id="85" name="Rectangle 84"/>
              <p:cNvSpPr/>
              <p:nvPr userDrawn="1"/>
            </p:nvSpPr>
            <p:spPr>
              <a:xfrm>
                <a:off x="9610371" y="6694312"/>
                <a:ext cx="100584" cy="100584"/>
              </a:xfrm>
              <a:prstGeom prst="rect">
                <a:avLst/>
              </a:prstGeom>
              <a:solidFill>
                <a:srgbClr val="DD8BA4"/>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endParaRPr lang="nl-NL" sz="200" kern="0" dirty="0">
                  <a:solidFill>
                    <a:sysClr val="windowText" lastClr="000000"/>
                  </a:solidFill>
                  <a:latin typeface="Akkurat Pro" pitchFamily="34" charset="0"/>
                  <a:cs typeface="Arial"/>
                </a:endParaRPr>
              </a:p>
            </p:txBody>
          </p:sp>
          <p:sp>
            <p:nvSpPr>
              <p:cNvPr id="86" name="Rectangle 85"/>
              <p:cNvSpPr/>
              <p:nvPr userDrawn="1"/>
            </p:nvSpPr>
            <p:spPr>
              <a:xfrm>
                <a:off x="9727511" y="6694312"/>
                <a:ext cx="100584" cy="100584"/>
              </a:xfrm>
              <a:prstGeom prst="rect">
                <a:avLst/>
              </a:prstGeom>
              <a:solidFill>
                <a:srgbClr val="ECC0CB"/>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endParaRPr lang="en-US" sz="200" kern="0" dirty="0">
                  <a:solidFill>
                    <a:sysClr val="windowText" lastClr="000000"/>
                  </a:solidFill>
                  <a:latin typeface="Akkurat Pro" pitchFamily="34" charset="0"/>
                  <a:cs typeface="Arial"/>
                </a:endParaRPr>
              </a:p>
            </p:txBody>
          </p:sp>
          <p:sp>
            <p:nvSpPr>
              <p:cNvPr id="87" name="Rectangle 86"/>
              <p:cNvSpPr/>
              <p:nvPr userDrawn="1"/>
            </p:nvSpPr>
            <p:spPr>
              <a:xfrm>
                <a:off x="9218311" y="6822948"/>
                <a:ext cx="100584" cy="10058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endParaRPr lang="en-US" sz="200" kern="0" dirty="0">
                  <a:solidFill>
                    <a:sysClr val="windowText" lastClr="000000"/>
                  </a:solidFill>
                  <a:latin typeface="Akkurat Pro" pitchFamily="34" charset="0"/>
                  <a:cs typeface="Arial"/>
                </a:endParaRPr>
              </a:p>
            </p:txBody>
          </p:sp>
          <p:sp>
            <p:nvSpPr>
              <p:cNvPr id="88" name="Rectangle 87"/>
              <p:cNvSpPr/>
              <p:nvPr userDrawn="1"/>
            </p:nvSpPr>
            <p:spPr>
              <a:xfrm>
                <a:off x="9493231" y="6822948"/>
                <a:ext cx="100584" cy="100584"/>
              </a:xfrm>
              <a:prstGeom prst="rect">
                <a:avLst/>
              </a:prstGeom>
              <a:solidFill>
                <a:srgbClr val="BD4618"/>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endParaRPr lang="en-US" sz="200" kern="0" dirty="0">
                  <a:solidFill>
                    <a:prstClr val="white"/>
                  </a:solidFill>
                  <a:latin typeface="Akkurat Pro" pitchFamily="34" charset="0"/>
                  <a:cs typeface="Arial"/>
                </a:endParaRPr>
              </a:p>
            </p:txBody>
          </p:sp>
          <p:sp>
            <p:nvSpPr>
              <p:cNvPr id="89" name="Rectangle 88"/>
              <p:cNvSpPr/>
              <p:nvPr userDrawn="1"/>
            </p:nvSpPr>
            <p:spPr>
              <a:xfrm>
                <a:off x="9376091" y="6822948"/>
                <a:ext cx="100584" cy="100584"/>
              </a:xfrm>
              <a:prstGeom prst="rect">
                <a:avLst/>
              </a:prstGeom>
              <a:solidFill>
                <a:srgbClr val="712200"/>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endParaRPr lang="en-US" sz="200" kern="0" dirty="0">
                  <a:solidFill>
                    <a:sysClr val="windowText" lastClr="000000"/>
                  </a:solidFill>
                  <a:latin typeface="Akkurat Pro" pitchFamily="34" charset="0"/>
                  <a:cs typeface="Arial"/>
                </a:endParaRPr>
              </a:p>
            </p:txBody>
          </p:sp>
          <p:sp>
            <p:nvSpPr>
              <p:cNvPr id="90" name="Rectangle 89"/>
              <p:cNvSpPr/>
              <p:nvPr userDrawn="1"/>
            </p:nvSpPr>
            <p:spPr>
              <a:xfrm>
                <a:off x="9610371" y="6822948"/>
                <a:ext cx="100584" cy="100584"/>
              </a:xfrm>
              <a:prstGeom prst="rect">
                <a:avLst/>
              </a:prstGeom>
              <a:solidFill>
                <a:srgbClr val="F69567"/>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endParaRPr lang="nl-NL" sz="200" kern="0" dirty="0">
                  <a:solidFill>
                    <a:sysClr val="windowText" lastClr="000000"/>
                  </a:solidFill>
                  <a:latin typeface="Akkurat Pro" pitchFamily="34" charset="0"/>
                  <a:cs typeface="Arial"/>
                </a:endParaRPr>
              </a:p>
            </p:txBody>
          </p:sp>
          <p:sp>
            <p:nvSpPr>
              <p:cNvPr id="91" name="Rectangle 90"/>
              <p:cNvSpPr/>
              <p:nvPr userDrawn="1"/>
            </p:nvSpPr>
            <p:spPr>
              <a:xfrm>
                <a:off x="9727511" y="6822948"/>
                <a:ext cx="100584" cy="100584"/>
              </a:xfrm>
              <a:prstGeom prst="rect">
                <a:avLst/>
              </a:prstGeom>
              <a:solidFill>
                <a:srgbClr val="FABD9B"/>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endParaRPr lang="en-US" sz="200" kern="0" dirty="0">
                  <a:solidFill>
                    <a:sysClr val="windowText" lastClr="000000"/>
                  </a:solidFill>
                  <a:latin typeface="Akkurat Pro" pitchFamily="34" charset="0"/>
                  <a:cs typeface="Arial"/>
                </a:endParaRPr>
              </a:p>
            </p:txBody>
          </p:sp>
          <p:sp>
            <p:nvSpPr>
              <p:cNvPr id="92" name="Rectangle 91"/>
              <p:cNvSpPr/>
              <p:nvPr userDrawn="1"/>
            </p:nvSpPr>
            <p:spPr>
              <a:xfrm>
                <a:off x="9218311" y="6951584"/>
                <a:ext cx="100584" cy="100584"/>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endParaRPr lang="en-US" sz="200" kern="0" dirty="0">
                  <a:solidFill>
                    <a:sysClr val="windowText" lastClr="000000"/>
                  </a:solidFill>
                  <a:latin typeface="Akkurat Pro" pitchFamily="34" charset="0"/>
                  <a:cs typeface="Arial"/>
                </a:endParaRPr>
              </a:p>
            </p:txBody>
          </p:sp>
          <p:sp>
            <p:nvSpPr>
              <p:cNvPr id="93" name="Rectangle 92"/>
              <p:cNvSpPr/>
              <p:nvPr userDrawn="1"/>
            </p:nvSpPr>
            <p:spPr>
              <a:xfrm>
                <a:off x="9493231" y="6951584"/>
                <a:ext cx="100584" cy="100584"/>
              </a:xfrm>
              <a:prstGeom prst="rect">
                <a:avLst/>
              </a:prstGeom>
              <a:solidFill>
                <a:srgbClr val="4F99C0"/>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endParaRPr lang="en-US" sz="200" kern="0" dirty="0">
                  <a:solidFill>
                    <a:prstClr val="white"/>
                  </a:solidFill>
                  <a:latin typeface="Akkurat Pro" pitchFamily="34" charset="0"/>
                  <a:cs typeface="Arial"/>
                </a:endParaRPr>
              </a:p>
            </p:txBody>
          </p:sp>
          <p:sp>
            <p:nvSpPr>
              <p:cNvPr id="94" name="Rectangle 93"/>
              <p:cNvSpPr/>
              <p:nvPr userDrawn="1"/>
            </p:nvSpPr>
            <p:spPr>
              <a:xfrm>
                <a:off x="9376091" y="6951584"/>
                <a:ext cx="100584" cy="100584"/>
              </a:xfrm>
              <a:prstGeom prst="rect">
                <a:avLst/>
              </a:prstGeom>
              <a:solidFill>
                <a:srgbClr val="002B5E"/>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endParaRPr lang="en-US" sz="200" kern="0" dirty="0">
                  <a:solidFill>
                    <a:sysClr val="windowText" lastClr="000000"/>
                  </a:solidFill>
                  <a:latin typeface="Akkurat Pro" pitchFamily="34" charset="0"/>
                  <a:cs typeface="Arial"/>
                </a:endParaRPr>
              </a:p>
            </p:txBody>
          </p:sp>
          <p:sp>
            <p:nvSpPr>
              <p:cNvPr id="95" name="Rectangle 94"/>
              <p:cNvSpPr/>
              <p:nvPr userDrawn="1"/>
            </p:nvSpPr>
            <p:spPr>
              <a:xfrm>
                <a:off x="9610371" y="6951584"/>
                <a:ext cx="100584" cy="100584"/>
              </a:xfrm>
              <a:prstGeom prst="rect">
                <a:avLst/>
              </a:prstGeom>
              <a:solidFill>
                <a:srgbClr val="4F99C0"/>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endParaRPr lang="nl-NL" sz="200" kern="0" dirty="0">
                  <a:solidFill>
                    <a:sysClr val="windowText" lastClr="000000"/>
                  </a:solidFill>
                  <a:latin typeface="Akkurat Pro" pitchFamily="34" charset="0"/>
                  <a:cs typeface="Arial"/>
                </a:endParaRPr>
              </a:p>
            </p:txBody>
          </p:sp>
          <p:sp>
            <p:nvSpPr>
              <p:cNvPr id="96" name="Rectangle 95"/>
              <p:cNvSpPr/>
              <p:nvPr userDrawn="1"/>
            </p:nvSpPr>
            <p:spPr>
              <a:xfrm>
                <a:off x="9727511" y="6951584"/>
                <a:ext cx="100584" cy="100584"/>
              </a:xfrm>
              <a:prstGeom prst="rect">
                <a:avLst/>
              </a:prstGeom>
              <a:solidFill>
                <a:srgbClr val="A0C3DA"/>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endParaRPr lang="en-US" sz="200" kern="0" dirty="0">
                  <a:solidFill>
                    <a:sysClr val="windowText" lastClr="000000"/>
                  </a:solidFill>
                  <a:latin typeface="Akkurat Pro" pitchFamily="34" charset="0"/>
                  <a:cs typeface="Arial"/>
                </a:endParaRPr>
              </a:p>
            </p:txBody>
          </p:sp>
          <p:sp>
            <p:nvSpPr>
              <p:cNvPr id="97" name="Rectangle 96"/>
              <p:cNvSpPr/>
              <p:nvPr userDrawn="1"/>
            </p:nvSpPr>
            <p:spPr>
              <a:xfrm>
                <a:off x="9218311" y="7080219"/>
                <a:ext cx="100584" cy="100584"/>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endParaRPr lang="en-US" sz="200" kern="0" dirty="0">
                  <a:solidFill>
                    <a:sysClr val="windowText" lastClr="000000"/>
                  </a:solidFill>
                  <a:latin typeface="Akkurat Pro" pitchFamily="34" charset="0"/>
                  <a:cs typeface="Arial"/>
                </a:endParaRPr>
              </a:p>
            </p:txBody>
          </p:sp>
          <p:sp>
            <p:nvSpPr>
              <p:cNvPr id="98" name="Rectangle 97"/>
              <p:cNvSpPr/>
              <p:nvPr userDrawn="1"/>
            </p:nvSpPr>
            <p:spPr>
              <a:xfrm>
                <a:off x="9493231" y="7080219"/>
                <a:ext cx="100584" cy="100584"/>
              </a:xfrm>
              <a:prstGeom prst="rect">
                <a:avLst/>
              </a:prstGeom>
              <a:solidFill>
                <a:srgbClr val="534F9E"/>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endParaRPr lang="en-US" sz="200" kern="0" dirty="0">
                  <a:solidFill>
                    <a:prstClr val="white"/>
                  </a:solidFill>
                  <a:latin typeface="Akkurat Pro" pitchFamily="34" charset="0"/>
                  <a:cs typeface="Arial"/>
                </a:endParaRPr>
              </a:p>
            </p:txBody>
          </p:sp>
          <p:sp>
            <p:nvSpPr>
              <p:cNvPr id="99" name="Rectangle 98"/>
              <p:cNvSpPr/>
              <p:nvPr userDrawn="1"/>
            </p:nvSpPr>
            <p:spPr>
              <a:xfrm>
                <a:off x="9376091" y="7080219"/>
                <a:ext cx="100584" cy="100584"/>
              </a:xfrm>
              <a:prstGeom prst="rect">
                <a:avLst/>
              </a:prstGeom>
              <a:solidFill>
                <a:srgbClr val="37227A"/>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endParaRPr lang="en-US" sz="200" kern="0" dirty="0">
                  <a:solidFill>
                    <a:sysClr val="windowText" lastClr="000000"/>
                  </a:solidFill>
                  <a:latin typeface="Akkurat Pro" pitchFamily="34" charset="0"/>
                  <a:cs typeface="Arial"/>
                </a:endParaRPr>
              </a:p>
            </p:txBody>
          </p:sp>
          <p:sp>
            <p:nvSpPr>
              <p:cNvPr id="100" name="Rectangle 99"/>
              <p:cNvSpPr/>
              <p:nvPr userDrawn="1"/>
            </p:nvSpPr>
            <p:spPr>
              <a:xfrm>
                <a:off x="9610371" y="7080219"/>
                <a:ext cx="100584" cy="100584"/>
              </a:xfrm>
              <a:prstGeom prst="rect">
                <a:avLst/>
              </a:prstGeom>
              <a:solidFill>
                <a:srgbClr val="908DC5"/>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endParaRPr lang="nl-NL" sz="200" kern="0" dirty="0">
                  <a:solidFill>
                    <a:sysClr val="windowText" lastClr="000000"/>
                  </a:solidFill>
                  <a:latin typeface="Akkurat Pro" pitchFamily="34" charset="0"/>
                  <a:cs typeface="Arial"/>
                </a:endParaRPr>
              </a:p>
            </p:txBody>
          </p:sp>
          <p:sp>
            <p:nvSpPr>
              <p:cNvPr id="101" name="Rectangle 100"/>
              <p:cNvSpPr/>
              <p:nvPr userDrawn="1"/>
            </p:nvSpPr>
            <p:spPr>
              <a:xfrm>
                <a:off x="9727511" y="7080219"/>
                <a:ext cx="100584" cy="100584"/>
              </a:xfrm>
              <a:prstGeom prst="rect">
                <a:avLst/>
              </a:prstGeom>
              <a:solidFill>
                <a:srgbClr val="BBB9DC"/>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endParaRPr lang="en-US" sz="200" kern="0" dirty="0">
                  <a:solidFill>
                    <a:sysClr val="windowText" lastClr="000000"/>
                  </a:solidFill>
                  <a:latin typeface="Akkurat Pro" pitchFamily="34" charset="0"/>
                  <a:cs typeface="Arial"/>
                </a:endParaRPr>
              </a:p>
            </p:txBody>
          </p:sp>
        </p:grpSp>
        <p:sp>
          <p:nvSpPr>
            <p:cNvPr id="75" name="TextBox 74"/>
            <p:cNvSpPr txBox="1"/>
            <p:nvPr userDrawn="1"/>
          </p:nvSpPr>
          <p:spPr>
            <a:xfrm>
              <a:off x="9203119" y="6283237"/>
              <a:ext cx="677372" cy="142555"/>
            </a:xfrm>
            <a:prstGeom prst="rect">
              <a:avLst/>
            </a:prstGeom>
            <a:noFill/>
          </p:spPr>
          <p:txBody>
            <a:bodyPr wrap="square" lIns="0" tIns="0" rIns="0" bIns="0" rtlCol="0">
              <a:noAutofit/>
            </a:bodyPr>
            <a:lstStyle/>
            <a:p>
              <a:r>
                <a:rPr lang="en-US" sz="800" dirty="0" err="1">
                  <a:solidFill>
                    <a:prstClr val="black"/>
                  </a:solidFill>
                  <a:latin typeface="Arial Narrow" panose="020B0606020202030204" pitchFamily="34" charset="0"/>
                </a:rPr>
                <a:t>Platts</a:t>
              </a:r>
              <a:r>
                <a:rPr lang="en-US" sz="800" dirty="0">
                  <a:solidFill>
                    <a:prstClr val="black"/>
                  </a:solidFill>
                  <a:latin typeface="Arial Narrow" panose="020B0606020202030204" pitchFamily="34" charset="0"/>
                </a:rPr>
                <a:t> Commodity Colors: </a:t>
              </a:r>
            </a:p>
          </p:txBody>
        </p:sp>
      </p:grpSp>
    </p:spTree>
    <p:extLst>
      <p:ext uri="{BB962C8B-B14F-4D97-AF65-F5344CB8AC3E}">
        <p14:creationId xmlns:p14="http://schemas.microsoft.com/office/powerpoint/2010/main" val="3586919906"/>
      </p:ext>
    </p:extLst>
  </p:cSld>
  <p:clrMap bg1="lt1" tx1="dk1" bg2="lt2" tx2="dk2" accent1="accent1" accent2="accent2" accent3="accent3" accent4="accent4" accent5="accent5" accent6="accent6" hlink="hlink" folHlink="folHlink"/>
  <p:sldLayoutIdLst>
    <p:sldLayoutId id="2147483775" r:id="rId1"/>
    <p:sldLayoutId id="2147483776" r:id="rId2"/>
    <p:sldLayoutId id="2147483777" r:id="rId3"/>
    <p:sldLayoutId id="2147483778" r:id="rId4"/>
    <p:sldLayoutId id="2147483779" r:id="rId5"/>
    <p:sldLayoutId id="2147483780" r:id="rId6"/>
    <p:sldLayoutId id="2147483781" r:id="rId7"/>
    <p:sldLayoutId id="2147483782" r:id="rId8"/>
    <p:sldLayoutId id="2147483783" r:id="rId9"/>
    <p:sldLayoutId id="2147483784" r:id="rId10"/>
    <p:sldLayoutId id="2147483785" r:id="rId11"/>
    <p:sldLayoutId id="2147483786" r:id="rId12"/>
    <p:sldLayoutId id="2147483787" r:id="rId13"/>
    <p:sldLayoutId id="2147483788" r:id="rId14"/>
    <p:sldLayoutId id="2147483789" r:id="rId15"/>
    <p:sldLayoutId id="2147483790" r:id="rId16"/>
    <p:sldLayoutId id="2147483791" r:id="rId17"/>
    <p:sldLayoutId id="2147483792" r:id="rId18"/>
    <p:sldLayoutId id="2147483793" r:id="rId19"/>
    <p:sldLayoutId id="2147483794" r:id="rId20"/>
    <p:sldLayoutId id="2147483795" r:id="rId21"/>
    <p:sldLayoutId id="2147483796" r:id="rId22"/>
    <p:sldLayoutId id="2147483797" r:id="rId23"/>
    <p:sldLayoutId id="2147483798" r:id="rId24"/>
    <p:sldLayoutId id="2147483799" r:id="rId25"/>
    <p:sldLayoutId id="2147483800" r:id="rId26"/>
    <p:sldLayoutId id="2147483801" r:id="rId27"/>
    <p:sldLayoutId id="2147483802" r:id="rId28"/>
    <p:sldLayoutId id="2147483803" r:id="rId29"/>
    <p:sldLayoutId id="2147483804" r:id="rId30"/>
    <p:sldLayoutId id="2147483805" r:id="rId31"/>
    <p:sldLayoutId id="2147483806" r:id="rId32"/>
    <p:sldLayoutId id="2147483807" r:id="rId33"/>
    <p:sldLayoutId id="2147483808" r:id="rId34"/>
    <p:sldLayoutId id="2147483809" r:id="rId35"/>
    <p:sldLayoutId id="2147483810" r:id="rId36"/>
    <p:sldLayoutId id="2147483811" r:id="rId37"/>
    <p:sldLayoutId id="2147483812" r:id="rId38"/>
    <p:sldLayoutId id="2147483813" r:id="rId39"/>
    <p:sldLayoutId id="2147483814" r:id="rId40"/>
    <p:sldLayoutId id="2147483815" r:id="rId41"/>
    <p:sldLayoutId id="2147484027" r:id="rId42"/>
  </p:sldLayoutIdLst>
  <p:hf hdr="0" dt="0"/>
  <p:txStyles>
    <p:titleStyle>
      <a:lvl1pPr algn="l" defTabSz="914400" rtl="0" eaLnBrk="1" latinLnBrk="0" hangingPunct="1">
        <a:lnSpc>
          <a:spcPct val="90000"/>
        </a:lnSpc>
        <a:spcBef>
          <a:spcPct val="0"/>
        </a:spcBef>
        <a:buNone/>
        <a:defRPr sz="2800" b="1" kern="1200">
          <a:solidFill>
            <a:schemeClr val="tx1"/>
          </a:solidFill>
          <a:latin typeface="+mj-lt"/>
          <a:ea typeface="+mj-ea"/>
          <a:cs typeface="+mj-cs"/>
        </a:defRPr>
      </a:lvl1pPr>
    </p:titleStyle>
    <p:bodyStyle>
      <a:lvl1pPr marL="169863" indent="-169863" algn="l" defTabSz="914400" rtl="0" eaLnBrk="1" latinLnBrk="0" hangingPunct="1">
        <a:lnSpc>
          <a:spcPct val="90000"/>
        </a:lnSpc>
        <a:spcBef>
          <a:spcPts val="1200"/>
        </a:spcBef>
        <a:spcAft>
          <a:spcPts val="200"/>
        </a:spcAft>
        <a:buFont typeface="Arial" panose="020B0604020202020204" pitchFamily="34" charset="0"/>
        <a:buChar char="•"/>
        <a:defRPr sz="2000" b="0" kern="1200">
          <a:solidFill>
            <a:schemeClr val="tx1"/>
          </a:solidFill>
          <a:latin typeface="+mn-lt"/>
          <a:ea typeface="+mn-ea"/>
          <a:cs typeface="+mn-cs"/>
        </a:defRPr>
      </a:lvl1pPr>
      <a:lvl2pPr marL="403225" indent="-219456" algn="l" defTabSz="914400" rtl="0" eaLnBrk="1" latinLnBrk="0" hangingPunct="1">
        <a:lnSpc>
          <a:spcPct val="90000"/>
        </a:lnSpc>
        <a:spcBef>
          <a:spcPts val="300"/>
        </a:spcBef>
        <a:spcAft>
          <a:spcPts val="0"/>
        </a:spcAft>
        <a:buFont typeface="Arial" panose="020B0604020202020204" pitchFamily="34" charset="0"/>
        <a:buChar char="–"/>
        <a:defRPr sz="1800" b="0" kern="1200">
          <a:solidFill>
            <a:schemeClr val="tx1"/>
          </a:solidFill>
          <a:latin typeface="+mn-lt"/>
          <a:ea typeface="+mn-ea"/>
          <a:cs typeface="+mn-cs"/>
        </a:defRPr>
      </a:lvl2pPr>
      <a:lvl3pPr marL="566928" indent="-169863" algn="l" defTabSz="914400" rtl="0" eaLnBrk="1" latinLnBrk="0" hangingPunct="1">
        <a:lnSpc>
          <a:spcPct val="90000"/>
        </a:lnSpc>
        <a:spcBef>
          <a:spcPts val="300"/>
        </a:spcBef>
        <a:spcAft>
          <a:spcPts val="0"/>
        </a:spcAft>
        <a:buFont typeface="Wingdings" panose="05000000000000000000" pitchFamily="2" charset="2"/>
        <a:buChar char="§"/>
        <a:defRPr sz="1600" b="0" kern="1200">
          <a:solidFill>
            <a:schemeClr val="tx1"/>
          </a:solidFill>
          <a:latin typeface="+mn-lt"/>
          <a:ea typeface="+mn-ea"/>
          <a:cs typeface="+mn-cs"/>
        </a:defRPr>
      </a:lvl3pPr>
      <a:lvl4pPr marL="740664" indent="-173736" algn="l" defTabSz="914400" rtl="0" eaLnBrk="1" latinLnBrk="0" hangingPunct="1">
        <a:lnSpc>
          <a:spcPct val="90000"/>
        </a:lnSpc>
        <a:spcBef>
          <a:spcPts val="300"/>
        </a:spcBef>
        <a:buFont typeface="Arial" panose="020B0604020202020204" pitchFamily="34" charset="0"/>
        <a:buChar char="•"/>
        <a:defRPr sz="1400" b="0" kern="1200">
          <a:solidFill>
            <a:schemeClr val="tx1"/>
          </a:solidFill>
          <a:latin typeface="+mn-lt"/>
          <a:ea typeface="+mn-ea"/>
          <a:cs typeface="+mn-cs"/>
        </a:defRPr>
      </a:lvl4pPr>
      <a:lvl5pPr marL="914400" indent="-173736" algn="l" defTabSz="914400" rtl="0" eaLnBrk="1" latinLnBrk="0" hangingPunct="1">
        <a:lnSpc>
          <a:spcPct val="90000"/>
        </a:lnSpc>
        <a:spcBef>
          <a:spcPts val="300"/>
        </a:spcBef>
        <a:buFont typeface="Arial" panose="020B0604020202020204" pitchFamily="34" charset="0"/>
        <a:buChar char="–"/>
        <a:defRPr sz="14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A4A3A4"/>
          </p15:clr>
        </p15:guide>
        <p15:guide id="2" pos="3840">
          <p15:clr>
            <a:srgbClr val="A4A3A4"/>
          </p15:clr>
        </p15:guide>
        <p15:guide id="3" orient="horz" pos="1128">
          <p15:clr>
            <a:srgbClr val="F26B43"/>
          </p15:clr>
        </p15:guide>
        <p15:guide id="4" orient="horz" pos="864">
          <p15:clr>
            <a:srgbClr val="5ACBF0"/>
          </p15:clr>
        </p15:guide>
        <p15:guide id="5" orient="horz" pos="136">
          <p15:clr>
            <a:srgbClr val="A4A3A4"/>
          </p15:clr>
        </p15:guide>
        <p15:guide id="6" orient="horz" pos="3837">
          <p15:clr>
            <a:srgbClr val="F26B43"/>
          </p15:clr>
        </p15:guide>
        <p15:guide id="7" orient="horz" pos="4190">
          <p15:clr>
            <a:srgbClr val="A4A3A4"/>
          </p15:clr>
        </p15:guide>
        <p15:guide id="8" pos="7424">
          <p15:clr>
            <a:srgbClr val="F26B43"/>
          </p15:clr>
        </p15:guide>
        <p15:guide id="9" pos="253">
          <p15:clr>
            <a:srgbClr val="F26B43"/>
          </p15:clr>
        </p15:guide>
        <p15:guide id="10" orient="horz" pos="3576">
          <p15:clr>
            <a:srgbClr val="5ACBF0"/>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27" name="Object 26" hidden="1"/>
          <p:cNvGraphicFramePr>
            <a:graphicFrameLocks noChangeAspect="1"/>
          </p:cNvGraphicFramePr>
          <p:nvPr userDrawn="1">
            <p:custDataLst>
              <p:tags r:id="rId36"/>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8" imgW="270" imgH="270" progId="TCLayout.ActiveDocument.1">
                  <p:embed/>
                </p:oleObj>
              </mc:Choice>
              <mc:Fallback>
                <p:oleObj name="think-cell Slide" r:id="rId38" imgW="270" imgH="270" progId="TCLayout.ActiveDocument.1">
                  <p:embed/>
                  <p:pic>
                    <p:nvPicPr>
                      <p:cNvPr id="27" name="Object 26" hidden="1"/>
                      <p:cNvPicPr/>
                      <p:nvPr/>
                    </p:nvPicPr>
                    <p:blipFill>
                      <a:blip r:embed="rId39"/>
                      <a:stretch>
                        <a:fillRect/>
                      </a:stretch>
                    </p:blipFill>
                    <p:spPr>
                      <a:xfrm>
                        <a:off x="1588" y="1588"/>
                        <a:ext cx="1588" cy="1588"/>
                      </a:xfrm>
                      <a:prstGeom prst="rect">
                        <a:avLst/>
                      </a:prstGeom>
                    </p:spPr>
                  </p:pic>
                </p:oleObj>
              </mc:Fallback>
            </mc:AlternateContent>
          </a:graphicData>
        </a:graphic>
      </p:graphicFrame>
      <p:sp>
        <p:nvSpPr>
          <p:cNvPr id="16" name="Rectangle 15" hidden="1"/>
          <p:cNvSpPr/>
          <p:nvPr userDrawn="1">
            <p:custDataLst>
              <p:tags r:id="rId37"/>
            </p:custDataLst>
          </p:nvPr>
        </p:nvSpPr>
        <p:spPr>
          <a:xfrm>
            <a:off x="0" y="0"/>
            <a:ext cx="158750" cy="158750"/>
          </a:xfrm>
          <a:prstGeom prst="rect">
            <a:avLst/>
          </a:prstGeom>
          <a:solidFill>
            <a:schemeClr val="bg2"/>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90000"/>
              </a:lnSpc>
              <a:spcBef>
                <a:spcPct val="0"/>
              </a:spcBef>
              <a:spcAft>
                <a:spcPct val="0"/>
              </a:spcAft>
            </a:pPr>
            <a:endParaRPr lang="en-US" sz="2600" b="1" i="0" baseline="0" dirty="0" err="1">
              <a:solidFill>
                <a:schemeClr val="tx1"/>
              </a:solidFill>
              <a:latin typeface="Arial" panose="020B0604020202020204" pitchFamily="34" charset="0"/>
              <a:ea typeface="+mj-ea"/>
              <a:cs typeface="+mj-cs"/>
              <a:sym typeface="Arial" panose="020B0604020202020204" pitchFamily="34" charset="0"/>
            </a:endParaRPr>
          </a:p>
        </p:txBody>
      </p:sp>
      <p:sp>
        <p:nvSpPr>
          <p:cNvPr id="26" name="Rectangle 25"/>
          <p:cNvSpPr/>
          <p:nvPr userDrawn="1"/>
        </p:nvSpPr>
        <p:spPr>
          <a:xfrm>
            <a:off x="0" y="6874278"/>
            <a:ext cx="12192000" cy="34286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tx1"/>
              </a:solidFill>
            </a:endParaRPr>
          </a:p>
        </p:txBody>
      </p:sp>
      <p:sp>
        <p:nvSpPr>
          <p:cNvPr id="2" name="Title Placeholder 1"/>
          <p:cNvSpPr>
            <a:spLocks noGrp="1"/>
          </p:cNvSpPr>
          <p:nvPr>
            <p:ph type="title"/>
          </p:nvPr>
        </p:nvSpPr>
        <p:spPr>
          <a:xfrm>
            <a:off x="414528" y="219457"/>
            <a:ext cx="11358880" cy="865273"/>
          </a:xfrm>
          <a:prstGeom prst="rect">
            <a:avLst/>
          </a:prstGeom>
          <a:ln w="3175">
            <a:noFill/>
            <a:prstDash val="dash"/>
          </a:ln>
        </p:spPr>
        <p:txBody>
          <a:bodyPr vert="horz" lIns="0" tIns="45720" rIns="91440" bIns="45720" rtlCol="0" anchor="t">
            <a:noAutofit/>
          </a:bodyPr>
          <a:lstStyle/>
          <a:p>
            <a:r>
              <a:rPr lang="en-US" dirty="0"/>
              <a:t>Click to edit Master title style</a:t>
            </a:r>
          </a:p>
        </p:txBody>
      </p:sp>
      <p:sp>
        <p:nvSpPr>
          <p:cNvPr id="3" name="Text Placeholder 2"/>
          <p:cNvSpPr>
            <a:spLocks noGrp="1"/>
          </p:cNvSpPr>
          <p:nvPr>
            <p:ph type="body" idx="1"/>
          </p:nvPr>
        </p:nvSpPr>
        <p:spPr>
          <a:xfrm>
            <a:off x="414528" y="1371600"/>
            <a:ext cx="11367253" cy="4381501"/>
          </a:xfrm>
          <a:prstGeom prst="rect">
            <a:avLst/>
          </a:prstGeom>
          <a:ln>
            <a:noFill/>
          </a:ln>
        </p:spPr>
        <p:txBody>
          <a:bodyPr vert="horz" lIns="0" tIns="45720" rIns="91440" bIns="4572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9746121" y="-180"/>
            <a:ext cx="2039487" cy="206650"/>
          </a:xfrm>
          <a:prstGeom prst="rect">
            <a:avLst/>
          </a:prstGeom>
        </p:spPr>
        <p:txBody>
          <a:bodyPr vert="horz" lIns="91440" tIns="0" rIns="0" bIns="0" rtlCol="0" anchor="ctr"/>
          <a:lstStyle>
            <a:lvl1pPr algn="r">
              <a:defRPr sz="900">
                <a:solidFill>
                  <a:schemeClr val="tx1">
                    <a:tint val="75000"/>
                  </a:schemeClr>
                </a:solidFill>
              </a:defRPr>
            </a:lvl1pPr>
          </a:lstStyle>
          <a:p>
            <a:endParaRPr lang="en-US" dirty="0"/>
          </a:p>
        </p:txBody>
      </p:sp>
      <p:sp>
        <p:nvSpPr>
          <p:cNvPr id="5" name="Footer Placeholder 4"/>
          <p:cNvSpPr>
            <a:spLocks noGrp="1"/>
          </p:cNvSpPr>
          <p:nvPr>
            <p:ph type="ftr" sz="quarter" idx="3"/>
          </p:nvPr>
        </p:nvSpPr>
        <p:spPr>
          <a:xfrm>
            <a:off x="3440004" y="6316981"/>
            <a:ext cx="7733456" cy="365113"/>
          </a:xfrm>
          <a:prstGeom prst="rect">
            <a:avLst/>
          </a:prstGeom>
        </p:spPr>
        <p:txBody>
          <a:bodyPr vert="horz" lIns="0" tIns="0" rIns="0" bIns="0" rtlCol="0" anchor="b"/>
          <a:lstStyle>
            <a:lvl1pPr algn="r">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1216640" y="6316980"/>
            <a:ext cx="570795" cy="373694"/>
          </a:xfrm>
          <a:prstGeom prst="rect">
            <a:avLst/>
          </a:prstGeom>
        </p:spPr>
        <p:txBody>
          <a:bodyPr vert="horz" lIns="91440" tIns="0" rIns="0" bIns="0" rtlCol="0" anchor="b"/>
          <a:lstStyle>
            <a:lvl1pPr algn="r">
              <a:defRPr sz="1050">
                <a:solidFill>
                  <a:schemeClr val="tx1"/>
                </a:solidFill>
              </a:defRPr>
            </a:lvl1pPr>
          </a:lstStyle>
          <a:p>
            <a:fld id="{5246FB18-5DF1-419A-B975-14AFDDD65B9F}" type="slidenum">
              <a:rPr lang="en-US" smtClean="0"/>
              <a:pPr/>
              <a:t>‹#›</a:t>
            </a:fld>
            <a:endParaRPr lang="en-US" dirty="0"/>
          </a:p>
        </p:txBody>
      </p:sp>
      <p:cxnSp>
        <p:nvCxnSpPr>
          <p:cNvPr id="7" name="Straight Connector 6"/>
          <p:cNvCxnSpPr/>
          <p:nvPr userDrawn="1"/>
        </p:nvCxnSpPr>
        <p:spPr>
          <a:xfrm>
            <a:off x="-395621" y="218159"/>
            <a:ext cx="395621" cy="0"/>
          </a:xfrm>
          <a:prstGeom prst="line">
            <a:avLst/>
          </a:prstGeom>
          <a:ln w="31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userDrawn="1"/>
        </p:nvCxnSpPr>
        <p:spPr>
          <a:xfrm>
            <a:off x="-395621" y="1371600"/>
            <a:ext cx="395621" cy="0"/>
          </a:xfrm>
          <a:prstGeom prst="line">
            <a:avLst/>
          </a:prstGeom>
          <a:ln w="31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userDrawn="1"/>
        </p:nvCxnSpPr>
        <p:spPr>
          <a:xfrm>
            <a:off x="-395621" y="1792940"/>
            <a:ext cx="395621" cy="0"/>
          </a:xfrm>
          <a:prstGeom prst="line">
            <a:avLst/>
          </a:prstGeom>
          <a:ln w="31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userDrawn="1"/>
        </p:nvCxnSpPr>
        <p:spPr>
          <a:xfrm>
            <a:off x="-395621" y="3429754"/>
            <a:ext cx="395621" cy="0"/>
          </a:xfrm>
          <a:prstGeom prst="line">
            <a:avLst/>
          </a:prstGeom>
          <a:ln w="31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userDrawn="1"/>
        </p:nvCxnSpPr>
        <p:spPr>
          <a:xfrm>
            <a:off x="-395621" y="6174700"/>
            <a:ext cx="395621" cy="0"/>
          </a:xfrm>
          <a:prstGeom prst="line">
            <a:avLst/>
          </a:prstGeom>
          <a:ln w="31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userDrawn="1"/>
        </p:nvCxnSpPr>
        <p:spPr>
          <a:xfrm>
            <a:off x="-395621" y="6653049"/>
            <a:ext cx="395621" cy="0"/>
          </a:xfrm>
          <a:prstGeom prst="line">
            <a:avLst/>
          </a:prstGeom>
          <a:ln w="31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userDrawn="1"/>
        </p:nvCxnSpPr>
        <p:spPr>
          <a:xfrm rot="5400000" flipH="1" flipV="1">
            <a:off x="258035" y="-152400"/>
            <a:ext cx="296716" cy="0"/>
          </a:xfrm>
          <a:prstGeom prst="line">
            <a:avLst/>
          </a:prstGeom>
          <a:ln w="31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userDrawn="1"/>
        </p:nvCxnSpPr>
        <p:spPr>
          <a:xfrm rot="5400000" flipH="1" flipV="1">
            <a:off x="5947642" y="-152400"/>
            <a:ext cx="296716" cy="0"/>
          </a:xfrm>
          <a:prstGeom prst="line">
            <a:avLst/>
          </a:prstGeom>
          <a:ln w="31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userDrawn="1"/>
        </p:nvCxnSpPr>
        <p:spPr>
          <a:xfrm rot="5400000" flipH="1" flipV="1">
            <a:off x="11637249" y="-152400"/>
            <a:ext cx="296716" cy="0"/>
          </a:xfrm>
          <a:prstGeom prst="line">
            <a:avLst/>
          </a:prstGeom>
          <a:ln w="31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userDrawn="1"/>
        </p:nvCxnSpPr>
        <p:spPr>
          <a:xfrm rot="5400000" flipH="1" flipV="1">
            <a:off x="5947642" y="7006358"/>
            <a:ext cx="296716" cy="0"/>
          </a:xfrm>
          <a:prstGeom prst="line">
            <a:avLst/>
          </a:prstGeom>
          <a:ln w="31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userDrawn="1"/>
        </p:nvCxnSpPr>
        <p:spPr>
          <a:xfrm rot="5400000" flipH="1" flipV="1">
            <a:off x="11637249" y="7006358"/>
            <a:ext cx="296716" cy="0"/>
          </a:xfrm>
          <a:prstGeom prst="line">
            <a:avLst/>
          </a:prstGeom>
          <a:ln w="31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userDrawn="1"/>
        </p:nvCxnSpPr>
        <p:spPr>
          <a:xfrm>
            <a:off x="12192000" y="215661"/>
            <a:ext cx="395621" cy="0"/>
          </a:xfrm>
          <a:prstGeom prst="line">
            <a:avLst/>
          </a:prstGeom>
          <a:ln w="31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userDrawn="1"/>
        </p:nvCxnSpPr>
        <p:spPr>
          <a:xfrm>
            <a:off x="12192000" y="1371600"/>
            <a:ext cx="395621" cy="0"/>
          </a:xfrm>
          <a:prstGeom prst="line">
            <a:avLst/>
          </a:prstGeom>
          <a:ln w="31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userDrawn="1"/>
        </p:nvCxnSpPr>
        <p:spPr>
          <a:xfrm>
            <a:off x="12192000" y="1792940"/>
            <a:ext cx="395621" cy="0"/>
          </a:xfrm>
          <a:prstGeom prst="line">
            <a:avLst/>
          </a:prstGeom>
          <a:ln w="31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userDrawn="1"/>
        </p:nvCxnSpPr>
        <p:spPr>
          <a:xfrm>
            <a:off x="12192000" y="3429754"/>
            <a:ext cx="395621" cy="0"/>
          </a:xfrm>
          <a:prstGeom prst="line">
            <a:avLst/>
          </a:prstGeom>
          <a:ln w="31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userDrawn="1"/>
        </p:nvCxnSpPr>
        <p:spPr>
          <a:xfrm>
            <a:off x="12192000" y="6174700"/>
            <a:ext cx="395621" cy="0"/>
          </a:xfrm>
          <a:prstGeom prst="line">
            <a:avLst/>
          </a:prstGeom>
          <a:ln w="31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userDrawn="1"/>
        </p:nvCxnSpPr>
        <p:spPr>
          <a:xfrm>
            <a:off x="12192000" y="6651144"/>
            <a:ext cx="395621" cy="0"/>
          </a:xfrm>
          <a:prstGeom prst="line">
            <a:avLst/>
          </a:prstGeom>
          <a:ln w="31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29" name="TextBox 28"/>
          <p:cNvSpPr txBox="1"/>
          <p:nvPr userDrawn="1"/>
        </p:nvSpPr>
        <p:spPr>
          <a:xfrm>
            <a:off x="12287024" y="6058652"/>
            <a:ext cx="1706880" cy="142555"/>
          </a:xfrm>
          <a:prstGeom prst="rect">
            <a:avLst/>
          </a:prstGeom>
          <a:noFill/>
        </p:spPr>
        <p:txBody>
          <a:bodyPr wrap="square" lIns="0" tIns="0" rIns="0" bIns="0" rtlCol="0">
            <a:noAutofit/>
          </a:bodyPr>
          <a:lstStyle/>
          <a:p>
            <a:pPr algn="l"/>
            <a:r>
              <a:rPr lang="en-US" sz="800" dirty="0">
                <a:solidFill>
                  <a:schemeClr val="bg2">
                    <a:lumMod val="50000"/>
                  </a:schemeClr>
                </a:solidFill>
                <a:latin typeface="Arial Narrow" panose="020B0606020202030204" pitchFamily="34" charset="0"/>
              </a:rPr>
              <a:t>No content below the line</a:t>
            </a:r>
          </a:p>
        </p:txBody>
      </p:sp>
      <p:sp>
        <p:nvSpPr>
          <p:cNvPr id="30" name="TextBox 29"/>
          <p:cNvSpPr txBox="1"/>
          <p:nvPr userDrawn="1"/>
        </p:nvSpPr>
        <p:spPr>
          <a:xfrm>
            <a:off x="-1786823" y="6058652"/>
            <a:ext cx="1706880" cy="142555"/>
          </a:xfrm>
          <a:prstGeom prst="rect">
            <a:avLst/>
          </a:prstGeom>
          <a:noFill/>
        </p:spPr>
        <p:txBody>
          <a:bodyPr wrap="square" lIns="0" tIns="0" rIns="0" bIns="0" rtlCol="0">
            <a:noAutofit/>
          </a:bodyPr>
          <a:lstStyle/>
          <a:p>
            <a:pPr algn="r"/>
            <a:r>
              <a:rPr lang="en-US" sz="800" dirty="0">
                <a:solidFill>
                  <a:schemeClr val="bg2">
                    <a:lumMod val="50000"/>
                  </a:schemeClr>
                </a:solidFill>
                <a:latin typeface="Arial Narrow" panose="020B0606020202030204" pitchFamily="34" charset="0"/>
              </a:rPr>
              <a:t>No content below the line</a:t>
            </a:r>
          </a:p>
        </p:txBody>
      </p:sp>
      <p:sp>
        <p:nvSpPr>
          <p:cNvPr id="19" name="Rectangle 18"/>
          <p:cNvSpPr/>
          <p:nvPr userDrawn="1"/>
        </p:nvSpPr>
        <p:spPr>
          <a:xfrm>
            <a:off x="12287025" y="-4042"/>
            <a:ext cx="1386247" cy="17969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lstStyle/>
          <a:p>
            <a:pPr algn="l"/>
            <a:endParaRPr lang="en-US" sz="1000" dirty="0"/>
          </a:p>
        </p:txBody>
      </p:sp>
      <p:sp>
        <p:nvSpPr>
          <p:cNvPr id="65" name="Rectangle 64"/>
          <p:cNvSpPr/>
          <p:nvPr userDrawn="1"/>
        </p:nvSpPr>
        <p:spPr>
          <a:xfrm>
            <a:off x="6311590" y="6892980"/>
            <a:ext cx="5880409" cy="2866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45720" tIns="0" rIns="45720" bIns="0" rtlCol="0" anchor="ctr"/>
          <a:lstStyle/>
          <a:p>
            <a:pPr algn="l"/>
            <a:r>
              <a:rPr lang="en-US" sz="1000" b="1" baseline="0" dirty="0">
                <a:solidFill>
                  <a:schemeClr val="tx1"/>
                </a:solidFill>
              </a:rPr>
              <a:t>Footer :  </a:t>
            </a:r>
            <a:r>
              <a:rPr lang="en-US" sz="1000" baseline="0" dirty="0">
                <a:solidFill>
                  <a:schemeClr val="tx1"/>
                </a:solidFill>
                <a:sym typeface="Wingdings 3" panose="05040102010807070707" pitchFamily="18" charset="2"/>
              </a:rPr>
              <a:t>Never change the footer text on individual slides. Change, t</a:t>
            </a:r>
            <a:r>
              <a:rPr lang="en-US" sz="1000" baseline="0" dirty="0">
                <a:solidFill>
                  <a:schemeClr val="tx1"/>
                </a:solidFill>
              </a:rPr>
              <a:t>urn on or off footer by using </a:t>
            </a:r>
            <a:br>
              <a:rPr lang="en-US" sz="1000" baseline="0" dirty="0">
                <a:solidFill>
                  <a:schemeClr val="tx1"/>
                </a:solidFill>
              </a:rPr>
            </a:br>
            <a:r>
              <a:rPr lang="en-US" sz="1000" baseline="0" dirty="0">
                <a:solidFill>
                  <a:schemeClr val="tx1"/>
                </a:solidFill>
              </a:rPr>
              <a:t>Insert </a:t>
            </a:r>
            <a:r>
              <a:rPr lang="en-US" sz="1000" baseline="0" dirty="0">
                <a:solidFill>
                  <a:schemeClr val="tx1"/>
                </a:solidFill>
                <a:sym typeface="Wingdings 3" panose="05040102010807070707" pitchFamily="18" charset="2"/>
              </a:rPr>
              <a:t> Header &amp; Footer Enter / change text  Click Apply All. </a:t>
            </a:r>
            <a:endParaRPr lang="en-US" sz="1000" baseline="0" dirty="0">
              <a:solidFill>
                <a:schemeClr val="tx1"/>
              </a:solidFill>
            </a:endParaRPr>
          </a:p>
        </p:txBody>
      </p:sp>
      <p:sp>
        <p:nvSpPr>
          <p:cNvPr id="117" name="TextBox 116"/>
          <p:cNvSpPr txBox="1"/>
          <p:nvPr/>
        </p:nvSpPr>
        <p:spPr>
          <a:xfrm>
            <a:off x="55813" y="6883559"/>
            <a:ext cx="903163" cy="142555"/>
          </a:xfrm>
          <a:prstGeom prst="rect">
            <a:avLst/>
          </a:prstGeom>
          <a:noFill/>
        </p:spPr>
        <p:txBody>
          <a:bodyPr wrap="square" lIns="0" tIns="0" rIns="0" bIns="0" rtlCol="0">
            <a:noAutofit/>
          </a:bodyPr>
          <a:lstStyle/>
          <a:p>
            <a:pPr algn="l"/>
            <a:r>
              <a:rPr lang="en-US" sz="800" dirty="0">
                <a:solidFill>
                  <a:schemeClr val="tx1"/>
                </a:solidFill>
                <a:latin typeface="Arial Narrow" panose="020B0606020202030204" pitchFamily="34" charset="0"/>
              </a:rPr>
              <a:t>Data color order</a:t>
            </a:r>
            <a:r>
              <a:rPr lang="en-US" sz="800" baseline="0" dirty="0">
                <a:solidFill>
                  <a:schemeClr val="tx1"/>
                </a:solidFill>
                <a:latin typeface="Arial Narrow" panose="020B0606020202030204" pitchFamily="34" charset="0"/>
              </a:rPr>
              <a:t>:</a:t>
            </a:r>
            <a:endParaRPr lang="en-US" sz="800" dirty="0">
              <a:solidFill>
                <a:schemeClr val="tx1"/>
              </a:solidFill>
              <a:latin typeface="Arial Narrow" panose="020B0606020202030204" pitchFamily="34" charset="0"/>
            </a:endParaRPr>
          </a:p>
        </p:txBody>
      </p:sp>
      <p:sp>
        <p:nvSpPr>
          <p:cNvPr id="119" name="TextBox 118"/>
          <p:cNvSpPr txBox="1"/>
          <p:nvPr userDrawn="1"/>
        </p:nvSpPr>
        <p:spPr>
          <a:xfrm>
            <a:off x="2804797" y="7042641"/>
            <a:ext cx="1320629" cy="136444"/>
          </a:xfrm>
          <a:prstGeom prst="rect">
            <a:avLst/>
          </a:prstGeom>
          <a:noFill/>
        </p:spPr>
        <p:txBody>
          <a:bodyPr wrap="square" lIns="0" tIns="0" rIns="0" bIns="0" rtlCol="0">
            <a:noAutofit/>
          </a:bodyPr>
          <a:lstStyle/>
          <a:p>
            <a:pPr algn="l"/>
            <a:r>
              <a:rPr lang="en-US" sz="800" dirty="0">
                <a:solidFill>
                  <a:schemeClr val="tx1"/>
                </a:solidFill>
                <a:latin typeface="Arial Narrow" panose="020B0606020202030204" pitchFamily="34" charset="0"/>
              </a:rPr>
              <a:t>Used with accent colors: </a:t>
            </a:r>
          </a:p>
        </p:txBody>
      </p:sp>
      <p:grpSp>
        <p:nvGrpSpPr>
          <p:cNvPr id="60" name="Group 59"/>
          <p:cNvGrpSpPr/>
          <p:nvPr userDrawn="1"/>
        </p:nvGrpSpPr>
        <p:grpSpPr>
          <a:xfrm>
            <a:off x="731575" y="6907927"/>
            <a:ext cx="1601607" cy="100584"/>
            <a:chOff x="914339" y="6913770"/>
            <a:chExt cx="1558450" cy="100584"/>
          </a:xfrm>
        </p:grpSpPr>
        <p:sp>
          <p:nvSpPr>
            <p:cNvPr id="107" name="Rectangle 106"/>
            <p:cNvSpPr/>
            <p:nvPr/>
          </p:nvSpPr>
          <p:spPr>
            <a:xfrm>
              <a:off x="914339" y="6913770"/>
              <a:ext cx="100584" cy="100584"/>
            </a:xfrm>
            <a:prstGeom prst="rect">
              <a:avLst/>
            </a:prstGeom>
            <a:solidFill>
              <a:srgbClr val="4F99C1"/>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108" name="Rectangle 107"/>
            <p:cNvSpPr/>
            <p:nvPr/>
          </p:nvSpPr>
          <p:spPr>
            <a:xfrm>
              <a:off x="1138627" y="6913770"/>
              <a:ext cx="100584" cy="100584"/>
            </a:xfrm>
            <a:prstGeom prst="rect">
              <a:avLst/>
            </a:prstGeom>
            <a:solidFill>
              <a:srgbClr val="FCB316"/>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chemeClr val="bg1"/>
                </a:solidFill>
                <a:effectLst/>
                <a:uLnTx/>
                <a:uFillTx/>
                <a:latin typeface="Akkurat Pro" pitchFamily="34" charset="0"/>
                <a:cs typeface="Arial"/>
              </a:endParaRPr>
            </a:p>
          </p:txBody>
        </p:sp>
        <p:sp>
          <p:nvSpPr>
            <p:cNvPr id="109" name="Rectangle 108"/>
            <p:cNvSpPr/>
            <p:nvPr/>
          </p:nvSpPr>
          <p:spPr>
            <a:xfrm>
              <a:off x="1026483" y="6913770"/>
              <a:ext cx="100584" cy="100584"/>
            </a:xfrm>
            <a:prstGeom prst="rect">
              <a:avLst/>
            </a:prstGeom>
            <a:solidFill>
              <a:srgbClr val="002B5F"/>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110" name="Rectangle 109"/>
            <p:cNvSpPr/>
            <p:nvPr/>
          </p:nvSpPr>
          <p:spPr>
            <a:xfrm>
              <a:off x="1250771" y="6913770"/>
              <a:ext cx="100584" cy="100584"/>
            </a:xfrm>
            <a:prstGeom prst="rect">
              <a:avLst/>
            </a:prstGeom>
            <a:solidFill>
              <a:srgbClr val="50280A"/>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l-NL"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111" name="Rectangle 110"/>
            <p:cNvSpPr/>
            <p:nvPr/>
          </p:nvSpPr>
          <p:spPr>
            <a:xfrm>
              <a:off x="1362915" y="6913770"/>
              <a:ext cx="100584" cy="100584"/>
            </a:xfrm>
            <a:prstGeom prst="rect">
              <a:avLst/>
            </a:prstGeom>
            <a:solidFill>
              <a:srgbClr val="DE8BA4"/>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112" name="Rectangle 111"/>
            <p:cNvSpPr/>
            <p:nvPr/>
          </p:nvSpPr>
          <p:spPr>
            <a:xfrm>
              <a:off x="1475059" y="6913770"/>
              <a:ext cx="100584" cy="100584"/>
            </a:xfrm>
            <a:prstGeom prst="rect">
              <a:avLst/>
            </a:prstGeom>
            <a:solidFill>
              <a:srgbClr val="6A035C"/>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113" name="Rectangle 112"/>
            <p:cNvSpPr/>
            <p:nvPr/>
          </p:nvSpPr>
          <p:spPr>
            <a:xfrm>
              <a:off x="1587203" y="6913770"/>
              <a:ext cx="100584" cy="100584"/>
            </a:xfrm>
            <a:prstGeom prst="rect">
              <a:avLst/>
            </a:prstGeom>
            <a:solidFill>
              <a:srgbClr val="00B3A0"/>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114" name="Rectangle 113"/>
            <p:cNvSpPr/>
            <p:nvPr/>
          </p:nvSpPr>
          <p:spPr>
            <a:xfrm>
              <a:off x="1699347" y="6913770"/>
              <a:ext cx="100584" cy="100584"/>
            </a:xfrm>
            <a:prstGeom prst="rect">
              <a:avLst/>
            </a:prstGeom>
            <a:solidFill>
              <a:srgbClr val="004D47"/>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rgbClr val="712300"/>
                </a:solidFill>
                <a:effectLst/>
                <a:uLnTx/>
                <a:uFillTx/>
                <a:latin typeface="Akkurat Pro" pitchFamily="34" charset="0"/>
                <a:cs typeface="Arial"/>
              </a:endParaRPr>
            </a:p>
          </p:txBody>
        </p:sp>
        <p:sp>
          <p:nvSpPr>
            <p:cNvPr id="115" name="Rectangle 114"/>
            <p:cNvSpPr/>
            <p:nvPr/>
          </p:nvSpPr>
          <p:spPr>
            <a:xfrm>
              <a:off x="1811491" y="6913770"/>
              <a:ext cx="100584" cy="100584"/>
            </a:xfrm>
            <a:prstGeom prst="rect">
              <a:avLst/>
            </a:prstGeom>
            <a:solidFill>
              <a:srgbClr val="F79668"/>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pt-BR" sz="200" b="0" i="0" u="none" strike="noStrike" kern="0" cap="none" spc="0" normalizeH="0" baseline="0" noProof="0" dirty="0">
                <a:ln>
                  <a:noFill/>
                </a:ln>
                <a:solidFill>
                  <a:schemeClr val="bg1"/>
                </a:solidFill>
                <a:effectLst/>
                <a:uLnTx/>
                <a:uFillTx/>
                <a:latin typeface="Akkurat Pro" pitchFamily="34" charset="0"/>
                <a:cs typeface="Arial"/>
              </a:endParaRPr>
            </a:p>
          </p:txBody>
        </p:sp>
        <p:sp>
          <p:nvSpPr>
            <p:cNvPr id="116" name="Rectangle 115"/>
            <p:cNvSpPr/>
            <p:nvPr/>
          </p:nvSpPr>
          <p:spPr>
            <a:xfrm>
              <a:off x="1923635" y="6913770"/>
              <a:ext cx="100584" cy="100584"/>
            </a:xfrm>
            <a:prstGeom prst="rect">
              <a:avLst/>
            </a:prstGeom>
            <a:solidFill>
              <a:srgbClr val="712300"/>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rgbClr val="6A035C"/>
                </a:solidFill>
                <a:effectLst/>
                <a:uLnTx/>
                <a:uFillTx/>
                <a:latin typeface="Akkurat Pro" pitchFamily="34" charset="0"/>
                <a:cs typeface="Arial"/>
              </a:endParaRPr>
            </a:p>
          </p:txBody>
        </p:sp>
        <p:sp>
          <p:nvSpPr>
            <p:cNvPr id="124" name="Rectangle 123"/>
            <p:cNvSpPr/>
            <p:nvPr/>
          </p:nvSpPr>
          <p:spPr>
            <a:xfrm>
              <a:off x="2035779" y="6913770"/>
              <a:ext cx="100584" cy="100584"/>
            </a:xfrm>
            <a:prstGeom prst="rect">
              <a:avLst/>
            </a:prstGeom>
            <a:solidFill>
              <a:srgbClr val="908EC5"/>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125" name="Rectangle 124"/>
            <p:cNvSpPr/>
            <p:nvPr/>
          </p:nvSpPr>
          <p:spPr>
            <a:xfrm>
              <a:off x="2147923" y="6913770"/>
              <a:ext cx="100584" cy="100584"/>
            </a:xfrm>
            <a:prstGeom prst="rect">
              <a:avLst/>
            </a:prstGeom>
            <a:solidFill>
              <a:srgbClr val="37237B"/>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rgbClr val="712300"/>
                </a:solidFill>
                <a:effectLst/>
                <a:uLnTx/>
                <a:uFillTx/>
                <a:latin typeface="Akkurat Pro" pitchFamily="34" charset="0"/>
                <a:cs typeface="Arial"/>
              </a:endParaRPr>
            </a:p>
          </p:txBody>
        </p:sp>
        <p:sp>
          <p:nvSpPr>
            <p:cNvPr id="126" name="Rectangle 125"/>
            <p:cNvSpPr/>
            <p:nvPr/>
          </p:nvSpPr>
          <p:spPr>
            <a:xfrm>
              <a:off x="2260067" y="6913770"/>
              <a:ext cx="100584" cy="100584"/>
            </a:xfrm>
            <a:prstGeom prst="rect">
              <a:avLst/>
            </a:prstGeom>
            <a:solidFill>
              <a:srgbClr val="A4C032"/>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pt-BR" sz="200" b="0" i="0" u="none" strike="noStrike" kern="0" cap="none" spc="0" normalizeH="0" baseline="0" noProof="0" dirty="0">
                <a:ln>
                  <a:noFill/>
                </a:ln>
                <a:solidFill>
                  <a:schemeClr val="bg1"/>
                </a:solidFill>
                <a:effectLst/>
                <a:uLnTx/>
                <a:uFillTx/>
                <a:latin typeface="Akkurat Pro" pitchFamily="34" charset="0"/>
                <a:cs typeface="Arial"/>
              </a:endParaRPr>
            </a:p>
          </p:txBody>
        </p:sp>
        <p:sp>
          <p:nvSpPr>
            <p:cNvPr id="127" name="Rectangle 126"/>
            <p:cNvSpPr/>
            <p:nvPr/>
          </p:nvSpPr>
          <p:spPr>
            <a:xfrm>
              <a:off x="2372205" y="6913770"/>
              <a:ext cx="100584" cy="100584"/>
            </a:xfrm>
            <a:prstGeom prst="rect">
              <a:avLst/>
            </a:prstGeom>
            <a:solidFill>
              <a:srgbClr val="2C3B0D"/>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rgbClr val="6A035C"/>
                </a:solidFill>
                <a:effectLst/>
                <a:uLnTx/>
                <a:uFillTx/>
                <a:latin typeface="Akkurat Pro" pitchFamily="34" charset="0"/>
                <a:cs typeface="Arial"/>
              </a:endParaRPr>
            </a:p>
          </p:txBody>
        </p:sp>
      </p:grpSp>
      <p:sp>
        <p:nvSpPr>
          <p:cNvPr id="128" name="TextBox 127"/>
          <p:cNvSpPr txBox="1"/>
          <p:nvPr userDrawn="1"/>
        </p:nvSpPr>
        <p:spPr>
          <a:xfrm>
            <a:off x="2535078" y="6883559"/>
            <a:ext cx="907901" cy="142555"/>
          </a:xfrm>
          <a:prstGeom prst="rect">
            <a:avLst/>
          </a:prstGeom>
          <a:noFill/>
        </p:spPr>
        <p:txBody>
          <a:bodyPr wrap="square" lIns="0" tIns="0" rIns="0" bIns="0" rtlCol="0">
            <a:noAutofit/>
          </a:bodyPr>
          <a:lstStyle/>
          <a:p>
            <a:pPr algn="l"/>
            <a:r>
              <a:rPr lang="en-US" sz="800" dirty="0">
                <a:solidFill>
                  <a:schemeClr val="tx1"/>
                </a:solidFill>
                <a:latin typeface="Arial Narrow" panose="020B0606020202030204" pitchFamily="34" charset="0"/>
              </a:rPr>
              <a:t>Complimentary colors:</a:t>
            </a:r>
          </a:p>
        </p:txBody>
      </p:sp>
      <p:grpSp>
        <p:nvGrpSpPr>
          <p:cNvPr id="172" name="Group 171"/>
          <p:cNvGrpSpPr/>
          <p:nvPr userDrawn="1"/>
        </p:nvGrpSpPr>
        <p:grpSpPr>
          <a:xfrm>
            <a:off x="2551546" y="7022893"/>
            <a:ext cx="218964" cy="91440"/>
            <a:chOff x="2279174" y="7027888"/>
            <a:chExt cx="164223" cy="91440"/>
          </a:xfrm>
        </p:grpSpPr>
        <p:cxnSp>
          <p:nvCxnSpPr>
            <p:cNvPr id="163" name="Straight Arrow Connector 162"/>
            <p:cNvCxnSpPr>
              <a:cxnSpLocks/>
            </p:cNvCxnSpPr>
            <p:nvPr userDrawn="1"/>
          </p:nvCxnSpPr>
          <p:spPr>
            <a:xfrm>
              <a:off x="2279174" y="7114593"/>
              <a:ext cx="164223" cy="0"/>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5" name="Straight Connector 164"/>
            <p:cNvCxnSpPr>
              <a:cxnSpLocks/>
            </p:cNvCxnSpPr>
            <p:nvPr userDrawn="1"/>
          </p:nvCxnSpPr>
          <p:spPr>
            <a:xfrm flipV="1">
              <a:off x="2281672" y="7027888"/>
              <a:ext cx="0" cy="9144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173" name="Picture 172"/>
          <p:cNvPicPr>
            <a:picLocks noChangeAspect="1"/>
          </p:cNvPicPr>
          <p:nvPr userDrawn="1"/>
        </p:nvPicPr>
        <p:blipFill>
          <a:blip r:embed="rId40" cstate="print">
            <a:extLst>
              <a:ext uri="{28A0092B-C50C-407E-A947-70E740481C1C}">
                <a14:useLocalDpi xmlns:a14="http://schemas.microsoft.com/office/drawing/2010/main"/>
              </a:ext>
            </a:extLst>
          </a:blip>
          <a:stretch>
            <a:fillRect/>
          </a:stretch>
        </p:blipFill>
        <p:spPr>
          <a:xfrm>
            <a:off x="411176" y="6444532"/>
            <a:ext cx="941564" cy="206612"/>
          </a:xfrm>
          <a:prstGeom prst="rect">
            <a:avLst/>
          </a:prstGeom>
        </p:spPr>
      </p:pic>
      <p:grpSp>
        <p:nvGrpSpPr>
          <p:cNvPr id="70" name="Group 69"/>
          <p:cNvGrpSpPr/>
          <p:nvPr userDrawn="1"/>
        </p:nvGrpSpPr>
        <p:grpSpPr>
          <a:xfrm>
            <a:off x="3760820" y="7063094"/>
            <a:ext cx="778165" cy="100584"/>
            <a:chOff x="1566748" y="7022234"/>
            <a:chExt cx="778165" cy="100584"/>
          </a:xfrm>
        </p:grpSpPr>
        <p:sp>
          <p:nvSpPr>
            <p:cNvPr id="71" name="Rectangle 70"/>
            <p:cNvSpPr/>
            <p:nvPr userDrawn="1"/>
          </p:nvSpPr>
          <p:spPr>
            <a:xfrm>
              <a:off x="1566748" y="7022234"/>
              <a:ext cx="100584" cy="100584"/>
            </a:xfrm>
            <a:prstGeom prst="rect">
              <a:avLst/>
            </a:prstGeom>
            <a:solidFill>
              <a:srgbClr val="007EAE"/>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72" name="Rectangle 71"/>
            <p:cNvSpPr/>
            <p:nvPr userDrawn="1"/>
          </p:nvSpPr>
          <p:spPr>
            <a:xfrm>
              <a:off x="1793022" y="7022234"/>
              <a:ext cx="100584" cy="100584"/>
            </a:xfrm>
            <a:prstGeom prst="rect">
              <a:avLst/>
            </a:prstGeom>
            <a:solidFill>
              <a:srgbClr val="C40067"/>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chemeClr val="bg1"/>
                </a:solidFill>
                <a:effectLst/>
                <a:uLnTx/>
                <a:uFillTx/>
                <a:latin typeface="Akkurat Pro" pitchFamily="34" charset="0"/>
                <a:cs typeface="Arial"/>
              </a:endParaRPr>
            </a:p>
          </p:txBody>
        </p:sp>
        <p:sp>
          <p:nvSpPr>
            <p:cNvPr id="73" name="Rectangle 72"/>
            <p:cNvSpPr/>
            <p:nvPr userDrawn="1"/>
          </p:nvSpPr>
          <p:spPr>
            <a:xfrm>
              <a:off x="1679885" y="7022234"/>
              <a:ext cx="100584" cy="100584"/>
            </a:xfrm>
            <a:prstGeom prst="rect">
              <a:avLst/>
            </a:prstGeom>
            <a:solidFill>
              <a:srgbClr val="FFAC17"/>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74" name="Rectangle 73"/>
            <p:cNvSpPr/>
            <p:nvPr userDrawn="1"/>
          </p:nvSpPr>
          <p:spPr>
            <a:xfrm>
              <a:off x="1906159" y="7022234"/>
              <a:ext cx="100584" cy="100584"/>
            </a:xfrm>
            <a:prstGeom prst="rect">
              <a:avLst/>
            </a:prstGeom>
            <a:solidFill>
              <a:srgbClr val="08C3A5"/>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l-NL"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75" name="Rectangle 74"/>
            <p:cNvSpPr/>
            <p:nvPr userDrawn="1"/>
          </p:nvSpPr>
          <p:spPr>
            <a:xfrm>
              <a:off x="2019296" y="7022234"/>
              <a:ext cx="100584" cy="100584"/>
            </a:xfrm>
            <a:prstGeom prst="rect">
              <a:avLst/>
            </a:prstGeom>
            <a:solidFill>
              <a:srgbClr val="F36C35"/>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76" name="Rectangle 75"/>
            <p:cNvSpPr/>
            <p:nvPr userDrawn="1"/>
          </p:nvSpPr>
          <p:spPr>
            <a:xfrm>
              <a:off x="2132432" y="7022234"/>
              <a:ext cx="100584" cy="100584"/>
            </a:xfrm>
            <a:prstGeom prst="rect">
              <a:avLst/>
            </a:prstGeom>
            <a:solidFill>
              <a:srgbClr val="6A6AB1"/>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77" name="Rectangle 76"/>
            <p:cNvSpPr/>
            <p:nvPr userDrawn="1"/>
          </p:nvSpPr>
          <p:spPr>
            <a:xfrm>
              <a:off x="2244329" y="7022234"/>
              <a:ext cx="100584" cy="100584"/>
            </a:xfrm>
            <a:prstGeom prst="rect">
              <a:avLst/>
            </a:prstGeom>
            <a:solidFill>
              <a:srgbClr val="A4C032"/>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grpSp>
      <p:grpSp>
        <p:nvGrpSpPr>
          <p:cNvPr id="78" name="Group 77"/>
          <p:cNvGrpSpPr/>
          <p:nvPr userDrawn="1"/>
        </p:nvGrpSpPr>
        <p:grpSpPr>
          <a:xfrm>
            <a:off x="3475603" y="6905748"/>
            <a:ext cx="549776" cy="100584"/>
            <a:chOff x="3141899" y="6907927"/>
            <a:chExt cx="549776" cy="100584"/>
          </a:xfrm>
        </p:grpSpPr>
        <p:sp>
          <p:nvSpPr>
            <p:cNvPr id="79" name="Rectangle 78"/>
            <p:cNvSpPr/>
            <p:nvPr/>
          </p:nvSpPr>
          <p:spPr>
            <a:xfrm>
              <a:off x="3141899" y="6907927"/>
              <a:ext cx="100584" cy="100584"/>
            </a:xfrm>
            <a:prstGeom prst="rect">
              <a:avLst/>
            </a:prstGeom>
            <a:solidFill>
              <a:srgbClr val="000000"/>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80" name="Rectangle 79"/>
            <p:cNvSpPr/>
            <p:nvPr/>
          </p:nvSpPr>
          <p:spPr>
            <a:xfrm>
              <a:off x="3366495" y="6907927"/>
              <a:ext cx="100584" cy="100584"/>
            </a:xfrm>
            <a:prstGeom prst="rect">
              <a:avLst/>
            </a:prstGeom>
            <a:solidFill>
              <a:srgbClr val="666666"/>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chemeClr val="bg1"/>
                </a:solidFill>
                <a:effectLst/>
                <a:uLnTx/>
                <a:uFillTx/>
                <a:latin typeface="Akkurat Pro" pitchFamily="34" charset="0"/>
                <a:cs typeface="Arial"/>
              </a:endParaRPr>
            </a:p>
          </p:txBody>
        </p:sp>
        <p:sp>
          <p:nvSpPr>
            <p:cNvPr id="81" name="Rectangle 80"/>
            <p:cNvSpPr/>
            <p:nvPr/>
          </p:nvSpPr>
          <p:spPr>
            <a:xfrm>
              <a:off x="3254197" y="6907927"/>
              <a:ext cx="100584" cy="100584"/>
            </a:xfrm>
            <a:prstGeom prst="rect">
              <a:avLst/>
            </a:prstGeom>
            <a:solidFill>
              <a:srgbClr val="333333"/>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82" name="Rectangle 81"/>
            <p:cNvSpPr/>
            <p:nvPr/>
          </p:nvSpPr>
          <p:spPr>
            <a:xfrm>
              <a:off x="3478793" y="6907927"/>
              <a:ext cx="100584" cy="100584"/>
            </a:xfrm>
            <a:prstGeom prst="rect">
              <a:avLst/>
            </a:prstGeom>
            <a:solidFill>
              <a:srgbClr val="999999"/>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l-NL"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83" name="Rectangle 82"/>
            <p:cNvSpPr/>
            <p:nvPr/>
          </p:nvSpPr>
          <p:spPr>
            <a:xfrm>
              <a:off x="3591091" y="6907927"/>
              <a:ext cx="100584" cy="100584"/>
            </a:xfrm>
            <a:prstGeom prst="rect">
              <a:avLst/>
            </a:prstGeom>
            <a:solidFill>
              <a:srgbClr val="CCCCCC"/>
            </a:solidFill>
            <a:ln w="3175">
              <a:solidFill>
                <a:srgbClr val="A7A9AC"/>
              </a:solid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grpSp>
      <p:grpSp>
        <p:nvGrpSpPr>
          <p:cNvPr id="84" name="Group 83"/>
          <p:cNvGrpSpPr/>
          <p:nvPr userDrawn="1"/>
        </p:nvGrpSpPr>
        <p:grpSpPr>
          <a:xfrm>
            <a:off x="4110314" y="6905748"/>
            <a:ext cx="549777" cy="100584"/>
            <a:chOff x="2057435" y="7026985"/>
            <a:chExt cx="549777" cy="100584"/>
          </a:xfrm>
        </p:grpSpPr>
        <p:sp>
          <p:nvSpPr>
            <p:cNvPr id="85" name="Rectangle 84"/>
            <p:cNvSpPr/>
            <p:nvPr/>
          </p:nvSpPr>
          <p:spPr>
            <a:xfrm>
              <a:off x="2057435" y="7026985"/>
              <a:ext cx="100584" cy="100584"/>
            </a:xfrm>
            <a:prstGeom prst="rect">
              <a:avLst/>
            </a:prstGeom>
            <a:solidFill>
              <a:srgbClr val="473729"/>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86" name="Rectangle 85"/>
            <p:cNvSpPr/>
            <p:nvPr/>
          </p:nvSpPr>
          <p:spPr>
            <a:xfrm>
              <a:off x="2282031" y="7026985"/>
              <a:ext cx="100584" cy="100584"/>
            </a:xfrm>
            <a:prstGeom prst="rect">
              <a:avLst/>
            </a:prstGeom>
            <a:solidFill>
              <a:srgbClr val="A39382"/>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chemeClr val="bg1"/>
                </a:solidFill>
                <a:effectLst/>
                <a:uLnTx/>
                <a:uFillTx/>
                <a:latin typeface="Akkurat Pro" pitchFamily="34" charset="0"/>
                <a:cs typeface="Arial"/>
              </a:endParaRPr>
            </a:p>
          </p:txBody>
        </p:sp>
        <p:sp>
          <p:nvSpPr>
            <p:cNvPr id="87" name="Rectangle 86"/>
            <p:cNvSpPr/>
            <p:nvPr/>
          </p:nvSpPr>
          <p:spPr>
            <a:xfrm>
              <a:off x="2169733" y="7026985"/>
              <a:ext cx="100584" cy="100584"/>
            </a:xfrm>
            <a:prstGeom prst="rect">
              <a:avLst/>
            </a:prstGeom>
            <a:solidFill>
              <a:srgbClr val="7A6855"/>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88" name="Rectangle 87"/>
            <p:cNvSpPr/>
            <p:nvPr/>
          </p:nvSpPr>
          <p:spPr>
            <a:xfrm>
              <a:off x="2394329" y="7026985"/>
              <a:ext cx="100584" cy="100584"/>
            </a:xfrm>
            <a:prstGeom prst="rect">
              <a:avLst/>
            </a:prstGeom>
            <a:solidFill>
              <a:srgbClr val="B7A99A"/>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l-NL"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89" name="Rectangle 88"/>
            <p:cNvSpPr/>
            <p:nvPr/>
          </p:nvSpPr>
          <p:spPr>
            <a:xfrm>
              <a:off x="2506628" y="7026985"/>
              <a:ext cx="100584" cy="100584"/>
            </a:xfrm>
            <a:prstGeom prst="rect">
              <a:avLst/>
            </a:prstGeom>
            <a:solidFill>
              <a:srgbClr val="CEC2B4"/>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grpSp>
    </p:spTree>
    <p:extLst>
      <p:ext uri="{BB962C8B-B14F-4D97-AF65-F5344CB8AC3E}">
        <p14:creationId xmlns:p14="http://schemas.microsoft.com/office/powerpoint/2010/main" val="875771816"/>
      </p:ext>
    </p:extLst>
  </p:cSld>
  <p:clrMap bg1="lt1" tx1="dk1" bg2="lt2" tx2="dk2" accent1="accent1" accent2="accent2" accent3="accent3" accent4="accent4" accent5="accent5" accent6="accent6" hlink="hlink" folHlink="folHlink"/>
  <p:sldLayoutIdLst>
    <p:sldLayoutId id="2147483825" r:id="rId1"/>
    <p:sldLayoutId id="2147483826" r:id="rId2"/>
    <p:sldLayoutId id="2147483827" r:id="rId3"/>
    <p:sldLayoutId id="2147483828" r:id="rId4"/>
    <p:sldLayoutId id="2147483829" r:id="rId5"/>
    <p:sldLayoutId id="2147483830" r:id="rId6"/>
    <p:sldLayoutId id="2147483831" r:id="rId7"/>
    <p:sldLayoutId id="2147483832" r:id="rId8"/>
    <p:sldLayoutId id="2147483833" r:id="rId9"/>
    <p:sldLayoutId id="2147483834" r:id="rId10"/>
    <p:sldLayoutId id="2147483835" r:id="rId11"/>
    <p:sldLayoutId id="2147483836" r:id="rId12"/>
    <p:sldLayoutId id="2147483837" r:id="rId13"/>
    <p:sldLayoutId id="2147483838" r:id="rId14"/>
    <p:sldLayoutId id="2147483839" r:id="rId15"/>
    <p:sldLayoutId id="2147483840" r:id="rId16"/>
    <p:sldLayoutId id="2147483841" r:id="rId17"/>
    <p:sldLayoutId id="2147483842" r:id="rId18"/>
    <p:sldLayoutId id="2147483843" r:id="rId19"/>
    <p:sldLayoutId id="2147483844" r:id="rId20"/>
    <p:sldLayoutId id="2147483845" r:id="rId21"/>
    <p:sldLayoutId id="2147483846" r:id="rId22"/>
    <p:sldLayoutId id="2147483847" r:id="rId23"/>
    <p:sldLayoutId id="2147483848" r:id="rId24"/>
    <p:sldLayoutId id="2147483849" r:id="rId25"/>
    <p:sldLayoutId id="2147483850" r:id="rId26"/>
    <p:sldLayoutId id="2147483851" r:id="rId27"/>
    <p:sldLayoutId id="2147483852" r:id="rId28"/>
    <p:sldLayoutId id="2147483853" r:id="rId29"/>
    <p:sldLayoutId id="2147483854" r:id="rId30"/>
    <p:sldLayoutId id="2147483855" r:id="rId31"/>
    <p:sldLayoutId id="2147483856" r:id="rId32"/>
    <p:sldLayoutId id="2147483857" r:id="rId33"/>
    <p:sldLayoutId id="2147483859" r:id="rId34"/>
  </p:sldLayoutIdLst>
  <p:hf sldNum="0" hdr="0" ftr="0" dt="0"/>
  <p:txStyles>
    <p:titleStyle>
      <a:lvl1pPr algn="l" defTabSz="914400" rtl="0" eaLnBrk="1" latinLnBrk="0" hangingPunct="1">
        <a:lnSpc>
          <a:spcPct val="90000"/>
        </a:lnSpc>
        <a:spcBef>
          <a:spcPct val="0"/>
        </a:spcBef>
        <a:buNone/>
        <a:defRPr sz="2600" b="1" kern="1200">
          <a:solidFill>
            <a:schemeClr val="tx1"/>
          </a:solidFill>
          <a:latin typeface="+mj-lt"/>
          <a:ea typeface="+mj-ea"/>
          <a:cs typeface="+mj-cs"/>
        </a:defRPr>
      </a:lvl1pPr>
    </p:titleStyle>
    <p:bodyStyle>
      <a:lvl1pPr marL="169863" indent="-169863" algn="l" defTabSz="914400" rtl="0" eaLnBrk="1" latinLnBrk="0" hangingPunct="1">
        <a:lnSpc>
          <a:spcPct val="90000"/>
        </a:lnSpc>
        <a:spcBef>
          <a:spcPts val="1200"/>
        </a:spcBef>
        <a:spcAft>
          <a:spcPts val="200"/>
        </a:spcAft>
        <a:buFont typeface="Arial" panose="020B0604020202020204" pitchFamily="34" charset="0"/>
        <a:buChar char="•"/>
        <a:defRPr sz="2000" b="0" kern="1200">
          <a:solidFill>
            <a:schemeClr val="tx1"/>
          </a:solidFill>
          <a:latin typeface="+mn-lt"/>
          <a:ea typeface="+mn-ea"/>
          <a:cs typeface="+mn-cs"/>
        </a:defRPr>
      </a:lvl1pPr>
      <a:lvl2pPr marL="403225" indent="-219456" algn="l" defTabSz="914400" rtl="0" eaLnBrk="1" latinLnBrk="0" hangingPunct="1">
        <a:lnSpc>
          <a:spcPct val="90000"/>
        </a:lnSpc>
        <a:spcBef>
          <a:spcPts val="300"/>
        </a:spcBef>
        <a:spcAft>
          <a:spcPts val="0"/>
        </a:spcAft>
        <a:buFont typeface="Arial" panose="020B0604020202020204" pitchFamily="34" charset="0"/>
        <a:buChar char="–"/>
        <a:defRPr sz="1800" b="0" kern="1200">
          <a:solidFill>
            <a:schemeClr val="tx1"/>
          </a:solidFill>
          <a:latin typeface="+mn-lt"/>
          <a:ea typeface="+mn-ea"/>
          <a:cs typeface="+mn-cs"/>
        </a:defRPr>
      </a:lvl2pPr>
      <a:lvl3pPr marL="566928" indent="-169863" algn="l" defTabSz="914400" rtl="0" eaLnBrk="1" latinLnBrk="0" hangingPunct="1">
        <a:lnSpc>
          <a:spcPct val="90000"/>
        </a:lnSpc>
        <a:spcBef>
          <a:spcPts val="300"/>
        </a:spcBef>
        <a:spcAft>
          <a:spcPts val="0"/>
        </a:spcAft>
        <a:buFont typeface="Arial" panose="020B0604020202020204" pitchFamily="34" charset="0"/>
        <a:buChar char="•"/>
        <a:defRPr sz="1600" b="0" kern="1200">
          <a:solidFill>
            <a:schemeClr val="tx1"/>
          </a:solidFill>
          <a:latin typeface="+mn-lt"/>
          <a:ea typeface="+mn-ea"/>
          <a:cs typeface="+mn-cs"/>
        </a:defRPr>
      </a:lvl3pPr>
      <a:lvl4pPr marL="740664" indent="-173736" algn="l" defTabSz="914400" rtl="0" eaLnBrk="1" latinLnBrk="0" hangingPunct="1">
        <a:lnSpc>
          <a:spcPct val="90000"/>
        </a:lnSpc>
        <a:spcBef>
          <a:spcPts val="300"/>
        </a:spcBef>
        <a:buFont typeface="Wingdings" panose="05000000000000000000" pitchFamily="2" charset="2"/>
        <a:buChar char="§"/>
        <a:defRPr sz="1400" b="0" kern="1200">
          <a:solidFill>
            <a:schemeClr val="tx1"/>
          </a:solidFill>
          <a:latin typeface="+mn-lt"/>
          <a:ea typeface="+mn-ea"/>
          <a:cs typeface="+mn-cs"/>
        </a:defRPr>
      </a:lvl4pPr>
      <a:lvl5pPr marL="914400" indent="-173736" algn="l" defTabSz="914400" rtl="0" eaLnBrk="1" latinLnBrk="0" hangingPunct="1">
        <a:lnSpc>
          <a:spcPct val="90000"/>
        </a:lnSpc>
        <a:spcBef>
          <a:spcPts val="300"/>
        </a:spcBef>
        <a:buFont typeface="Arial" panose="020B0604020202020204" pitchFamily="34" charset="0"/>
        <a:buChar char="–"/>
        <a:defRPr sz="14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A4A3A4"/>
          </p15:clr>
        </p15:guide>
        <p15:guide id="2" pos="3840">
          <p15:clr>
            <a:srgbClr val="A4A3A4"/>
          </p15:clr>
        </p15:guide>
        <p15:guide id="3" orient="horz" pos="1128">
          <p15:clr>
            <a:srgbClr val="F26B43"/>
          </p15:clr>
        </p15:guide>
        <p15:guide id="5" orient="horz" pos="864">
          <p15:clr>
            <a:srgbClr val="5ACBF0"/>
          </p15:clr>
        </p15:guide>
        <p15:guide id="6" orient="horz" pos="137">
          <p15:clr>
            <a:srgbClr val="A4A3A4"/>
          </p15:clr>
        </p15:guide>
        <p15:guide id="7" orient="horz" pos="3888">
          <p15:clr>
            <a:srgbClr val="F26B43"/>
          </p15:clr>
        </p15:guide>
        <p15:guide id="8" orient="horz" pos="4193">
          <p15:clr>
            <a:srgbClr val="A4A3A4"/>
          </p15:clr>
        </p15:guide>
        <p15:guide id="9" pos="7424">
          <p15:clr>
            <a:srgbClr val="F26B43"/>
          </p15:clr>
        </p15:guide>
        <p15:guide id="10" pos="258">
          <p15:clr>
            <a:srgbClr val="F26B43"/>
          </p15:clr>
        </p15:guide>
        <p15:guide id="12" orient="horz" pos="3624">
          <p15:clr>
            <a:srgbClr val="5ACBF0"/>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14528" y="219457"/>
            <a:ext cx="11358880" cy="865273"/>
          </a:xfrm>
          <a:prstGeom prst="rect">
            <a:avLst/>
          </a:prstGeom>
          <a:ln w="3175">
            <a:noFill/>
            <a:prstDash val="dash"/>
          </a:ln>
        </p:spPr>
        <p:txBody>
          <a:bodyPr vert="horz" lIns="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414528" y="1371601"/>
            <a:ext cx="11367253" cy="4300151"/>
          </a:xfrm>
          <a:prstGeom prst="rect">
            <a:avLst/>
          </a:prstGeom>
          <a:ln>
            <a:noFill/>
          </a:ln>
        </p:spPr>
        <p:txBody>
          <a:bodyPr vert="horz" lIns="0" tIns="45720" rIns="91440" bIns="4572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9746121" y="-180"/>
            <a:ext cx="2039487" cy="206650"/>
          </a:xfrm>
          <a:prstGeom prst="rect">
            <a:avLst/>
          </a:prstGeom>
        </p:spPr>
        <p:txBody>
          <a:bodyPr vert="horz" lIns="91440" tIns="0" rIns="0" bIns="0" rtlCol="0" anchor="ctr"/>
          <a:lstStyle>
            <a:lvl1pPr algn="r">
              <a:defRPr sz="900">
                <a:solidFill>
                  <a:schemeClr val="tx1">
                    <a:tint val="75000"/>
                  </a:schemeClr>
                </a:solidFill>
              </a:defRPr>
            </a:lvl1pPr>
          </a:lstStyle>
          <a:p>
            <a:endParaRPr lang="en-US" dirty="0"/>
          </a:p>
        </p:txBody>
      </p:sp>
      <p:sp>
        <p:nvSpPr>
          <p:cNvPr id="5" name="Footer Placeholder 4"/>
          <p:cNvSpPr>
            <a:spLocks noGrp="1"/>
          </p:cNvSpPr>
          <p:nvPr>
            <p:ph type="ftr" sz="quarter" idx="3"/>
          </p:nvPr>
        </p:nvSpPr>
        <p:spPr>
          <a:xfrm>
            <a:off x="3440004" y="6316981"/>
            <a:ext cx="7733456" cy="365113"/>
          </a:xfrm>
          <a:prstGeom prst="rect">
            <a:avLst/>
          </a:prstGeom>
        </p:spPr>
        <p:txBody>
          <a:bodyPr vert="horz" lIns="0" tIns="0" rIns="0" bIns="0" rtlCol="0" anchor="b"/>
          <a:lstStyle>
            <a:lvl1pPr algn="r">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1216640" y="6316980"/>
            <a:ext cx="570795" cy="373694"/>
          </a:xfrm>
          <a:prstGeom prst="rect">
            <a:avLst/>
          </a:prstGeom>
        </p:spPr>
        <p:txBody>
          <a:bodyPr vert="horz" lIns="91440" tIns="0" rIns="0" bIns="0" rtlCol="0" anchor="b"/>
          <a:lstStyle>
            <a:lvl1pPr algn="r">
              <a:defRPr sz="1050">
                <a:solidFill>
                  <a:schemeClr val="tx1"/>
                </a:solidFill>
              </a:defRPr>
            </a:lvl1pPr>
          </a:lstStyle>
          <a:p>
            <a:fld id="{5246FB18-5DF1-419A-B975-14AFDDD65B9F}" type="slidenum">
              <a:rPr lang="en-US" smtClean="0"/>
              <a:pPr/>
              <a:t>‹#›</a:t>
            </a:fld>
            <a:endParaRPr lang="en-US" dirty="0"/>
          </a:p>
        </p:txBody>
      </p:sp>
      <p:cxnSp>
        <p:nvCxnSpPr>
          <p:cNvPr id="7" name="Straight Connector 6"/>
          <p:cNvCxnSpPr/>
          <p:nvPr/>
        </p:nvCxnSpPr>
        <p:spPr>
          <a:xfrm>
            <a:off x="-395621" y="219293"/>
            <a:ext cx="395621" cy="0"/>
          </a:xfrm>
          <a:prstGeom prst="line">
            <a:avLst/>
          </a:prstGeom>
          <a:ln w="31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395621" y="1371600"/>
            <a:ext cx="395621" cy="0"/>
          </a:xfrm>
          <a:prstGeom prst="line">
            <a:avLst/>
          </a:prstGeom>
          <a:ln w="31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395621" y="1792940"/>
            <a:ext cx="395621" cy="0"/>
          </a:xfrm>
          <a:prstGeom prst="line">
            <a:avLst/>
          </a:prstGeom>
          <a:ln w="31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395621" y="3429754"/>
            <a:ext cx="395621" cy="0"/>
          </a:xfrm>
          <a:prstGeom prst="line">
            <a:avLst/>
          </a:prstGeom>
          <a:ln w="31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395621" y="6090880"/>
            <a:ext cx="395621" cy="0"/>
          </a:xfrm>
          <a:prstGeom prst="line">
            <a:avLst/>
          </a:prstGeom>
          <a:ln w="31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395621" y="6653049"/>
            <a:ext cx="395621" cy="0"/>
          </a:xfrm>
          <a:prstGeom prst="line">
            <a:avLst/>
          </a:prstGeom>
          <a:ln w="31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rot="5400000" flipH="1" flipV="1">
            <a:off x="258035" y="-152400"/>
            <a:ext cx="296716" cy="0"/>
          </a:xfrm>
          <a:prstGeom prst="line">
            <a:avLst/>
          </a:prstGeom>
          <a:ln w="31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rot="5400000" flipH="1" flipV="1">
            <a:off x="5947642" y="-152400"/>
            <a:ext cx="296716" cy="0"/>
          </a:xfrm>
          <a:prstGeom prst="line">
            <a:avLst/>
          </a:prstGeom>
          <a:ln w="31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rot="5400000" flipH="1" flipV="1">
            <a:off x="11637249" y="-152400"/>
            <a:ext cx="296716" cy="0"/>
          </a:xfrm>
          <a:prstGeom prst="line">
            <a:avLst/>
          </a:prstGeom>
          <a:ln w="31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12192000" y="218663"/>
            <a:ext cx="395621" cy="0"/>
          </a:xfrm>
          <a:prstGeom prst="line">
            <a:avLst/>
          </a:prstGeom>
          <a:ln w="31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12192000" y="1371600"/>
            <a:ext cx="395621" cy="0"/>
          </a:xfrm>
          <a:prstGeom prst="line">
            <a:avLst/>
          </a:prstGeom>
          <a:ln w="31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12192000" y="1792940"/>
            <a:ext cx="395621" cy="0"/>
          </a:xfrm>
          <a:prstGeom prst="line">
            <a:avLst/>
          </a:prstGeom>
          <a:ln w="31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12192000" y="3429754"/>
            <a:ext cx="395621" cy="0"/>
          </a:xfrm>
          <a:prstGeom prst="line">
            <a:avLst/>
          </a:prstGeom>
          <a:ln w="31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12192000" y="6095210"/>
            <a:ext cx="395621" cy="0"/>
          </a:xfrm>
          <a:prstGeom prst="line">
            <a:avLst/>
          </a:prstGeom>
          <a:ln w="31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12195387" y="6653049"/>
            <a:ext cx="395621" cy="0"/>
          </a:xfrm>
          <a:prstGeom prst="line">
            <a:avLst/>
          </a:prstGeom>
          <a:ln w="31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12287024" y="5979162"/>
            <a:ext cx="1706880" cy="142555"/>
          </a:xfrm>
          <a:prstGeom prst="rect">
            <a:avLst/>
          </a:prstGeom>
          <a:noFill/>
        </p:spPr>
        <p:txBody>
          <a:bodyPr wrap="square" lIns="0" tIns="0" rIns="0" bIns="0" rtlCol="0">
            <a:noAutofit/>
          </a:bodyPr>
          <a:lstStyle/>
          <a:p>
            <a:pPr algn="l"/>
            <a:r>
              <a:rPr lang="en-US" sz="800" dirty="0">
                <a:solidFill>
                  <a:schemeClr val="bg2">
                    <a:lumMod val="75000"/>
                  </a:schemeClr>
                </a:solidFill>
                <a:latin typeface="Arial Narrow" panose="020B0606020202030204" pitchFamily="34" charset="0"/>
              </a:rPr>
              <a:t>No content below the line</a:t>
            </a:r>
          </a:p>
        </p:txBody>
      </p:sp>
      <p:sp>
        <p:nvSpPr>
          <p:cNvPr id="30" name="TextBox 29"/>
          <p:cNvSpPr txBox="1"/>
          <p:nvPr/>
        </p:nvSpPr>
        <p:spPr>
          <a:xfrm>
            <a:off x="-1786823" y="5987532"/>
            <a:ext cx="1706880" cy="142555"/>
          </a:xfrm>
          <a:prstGeom prst="rect">
            <a:avLst/>
          </a:prstGeom>
          <a:noFill/>
        </p:spPr>
        <p:txBody>
          <a:bodyPr wrap="square" lIns="0" tIns="0" rIns="0" bIns="0" rtlCol="0">
            <a:noAutofit/>
          </a:bodyPr>
          <a:lstStyle/>
          <a:p>
            <a:pPr algn="r"/>
            <a:r>
              <a:rPr lang="en-US" sz="800" dirty="0">
                <a:solidFill>
                  <a:schemeClr val="bg2">
                    <a:lumMod val="75000"/>
                  </a:schemeClr>
                </a:solidFill>
                <a:latin typeface="Arial Narrow" panose="020B0606020202030204" pitchFamily="34" charset="0"/>
              </a:rPr>
              <a:t>No content below the line</a:t>
            </a:r>
          </a:p>
        </p:txBody>
      </p:sp>
      <p:sp>
        <p:nvSpPr>
          <p:cNvPr id="19" name="Rectangle 18"/>
          <p:cNvSpPr/>
          <p:nvPr/>
        </p:nvSpPr>
        <p:spPr>
          <a:xfrm>
            <a:off x="12287025" y="-4042"/>
            <a:ext cx="1386247" cy="17969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lstStyle/>
          <a:p>
            <a:pPr algn="l"/>
            <a:endParaRPr lang="en-US" sz="1000" dirty="0"/>
          </a:p>
        </p:txBody>
      </p:sp>
      <p:sp>
        <p:nvSpPr>
          <p:cNvPr id="102" name="Rectangle 101"/>
          <p:cNvSpPr/>
          <p:nvPr/>
        </p:nvSpPr>
        <p:spPr>
          <a:xfrm>
            <a:off x="-3945" y="6873240"/>
            <a:ext cx="12192000" cy="34286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solidFill>
                <a:schemeClr val="tx1"/>
              </a:solidFill>
            </a:endParaRPr>
          </a:p>
        </p:txBody>
      </p:sp>
      <p:sp>
        <p:nvSpPr>
          <p:cNvPr id="103" name="Rectangle 102"/>
          <p:cNvSpPr/>
          <p:nvPr/>
        </p:nvSpPr>
        <p:spPr>
          <a:xfrm>
            <a:off x="5963507" y="6886532"/>
            <a:ext cx="6187440" cy="2866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45720" tIns="0" rIns="45720" bIns="0" rtlCol="0" anchor="ctr"/>
          <a:lstStyle/>
          <a:p>
            <a:pPr algn="l"/>
            <a:r>
              <a:rPr lang="en-US" sz="1000" b="1" baseline="0" dirty="0">
                <a:solidFill>
                  <a:schemeClr val="tx1"/>
                </a:solidFill>
              </a:rPr>
              <a:t>Footer :  </a:t>
            </a:r>
            <a:r>
              <a:rPr lang="en-US" sz="1000" baseline="0" dirty="0">
                <a:solidFill>
                  <a:schemeClr val="tx1"/>
                </a:solidFill>
                <a:sym typeface="Wingdings 3" panose="05040102010807070707" pitchFamily="18" charset="2"/>
              </a:rPr>
              <a:t>Never change the footer </a:t>
            </a:r>
            <a:r>
              <a:rPr lang="en-US" sz="1000" baseline="0" dirty="0" err="1">
                <a:solidFill>
                  <a:schemeClr val="tx1"/>
                </a:solidFill>
                <a:sym typeface="Wingdings 3" panose="05040102010807070707" pitchFamily="18" charset="2"/>
              </a:rPr>
              <a:t>telt</a:t>
            </a:r>
            <a:r>
              <a:rPr lang="en-US" sz="1000" baseline="0" dirty="0">
                <a:solidFill>
                  <a:schemeClr val="tx1"/>
                </a:solidFill>
                <a:sym typeface="Wingdings 3" panose="05040102010807070707" pitchFamily="18" charset="2"/>
              </a:rPr>
              <a:t> on individual slides. Change, t</a:t>
            </a:r>
            <a:r>
              <a:rPr lang="en-US" sz="1000" baseline="0" dirty="0">
                <a:solidFill>
                  <a:schemeClr val="tx1"/>
                </a:solidFill>
              </a:rPr>
              <a:t>urn on or off footer by using Insert </a:t>
            </a:r>
            <a:r>
              <a:rPr lang="en-US" sz="1000" baseline="0" dirty="0">
                <a:solidFill>
                  <a:schemeClr val="tx1"/>
                </a:solidFill>
                <a:sym typeface="Wingdings 3" panose="05040102010807070707" pitchFamily="18" charset="2"/>
              </a:rPr>
              <a:t> Header &amp; Footer Enter / change </a:t>
            </a:r>
            <a:r>
              <a:rPr lang="en-US" sz="1000" baseline="0" dirty="0" err="1">
                <a:solidFill>
                  <a:schemeClr val="tx1"/>
                </a:solidFill>
                <a:sym typeface="Wingdings 3" panose="05040102010807070707" pitchFamily="18" charset="2"/>
              </a:rPr>
              <a:t>telt</a:t>
            </a:r>
            <a:r>
              <a:rPr lang="en-US" sz="1000" baseline="0" dirty="0">
                <a:solidFill>
                  <a:schemeClr val="tx1"/>
                </a:solidFill>
                <a:sym typeface="Wingdings 3" panose="05040102010807070707" pitchFamily="18" charset="2"/>
              </a:rPr>
              <a:t>  Click Apply All. </a:t>
            </a:r>
            <a:endParaRPr lang="en-US" sz="1000" baseline="0" dirty="0">
              <a:solidFill>
                <a:schemeClr val="tx1"/>
              </a:solidFill>
            </a:endParaRPr>
          </a:p>
        </p:txBody>
      </p:sp>
      <p:sp>
        <p:nvSpPr>
          <p:cNvPr id="104" name="TextBox 103"/>
          <p:cNvSpPr txBox="1"/>
          <p:nvPr/>
        </p:nvSpPr>
        <p:spPr>
          <a:xfrm>
            <a:off x="24860" y="6883559"/>
            <a:ext cx="903163" cy="142555"/>
          </a:xfrm>
          <a:prstGeom prst="rect">
            <a:avLst/>
          </a:prstGeom>
          <a:noFill/>
        </p:spPr>
        <p:txBody>
          <a:bodyPr wrap="square" lIns="0" tIns="0" rIns="0" bIns="0" rtlCol="0">
            <a:noAutofit/>
          </a:bodyPr>
          <a:lstStyle/>
          <a:p>
            <a:pPr algn="l"/>
            <a:r>
              <a:rPr lang="en-US" sz="800" dirty="0">
                <a:solidFill>
                  <a:schemeClr val="tx1"/>
                </a:solidFill>
                <a:latin typeface="Arial Narrow" panose="020B0606020202030204" pitchFamily="34" charset="0"/>
              </a:rPr>
              <a:t>Data color order</a:t>
            </a:r>
            <a:r>
              <a:rPr lang="en-US" sz="800" baseline="0" dirty="0">
                <a:solidFill>
                  <a:schemeClr val="tx1"/>
                </a:solidFill>
                <a:latin typeface="Arial Narrow" panose="020B0606020202030204" pitchFamily="34" charset="0"/>
              </a:rPr>
              <a:t>:</a:t>
            </a:r>
            <a:endParaRPr lang="en-US" sz="800" dirty="0">
              <a:solidFill>
                <a:schemeClr val="tx1"/>
              </a:solidFill>
              <a:latin typeface="Arial Narrow" panose="020B0606020202030204" pitchFamily="34" charset="0"/>
            </a:endParaRPr>
          </a:p>
        </p:txBody>
      </p:sp>
      <p:grpSp>
        <p:nvGrpSpPr>
          <p:cNvPr id="105" name="Group 104"/>
          <p:cNvGrpSpPr/>
          <p:nvPr/>
        </p:nvGrpSpPr>
        <p:grpSpPr>
          <a:xfrm>
            <a:off x="4612888" y="7065273"/>
            <a:ext cx="1037553" cy="100584"/>
            <a:chOff x="1566748" y="7022234"/>
            <a:chExt cx="778165" cy="100584"/>
          </a:xfrm>
        </p:grpSpPr>
        <p:sp>
          <p:nvSpPr>
            <p:cNvPr id="106" name="Rectangle 105"/>
            <p:cNvSpPr/>
            <p:nvPr userDrawn="1"/>
          </p:nvSpPr>
          <p:spPr>
            <a:xfrm>
              <a:off x="1566748" y="7022234"/>
              <a:ext cx="100584" cy="100584"/>
            </a:xfrm>
            <a:prstGeom prst="rect">
              <a:avLst/>
            </a:prstGeom>
            <a:solidFill>
              <a:srgbClr val="007EAE"/>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118" name="Rectangle 117"/>
            <p:cNvSpPr/>
            <p:nvPr userDrawn="1"/>
          </p:nvSpPr>
          <p:spPr>
            <a:xfrm>
              <a:off x="1793022" y="7022234"/>
              <a:ext cx="100584" cy="100584"/>
            </a:xfrm>
            <a:prstGeom prst="rect">
              <a:avLst/>
            </a:prstGeom>
            <a:solidFill>
              <a:srgbClr val="C40067"/>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chemeClr val="bg1"/>
                </a:solidFill>
                <a:effectLst/>
                <a:uLnTx/>
                <a:uFillTx/>
                <a:latin typeface="Akkurat Pro" pitchFamily="34" charset="0"/>
                <a:cs typeface="Arial"/>
              </a:endParaRPr>
            </a:p>
          </p:txBody>
        </p:sp>
        <p:sp>
          <p:nvSpPr>
            <p:cNvPr id="120" name="Rectangle 119"/>
            <p:cNvSpPr/>
            <p:nvPr userDrawn="1"/>
          </p:nvSpPr>
          <p:spPr>
            <a:xfrm>
              <a:off x="1679885" y="7022234"/>
              <a:ext cx="100584" cy="100584"/>
            </a:xfrm>
            <a:prstGeom prst="rect">
              <a:avLst/>
            </a:prstGeom>
            <a:solidFill>
              <a:srgbClr val="FFAC17"/>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121" name="Rectangle 120"/>
            <p:cNvSpPr/>
            <p:nvPr userDrawn="1"/>
          </p:nvSpPr>
          <p:spPr>
            <a:xfrm>
              <a:off x="1906159" y="7022234"/>
              <a:ext cx="100584" cy="100584"/>
            </a:xfrm>
            <a:prstGeom prst="rect">
              <a:avLst/>
            </a:prstGeom>
            <a:solidFill>
              <a:srgbClr val="08C3A5"/>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l-NL"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122" name="Rectangle 121"/>
            <p:cNvSpPr/>
            <p:nvPr userDrawn="1"/>
          </p:nvSpPr>
          <p:spPr>
            <a:xfrm>
              <a:off x="2019296" y="7022234"/>
              <a:ext cx="100584" cy="100584"/>
            </a:xfrm>
            <a:prstGeom prst="rect">
              <a:avLst/>
            </a:prstGeom>
            <a:solidFill>
              <a:srgbClr val="F36C35"/>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123" name="Rectangle 122"/>
            <p:cNvSpPr/>
            <p:nvPr userDrawn="1"/>
          </p:nvSpPr>
          <p:spPr>
            <a:xfrm>
              <a:off x="2132432" y="7022234"/>
              <a:ext cx="100584" cy="100584"/>
            </a:xfrm>
            <a:prstGeom prst="rect">
              <a:avLst/>
            </a:prstGeom>
            <a:solidFill>
              <a:srgbClr val="6A6AB1"/>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129" name="Rectangle 128"/>
            <p:cNvSpPr/>
            <p:nvPr userDrawn="1"/>
          </p:nvSpPr>
          <p:spPr>
            <a:xfrm>
              <a:off x="2244329" y="7022234"/>
              <a:ext cx="100584" cy="100584"/>
            </a:xfrm>
            <a:prstGeom prst="rect">
              <a:avLst/>
            </a:prstGeom>
            <a:solidFill>
              <a:srgbClr val="A4C032"/>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grpSp>
      <p:sp>
        <p:nvSpPr>
          <p:cNvPr id="146" name="TextBox 145"/>
          <p:cNvSpPr txBox="1"/>
          <p:nvPr/>
        </p:nvSpPr>
        <p:spPr>
          <a:xfrm>
            <a:off x="3345543" y="7042641"/>
            <a:ext cx="1320629" cy="136444"/>
          </a:xfrm>
          <a:prstGeom prst="rect">
            <a:avLst/>
          </a:prstGeom>
          <a:noFill/>
        </p:spPr>
        <p:txBody>
          <a:bodyPr wrap="square" lIns="0" tIns="0" rIns="0" bIns="0" rtlCol="0">
            <a:noAutofit/>
          </a:bodyPr>
          <a:lstStyle/>
          <a:p>
            <a:pPr algn="l"/>
            <a:r>
              <a:rPr lang="en-US" sz="800" dirty="0">
                <a:solidFill>
                  <a:schemeClr val="tx1"/>
                </a:solidFill>
                <a:latin typeface="Arial Narrow" panose="020B0606020202030204" pitchFamily="34" charset="0"/>
              </a:rPr>
              <a:t>Used with accent colors: </a:t>
            </a:r>
          </a:p>
        </p:txBody>
      </p:sp>
      <p:grpSp>
        <p:nvGrpSpPr>
          <p:cNvPr id="147" name="Group 146"/>
          <p:cNvGrpSpPr/>
          <p:nvPr/>
        </p:nvGrpSpPr>
        <p:grpSpPr>
          <a:xfrm>
            <a:off x="4232597" y="6907927"/>
            <a:ext cx="733035" cy="100584"/>
            <a:chOff x="3141899" y="6907927"/>
            <a:chExt cx="549776" cy="100584"/>
          </a:xfrm>
        </p:grpSpPr>
        <p:sp>
          <p:nvSpPr>
            <p:cNvPr id="150" name="Rectangle 149"/>
            <p:cNvSpPr/>
            <p:nvPr/>
          </p:nvSpPr>
          <p:spPr>
            <a:xfrm>
              <a:off x="3141899" y="6907927"/>
              <a:ext cx="100584" cy="100584"/>
            </a:xfrm>
            <a:prstGeom prst="rect">
              <a:avLst/>
            </a:prstGeom>
            <a:solidFill>
              <a:srgbClr val="000000"/>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151" name="Rectangle 150"/>
            <p:cNvSpPr/>
            <p:nvPr/>
          </p:nvSpPr>
          <p:spPr>
            <a:xfrm>
              <a:off x="3366495" y="6907927"/>
              <a:ext cx="100584" cy="100584"/>
            </a:xfrm>
            <a:prstGeom prst="rect">
              <a:avLst/>
            </a:prstGeom>
            <a:solidFill>
              <a:srgbClr val="666666"/>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chemeClr val="bg1"/>
                </a:solidFill>
                <a:effectLst/>
                <a:uLnTx/>
                <a:uFillTx/>
                <a:latin typeface="Akkurat Pro" pitchFamily="34" charset="0"/>
                <a:cs typeface="Arial"/>
              </a:endParaRPr>
            </a:p>
          </p:txBody>
        </p:sp>
        <p:sp>
          <p:nvSpPr>
            <p:cNvPr id="152" name="Rectangle 151"/>
            <p:cNvSpPr/>
            <p:nvPr/>
          </p:nvSpPr>
          <p:spPr>
            <a:xfrm>
              <a:off x="3254197" y="6907927"/>
              <a:ext cx="100584" cy="100584"/>
            </a:xfrm>
            <a:prstGeom prst="rect">
              <a:avLst/>
            </a:prstGeom>
            <a:solidFill>
              <a:srgbClr val="333333"/>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153" name="Rectangle 152"/>
            <p:cNvSpPr/>
            <p:nvPr/>
          </p:nvSpPr>
          <p:spPr>
            <a:xfrm>
              <a:off x="3478793" y="6907927"/>
              <a:ext cx="100584" cy="100584"/>
            </a:xfrm>
            <a:prstGeom prst="rect">
              <a:avLst/>
            </a:prstGeom>
            <a:solidFill>
              <a:srgbClr val="999999"/>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l-NL"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154" name="Rectangle 153"/>
            <p:cNvSpPr/>
            <p:nvPr/>
          </p:nvSpPr>
          <p:spPr>
            <a:xfrm>
              <a:off x="3591091" y="6907927"/>
              <a:ext cx="100584" cy="100584"/>
            </a:xfrm>
            <a:prstGeom prst="rect">
              <a:avLst/>
            </a:prstGeom>
            <a:solidFill>
              <a:srgbClr val="CCCCCC"/>
            </a:solidFill>
            <a:ln w="3175">
              <a:solidFill>
                <a:srgbClr val="A7A9AC"/>
              </a:solid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grpSp>
      <p:grpSp>
        <p:nvGrpSpPr>
          <p:cNvPr id="155" name="Group 154"/>
          <p:cNvGrpSpPr/>
          <p:nvPr/>
        </p:nvGrpSpPr>
        <p:grpSpPr>
          <a:xfrm>
            <a:off x="5078879" y="6907927"/>
            <a:ext cx="733036" cy="100584"/>
            <a:chOff x="2057435" y="7026985"/>
            <a:chExt cx="549777" cy="100584"/>
          </a:xfrm>
        </p:grpSpPr>
        <p:sp>
          <p:nvSpPr>
            <p:cNvPr id="156" name="Rectangle 155"/>
            <p:cNvSpPr/>
            <p:nvPr/>
          </p:nvSpPr>
          <p:spPr>
            <a:xfrm>
              <a:off x="2057435" y="7026985"/>
              <a:ext cx="100584" cy="100584"/>
            </a:xfrm>
            <a:prstGeom prst="rect">
              <a:avLst/>
            </a:prstGeom>
            <a:solidFill>
              <a:srgbClr val="473729"/>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157" name="Rectangle 156"/>
            <p:cNvSpPr/>
            <p:nvPr/>
          </p:nvSpPr>
          <p:spPr>
            <a:xfrm>
              <a:off x="2282031" y="7026985"/>
              <a:ext cx="100584" cy="100584"/>
            </a:xfrm>
            <a:prstGeom prst="rect">
              <a:avLst/>
            </a:prstGeom>
            <a:solidFill>
              <a:srgbClr val="A39382"/>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chemeClr val="bg1"/>
                </a:solidFill>
                <a:effectLst/>
                <a:uLnTx/>
                <a:uFillTx/>
                <a:latin typeface="Akkurat Pro" pitchFamily="34" charset="0"/>
                <a:cs typeface="Arial"/>
              </a:endParaRPr>
            </a:p>
          </p:txBody>
        </p:sp>
        <p:sp>
          <p:nvSpPr>
            <p:cNvPr id="158" name="Rectangle 157"/>
            <p:cNvSpPr/>
            <p:nvPr/>
          </p:nvSpPr>
          <p:spPr>
            <a:xfrm>
              <a:off x="2169733" y="7026985"/>
              <a:ext cx="100584" cy="100584"/>
            </a:xfrm>
            <a:prstGeom prst="rect">
              <a:avLst/>
            </a:prstGeom>
            <a:solidFill>
              <a:srgbClr val="7A6855"/>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159" name="Rectangle 158"/>
            <p:cNvSpPr/>
            <p:nvPr/>
          </p:nvSpPr>
          <p:spPr>
            <a:xfrm>
              <a:off x="2394329" y="7026985"/>
              <a:ext cx="100584" cy="100584"/>
            </a:xfrm>
            <a:prstGeom prst="rect">
              <a:avLst/>
            </a:prstGeom>
            <a:solidFill>
              <a:srgbClr val="B7A99A"/>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l-NL"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160" name="Rectangle 159"/>
            <p:cNvSpPr/>
            <p:nvPr/>
          </p:nvSpPr>
          <p:spPr>
            <a:xfrm>
              <a:off x="2506628" y="7026985"/>
              <a:ext cx="100584" cy="100584"/>
            </a:xfrm>
            <a:prstGeom prst="rect">
              <a:avLst/>
            </a:prstGeom>
            <a:solidFill>
              <a:srgbClr val="CEC2B4"/>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grpSp>
      <p:grpSp>
        <p:nvGrpSpPr>
          <p:cNvPr id="161" name="Group 160"/>
          <p:cNvGrpSpPr/>
          <p:nvPr/>
        </p:nvGrpSpPr>
        <p:grpSpPr>
          <a:xfrm>
            <a:off x="905408" y="6907927"/>
            <a:ext cx="2077933" cy="100584"/>
            <a:chOff x="914339" y="6913770"/>
            <a:chExt cx="1558450" cy="100584"/>
          </a:xfrm>
        </p:grpSpPr>
        <p:sp>
          <p:nvSpPr>
            <p:cNvPr id="162" name="Rectangle 161"/>
            <p:cNvSpPr/>
            <p:nvPr/>
          </p:nvSpPr>
          <p:spPr>
            <a:xfrm>
              <a:off x="914339" y="6913770"/>
              <a:ext cx="100584" cy="100584"/>
            </a:xfrm>
            <a:prstGeom prst="rect">
              <a:avLst/>
            </a:prstGeom>
            <a:solidFill>
              <a:srgbClr val="4F99C1"/>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164" name="Rectangle 163"/>
            <p:cNvSpPr/>
            <p:nvPr/>
          </p:nvSpPr>
          <p:spPr>
            <a:xfrm>
              <a:off x="1138627" y="6913770"/>
              <a:ext cx="100584" cy="100584"/>
            </a:xfrm>
            <a:prstGeom prst="rect">
              <a:avLst/>
            </a:prstGeom>
            <a:solidFill>
              <a:srgbClr val="FCB316"/>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chemeClr val="bg1"/>
                </a:solidFill>
                <a:effectLst/>
                <a:uLnTx/>
                <a:uFillTx/>
                <a:latin typeface="Akkurat Pro" pitchFamily="34" charset="0"/>
                <a:cs typeface="Arial"/>
              </a:endParaRPr>
            </a:p>
          </p:txBody>
        </p:sp>
        <p:sp>
          <p:nvSpPr>
            <p:cNvPr id="166" name="Rectangle 165"/>
            <p:cNvSpPr/>
            <p:nvPr/>
          </p:nvSpPr>
          <p:spPr>
            <a:xfrm>
              <a:off x="1026483" y="6913770"/>
              <a:ext cx="100584" cy="100584"/>
            </a:xfrm>
            <a:prstGeom prst="rect">
              <a:avLst/>
            </a:prstGeom>
            <a:solidFill>
              <a:srgbClr val="002B5F"/>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167" name="Rectangle 166"/>
            <p:cNvSpPr/>
            <p:nvPr/>
          </p:nvSpPr>
          <p:spPr>
            <a:xfrm>
              <a:off x="1250771" y="6913770"/>
              <a:ext cx="100584" cy="100584"/>
            </a:xfrm>
            <a:prstGeom prst="rect">
              <a:avLst/>
            </a:prstGeom>
            <a:solidFill>
              <a:srgbClr val="50280A"/>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l-NL"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168" name="Rectangle 167"/>
            <p:cNvSpPr/>
            <p:nvPr/>
          </p:nvSpPr>
          <p:spPr>
            <a:xfrm>
              <a:off x="1362915" y="6913770"/>
              <a:ext cx="100584" cy="100584"/>
            </a:xfrm>
            <a:prstGeom prst="rect">
              <a:avLst/>
            </a:prstGeom>
            <a:solidFill>
              <a:srgbClr val="DE8BA4"/>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169" name="Rectangle 168"/>
            <p:cNvSpPr/>
            <p:nvPr/>
          </p:nvSpPr>
          <p:spPr>
            <a:xfrm>
              <a:off x="1475059" y="6913770"/>
              <a:ext cx="100584" cy="100584"/>
            </a:xfrm>
            <a:prstGeom prst="rect">
              <a:avLst/>
            </a:prstGeom>
            <a:solidFill>
              <a:srgbClr val="6A035C"/>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170" name="Rectangle 169"/>
            <p:cNvSpPr/>
            <p:nvPr/>
          </p:nvSpPr>
          <p:spPr>
            <a:xfrm>
              <a:off x="1587203" y="6913770"/>
              <a:ext cx="100584" cy="100584"/>
            </a:xfrm>
            <a:prstGeom prst="rect">
              <a:avLst/>
            </a:prstGeom>
            <a:solidFill>
              <a:srgbClr val="00B3A0"/>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171" name="Rectangle 170"/>
            <p:cNvSpPr/>
            <p:nvPr/>
          </p:nvSpPr>
          <p:spPr>
            <a:xfrm>
              <a:off x="1699347" y="6913770"/>
              <a:ext cx="100584" cy="100584"/>
            </a:xfrm>
            <a:prstGeom prst="rect">
              <a:avLst/>
            </a:prstGeom>
            <a:solidFill>
              <a:srgbClr val="004D47"/>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rgbClr val="712300"/>
                </a:solidFill>
                <a:effectLst/>
                <a:uLnTx/>
                <a:uFillTx/>
                <a:latin typeface="Akkurat Pro" pitchFamily="34" charset="0"/>
                <a:cs typeface="Arial"/>
              </a:endParaRPr>
            </a:p>
          </p:txBody>
        </p:sp>
        <p:sp>
          <p:nvSpPr>
            <p:cNvPr id="173" name="Rectangle 172"/>
            <p:cNvSpPr/>
            <p:nvPr/>
          </p:nvSpPr>
          <p:spPr>
            <a:xfrm>
              <a:off x="1811491" y="6913770"/>
              <a:ext cx="100584" cy="100584"/>
            </a:xfrm>
            <a:prstGeom prst="rect">
              <a:avLst/>
            </a:prstGeom>
            <a:solidFill>
              <a:srgbClr val="F79668"/>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pt-BR" sz="200" b="0" i="0" u="none" strike="noStrike" kern="0" cap="none" spc="0" normalizeH="0" baseline="0" noProof="0" dirty="0">
                <a:ln>
                  <a:noFill/>
                </a:ln>
                <a:solidFill>
                  <a:schemeClr val="bg1"/>
                </a:solidFill>
                <a:effectLst/>
                <a:uLnTx/>
                <a:uFillTx/>
                <a:latin typeface="Akkurat Pro" pitchFamily="34" charset="0"/>
                <a:cs typeface="Arial"/>
              </a:endParaRPr>
            </a:p>
          </p:txBody>
        </p:sp>
        <p:sp>
          <p:nvSpPr>
            <p:cNvPr id="174" name="Rectangle 173"/>
            <p:cNvSpPr/>
            <p:nvPr/>
          </p:nvSpPr>
          <p:spPr>
            <a:xfrm>
              <a:off x="1923635" y="6913770"/>
              <a:ext cx="100584" cy="100584"/>
            </a:xfrm>
            <a:prstGeom prst="rect">
              <a:avLst/>
            </a:prstGeom>
            <a:solidFill>
              <a:srgbClr val="712300"/>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rgbClr val="6A035C"/>
                </a:solidFill>
                <a:effectLst/>
                <a:uLnTx/>
                <a:uFillTx/>
                <a:latin typeface="Akkurat Pro" pitchFamily="34" charset="0"/>
                <a:cs typeface="Arial"/>
              </a:endParaRPr>
            </a:p>
          </p:txBody>
        </p:sp>
        <p:sp>
          <p:nvSpPr>
            <p:cNvPr id="175" name="Rectangle 174"/>
            <p:cNvSpPr/>
            <p:nvPr/>
          </p:nvSpPr>
          <p:spPr>
            <a:xfrm>
              <a:off x="2035779" y="6913770"/>
              <a:ext cx="100584" cy="100584"/>
            </a:xfrm>
            <a:prstGeom prst="rect">
              <a:avLst/>
            </a:prstGeom>
            <a:solidFill>
              <a:srgbClr val="908EC5"/>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176" name="Rectangle 175"/>
            <p:cNvSpPr/>
            <p:nvPr/>
          </p:nvSpPr>
          <p:spPr>
            <a:xfrm>
              <a:off x="2147923" y="6913770"/>
              <a:ext cx="100584" cy="100584"/>
            </a:xfrm>
            <a:prstGeom prst="rect">
              <a:avLst/>
            </a:prstGeom>
            <a:solidFill>
              <a:srgbClr val="37237B"/>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rgbClr val="712300"/>
                </a:solidFill>
                <a:effectLst/>
                <a:uLnTx/>
                <a:uFillTx/>
                <a:latin typeface="Akkurat Pro" pitchFamily="34" charset="0"/>
                <a:cs typeface="Arial"/>
              </a:endParaRPr>
            </a:p>
          </p:txBody>
        </p:sp>
        <p:sp>
          <p:nvSpPr>
            <p:cNvPr id="177" name="Rectangle 176"/>
            <p:cNvSpPr/>
            <p:nvPr/>
          </p:nvSpPr>
          <p:spPr>
            <a:xfrm>
              <a:off x="2260067" y="6913770"/>
              <a:ext cx="100584" cy="100584"/>
            </a:xfrm>
            <a:prstGeom prst="rect">
              <a:avLst/>
            </a:prstGeom>
            <a:solidFill>
              <a:srgbClr val="A4C032"/>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pt-BR" sz="200" b="0" i="0" u="none" strike="noStrike" kern="0" cap="none" spc="0" normalizeH="0" baseline="0" noProof="0" dirty="0">
                <a:ln>
                  <a:noFill/>
                </a:ln>
                <a:solidFill>
                  <a:schemeClr val="bg1"/>
                </a:solidFill>
                <a:effectLst/>
                <a:uLnTx/>
                <a:uFillTx/>
                <a:latin typeface="Akkurat Pro" pitchFamily="34" charset="0"/>
                <a:cs typeface="Arial"/>
              </a:endParaRPr>
            </a:p>
          </p:txBody>
        </p:sp>
        <p:sp>
          <p:nvSpPr>
            <p:cNvPr id="178" name="Rectangle 177"/>
            <p:cNvSpPr/>
            <p:nvPr/>
          </p:nvSpPr>
          <p:spPr>
            <a:xfrm>
              <a:off x="2372205" y="6913770"/>
              <a:ext cx="100584" cy="100584"/>
            </a:xfrm>
            <a:prstGeom prst="rect">
              <a:avLst/>
            </a:prstGeom>
            <a:solidFill>
              <a:srgbClr val="2C3B0D"/>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rgbClr val="6A035C"/>
                </a:solidFill>
                <a:effectLst/>
                <a:uLnTx/>
                <a:uFillTx/>
                <a:latin typeface="Akkurat Pro" pitchFamily="34" charset="0"/>
                <a:cs typeface="Arial"/>
              </a:endParaRPr>
            </a:p>
          </p:txBody>
        </p:sp>
      </p:grpSp>
      <p:sp>
        <p:nvSpPr>
          <p:cNvPr id="179" name="TextBox 178"/>
          <p:cNvSpPr txBox="1"/>
          <p:nvPr/>
        </p:nvSpPr>
        <p:spPr>
          <a:xfrm>
            <a:off x="3075825" y="6883559"/>
            <a:ext cx="1204852" cy="142555"/>
          </a:xfrm>
          <a:prstGeom prst="rect">
            <a:avLst/>
          </a:prstGeom>
          <a:noFill/>
        </p:spPr>
        <p:txBody>
          <a:bodyPr wrap="square" lIns="0" tIns="0" rIns="0" bIns="0" rtlCol="0">
            <a:noAutofit/>
          </a:bodyPr>
          <a:lstStyle/>
          <a:p>
            <a:pPr algn="l"/>
            <a:r>
              <a:rPr lang="en-US" sz="800" dirty="0">
                <a:solidFill>
                  <a:schemeClr val="tx1"/>
                </a:solidFill>
                <a:latin typeface="Arial Narrow" panose="020B0606020202030204" pitchFamily="34" charset="0"/>
              </a:rPr>
              <a:t>Complimentary colors:</a:t>
            </a:r>
          </a:p>
        </p:txBody>
      </p:sp>
      <p:grpSp>
        <p:nvGrpSpPr>
          <p:cNvPr id="180" name="Group 179"/>
          <p:cNvGrpSpPr/>
          <p:nvPr/>
        </p:nvGrpSpPr>
        <p:grpSpPr>
          <a:xfrm>
            <a:off x="3092291" y="7022893"/>
            <a:ext cx="218964" cy="91440"/>
            <a:chOff x="2279174" y="7027888"/>
            <a:chExt cx="164223" cy="91440"/>
          </a:xfrm>
        </p:grpSpPr>
        <p:cxnSp>
          <p:nvCxnSpPr>
            <p:cNvPr id="181" name="Straight Arrow Connector 180"/>
            <p:cNvCxnSpPr>
              <a:cxnSpLocks/>
            </p:cNvCxnSpPr>
            <p:nvPr userDrawn="1"/>
          </p:nvCxnSpPr>
          <p:spPr>
            <a:xfrm>
              <a:off x="2279174" y="7114593"/>
              <a:ext cx="164223" cy="0"/>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2" name="Straight Connector 181"/>
            <p:cNvCxnSpPr>
              <a:cxnSpLocks/>
            </p:cNvCxnSpPr>
            <p:nvPr userDrawn="1"/>
          </p:nvCxnSpPr>
          <p:spPr>
            <a:xfrm flipV="1">
              <a:off x="2281672" y="7027888"/>
              <a:ext cx="0" cy="9144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6" name="Group 25"/>
          <p:cNvGrpSpPr/>
          <p:nvPr/>
        </p:nvGrpSpPr>
        <p:grpSpPr>
          <a:xfrm>
            <a:off x="12231234" y="6237766"/>
            <a:ext cx="985371" cy="978343"/>
            <a:chOff x="9173426" y="6237765"/>
            <a:chExt cx="739028" cy="978343"/>
          </a:xfrm>
        </p:grpSpPr>
        <p:sp>
          <p:nvSpPr>
            <p:cNvPr id="115" name="Rectangle 114"/>
            <p:cNvSpPr/>
            <p:nvPr userDrawn="1"/>
          </p:nvSpPr>
          <p:spPr>
            <a:xfrm>
              <a:off x="9173426" y="6237765"/>
              <a:ext cx="739028" cy="97834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err="1">
                <a:solidFill>
                  <a:schemeClr val="tx1"/>
                </a:solidFill>
              </a:endParaRPr>
            </a:p>
          </p:txBody>
        </p:sp>
        <p:grpSp>
          <p:nvGrpSpPr>
            <p:cNvPr id="18" name="Group 17"/>
            <p:cNvGrpSpPr/>
            <p:nvPr userDrawn="1"/>
          </p:nvGrpSpPr>
          <p:grpSpPr>
            <a:xfrm>
              <a:off x="9218311" y="6565676"/>
              <a:ext cx="609784" cy="615127"/>
              <a:chOff x="9218311" y="6565676"/>
              <a:chExt cx="609784" cy="615127"/>
            </a:xfrm>
          </p:grpSpPr>
          <p:sp>
            <p:nvSpPr>
              <p:cNvPr id="70" name="Rectangle 69"/>
              <p:cNvSpPr/>
              <p:nvPr/>
            </p:nvSpPr>
            <p:spPr>
              <a:xfrm>
                <a:off x="9218311" y="6565676"/>
                <a:ext cx="100584" cy="100584"/>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71" name="Rectangle 70"/>
              <p:cNvSpPr/>
              <p:nvPr/>
            </p:nvSpPr>
            <p:spPr>
              <a:xfrm>
                <a:off x="9493231" y="6565676"/>
                <a:ext cx="100584" cy="100584"/>
              </a:xfrm>
              <a:prstGeom prst="rect">
                <a:avLst/>
              </a:prstGeom>
              <a:solidFill>
                <a:srgbClr val="7B9133"/>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chemeClr val="bg1"/>
                  </a:solidFill>
                  <a:effectLst/>
                  <a:uLnTx/>
                  <a:uFillTx/>
                  <a:latin typeface="Akkurat Pro" pitchFamily="34" charset="0"/>
                  <a:cs typeface="Arial"/>
                </a:endParaRPr>
              </a:p>
            </p:txBody>
          </p:sp>
          <p:sp>
            <p:nvSpPr>
              <p:cNvPr id="72" name="Rectangle 71"/>
              <p:cNvSpPr/>
              <p:nvPr/>
            </p:nvSpPr>
            <p:spPr>
              <a:xfrm>
                <a:off x="9376091" y="6565676"/>
                <a:ext cx="100584" cy="100584"/>
              </a:xfrm>
              <a:prstGeom prst="rect">
                <a:avLst/>
              </a:prstGeom>
              <a:solidFill>
                <a:srgbClr val="2B3B0D"/>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73" name="Rectangle 72"/>
              <p:cNvSpPr/>
              <p:nvPr/>
            </p:nvSpPr>
            <p:spPr>
              <a:xfrm>
                <a:off x="9610371" y="6565676"/>
                <a:ext cx="100584" cy="100584"/>
              </a:xfrm>
              <a:prstGeom prst="rect">
                <a:avLst/>
              </a:prstGeom>
              <a:solidFill>
                <a:srgbClr val="7B9133"/>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l-NL"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74" name="Rectangle 73"/>
              <p:cNvSpPr/>
              <p:nvPr/>
            </p:nvSpPr>
            <p:spPr>
              <a:xfrm>
                <a:off x="9727511" y="6565676"/>
                <a:ext cx="100584" cy="100584"/>
              </a:xfrm>
              <a:prstGeom prst="rect">
                <a:avLst/>
              </a:prstGeom>
              <a:solidFill>
                <a:srgbClr val="C5D582"/>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85" name="Rectangle 84"/>
              <p:cNvSpPr/>
              <p:nvPr userDrawn="1"/>
            </p:nvSpPr>
            <p:spPr>
              <a:xfrm>
                <a:off x="9218311" y="6694312"/>
                <a:ext cx="100584" cy="100584"/>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86" name="Rectangle 85"/>
              <p:cNvSpPr/>
              <p:nvPr userDrawn="1"/>
            </p:nvSpPr>
            <p:spPr>
              <a:xfrm>
                <a:off x="9493231" y="6694312"/>
                <a:ext cx="100584" cy="100584"/>
              </a:xfrm>
              <a:prstGeom prst="rect">
                <a:avLst/>
              </a:prstGeom>
              <a:solidFill>
                <a:srgbClr val="D05883"/>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chemeClr val="bg1"/>
                  </a:solidFill>
                  <a:effectLst/>
                  <a:uLnTx/>
                  <a:uFillTx/>
                  <a:latin typeface="Akkurat Pro" pitchFamily="34" charset="0"/>
                  <a:cs typeface="Arial"/>
                </a:endParaRPr>
              </a:p>
            </p:txBody>
          </p:sp>
          <p:sp>
            <p:nvSpPr>
              <p:cNvPr id="87" name="Rectangle 86"/>
              <p:cNvSpPr/>
              <p:nvPr userDrawn="1"/>
            </p:nvSpPr>
            <p:spPr>
              <a:xfrm>
                <a:off x="9376091" y="6694312"/>
                <a:ext cx="100584" cy="100584"/>
              </a:xfrm>
              <a:prstGeom prst="rect">
                <a:avLst/>
              </a:prstGeom>
              <a:solidFill>
                <a:srgbClr val="69025C"/>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88" name="Rectangle 87"/>
              <p:cNvSpPr/>
              <p:nvPr userDrawn="1"/>
            </p:nvSpPr>
            <p:spPr>
              <a:xfrm>
                <a:off x="9610371" y="6694312"/>
                <a:ext cx="100584" cy="100584"/>
              </a:xfrm>
              <a:prstGeom prst="rect">
                <a:avLst/>
              </a:prstGeom>
              <a:solidFill>
                <a:srgbClr val="DD8BA4"/>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l-NL"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89" name="Rectangle 88"/>
              <p:cNvSpPr/>
              <p:nvPr userDrawn="1"/>
            </p:nvSpPr>
            <p:spPr>
              <a:xfrm>
                <a:off x="9727511" y="6694312"/>
                <a:ext cx="100584" cy="100584"/>
              </a:xfrm>
              <a:prstGeom prst="rect">
                <a:avLst/>
              </a:prstGeom>
              <a:solidFill>
                <a:srgbClr val="ECC0CB"/>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91" name="Rectangle 90"/>
              <p:cNvSpPr/>
              <p:nvPr userDrawn="1"/>
            </p:nvSpPr>
            <p:spPr>
              <a:xfrm>
                <a:off x="9218311" y="6822948"/>
                <a:ext cx="100584" cy="10058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92" name="Rectangle 91"/>
              <p:cNvSpPr/>
              <p:nvPr userDrawn="1"/>
            </p:nvSpPr>
            <p:spPr>
              <a:xfrm>
                <a:off x="9493231" y="6822948"/>
                <a:ext cx="100584" cy="100584"/>
              </a:xfrm>
              <a:prstGeom prst="rect">
                <a:avLst/>
              </a:prstGeom>
              <a:solidFill>
                <a:srgbClr val="BD4618"/>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chemeClr val="bg1"/>
                  </a:solidFill>
                  <a:effectLst/>
                  <a:uLnTx/>
                  <a:uFillTx/>
                  <a:latin typeface="Akkurat Pro" pitchFamily="34" charset="0"/>
                  <a:cs typeface="Arial"/>
                </a:endParaRPr>
              </a:p>
            </p:txBody>
          </p:sp>
          <p:sp>
            <p:nvSpPr>
              <p:cNvPr id="93" name="Rectangle 92"/>
              <p:cNvSpPr/>
              <p:nvPr userDrawn="1"/>
            </p:nvSpPr>
            <p:spPr>
              <a:xfrm>
                <a:off x="9376091" y="6822948"/>
                <a:ext cx="100584" cy="100584"/>
              </a:xfrm>
              <a:prstGeom prst="rect">
                <a:avLst/>
              </a:prstGeom>
              <a:solidFill>
                <a:srgbClr val="712200"/>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94" name="Rectangle 93"/>
              <p:cNvSpPr/>
              <p:nvPr userDrawn="1"/>
            </p:nvSpPr>
            <p:spPr>
              <a:xfrm>
                <a:off x="9610371" y="6822948"/>
                <a:ext cx="100584" cy="100584"/>
              </a:xfrm>
              <a:prstGeom prst="rect">
                <a:avLst/>
              </a:prstGeom>
              <a:solidFill>
                <a:srgbClr val="F69567"/>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l-NL"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95" name="Rectangle 94"/>
              <p:cNvSpPr/>
              <p:nvPr userDrawn="1"/>
            </p:nvSpPr>
            <p:spPr>
              <a:xfrm>
                <a:off x="9727511" y="6822948"/>
                <a:ext cx="100584" cy="100584"/>
              </a:xfrm>
              <a:prstGeom prst="rect">
                <a:avLst/>
              </a:prstGeom>
              <a:solidFill>
                <a:srgbClr val="FABD9B"/>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97" name="Rectangle 96"/>
              <p:cNvSpPr/>
              <p:nvPr userDrawn="1"/>
            </p:nvSpPr>
            <p:spPr>
              <a:xfrm>
                <a:off x="9218311" y="6951584"/>
                <a:ext cx="100584" cy="100584"/>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98" name="Rectangle 97"/>
              <p:cNvSpPr/>
              <p:nvPr userDrawn="1"/>
            </p:nvSpPr>
            <p:spPr>
              <a:xfrm>
                <a:off x="9493231" y="6951584"/>
                <a:ext cx="100584" cy="100584"/>
              </a:xfrm>
              <a:prstGeom prst="rect">
                <a:avLst/>
              </a:prstGeom>
              <a:solidFill>
                <a:srgbClr val="4F99C0"/>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chemeClr val="bg1"/>
                  </a:solidFill>
                  <a:effectLst/>
                  <a:uLnTx/>
                  <a:uFillTx/>
                  <a:latin typeface="Akkurat Pro" pitchFamily="34" charset="0"/>
                  <a:cs typeface="Arial"/>
                </a:endParaRPr>
              </a:p>
            </p:txBody>
          </p:sp>
          <p:sp>
            <p:nvSpPr>
              <p:cNvPr id="99" name="Rectangle 98"/>
              <p:cNvSpPr/>
              <p:nvPr userDrawn="1"/>
            </p:nvSpPr>
            <p:spPr>
              <a:xfrm>
                <a:off x="9376091" y="6951584"/>
                <a:ext cx="100584" cy="100584"/>
              </a:xfrm>
              <a:prstGeom prst="rect">
                <a:avLst/>
              </a:prstGeom>
              <a:solidFill>
                <a:srgbClr val="002B5E"/>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100" name="Rectangle 99"/>
              <p:cNvSpPr/>
              <p:nvPr userDrawn="1"/>
            </p:nvSpPr>
            <p:spPr>
              <a:xfrm>
                <a:off x="9610371" y="6951584"/>
                <a:ext cx="100584" cy="100584"/>
              </a:xfrm>
              <a:prstGeom prst="rect">
                <a:avLst/>
              </a:prstGeom>
              <a:solidFill>
                <a:srgbClr val="4F99C0"/>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l-NL"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101" name="Rectangle 100"/>
              <p:cNvSpPr/>
              <p:nvPr userDrawn="1"/>
            </p:nvSpPr>
            <p:spPr>
              <a:xfrm>
                <a:off x="9727511" y="6951584"/>
                <a:ext cx="100584" cy="100584"/>
              </a:xfrm>
              <a:prstGeom prst="rect">
                <a:avLst/>
              </a:prstGeom>
              <a:solidFill>
                <a:srgbClr val="A0C3DA"/>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108" name="Rectangle 107"/>
              <p:cNvSpPr/>
              <p:nvPr userDrawn="1"/>
            </p:nvSpPr>
            <p:spPr>
              <a:xfrm>
                <a:off x="9218311" y="7080219"/>
                <a:ext cx="100584" cy="100584"/>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109" name="Rectangle 108"/>
              <p:cNvSpPr/>
              <p:nvPr userDrawn="1"/>
            </p:nvSpPr>
            <p:spPr>
              <a:xfrm>
                <a:off x="9493231" y="7080219"/>
                <a:ext cx="100584" cy="100584"/>
              </a:xfrm>
              <a:prstGeom prst="rect">
                <a:avLst/>
              </a:prstGeom>
              <a:solidFill>
                <a:srgbClr val="534F9E"/>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chemeClr val="bg1"/>
                  </a:solidFill>
                  <a:effectLst/>
                  <a:uLnTx/>
                  <a:uFillTx/>
                  <a:latin typeface="Akkurat Pro" pitchFamily="34" charset="0"/>
                  <a:cs typeface="Arial"/>
                </a:endParaRPr>
              </a:p>
            </p:txBody>
          </p:sp>
          <p:sp>
            <p:nvSpPr>
              <p:cNvPr id="110" name="Rectangle 109"/>
              <p:cNvSpPr/>
              <p:nvPr userDrawn="1"/>
            </p:nvSpPr>
            <p:spPr>
              <a:xfrm>
                <a:off x="9376091" y="7080219"/>
                <a:ext cx="100584" cy="100584"/>
              </a:xfrm>
              <a:prstGeom prst="rect">
                <a:avLst/>
              </a:prstGeom>
              <a:solidFill>
                <a:srgbClr val="37227A"/>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111" name="Rectangle 110"/>
              <p:cNvSpPr/>
              <p:nvPr userDrawn="1"/>
            </p:nvSpPr>
            <p:spPr>
              <a:xfrm>
                <a:off x="9610371" y="7080219"/>
                <a:ext cx="100584" cy="100584"/>
              </a:xfrm>
              <a:prstGeom prst="rect">
                <a:avLst/>
              </a:prstGeom>
              <a:solidFill>
                <a:srgbClr val="908DC5"/>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l-NL"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112" name="Rectangle 111"/>
              <p:cNvSpPr/>
              <p:nvPr userDrawn="1"/>
            </p:nvSpPr>
            <p:spPr>
              <a:xfrm>
                <a:off x="9727511" y="7080219"/>
                <a:ext cx="100584" cy="100584"/>
              </a:xfrm>
              <a:prstGeom prst="rect">
                <a:avLst/>
              </a:prstGeom>
              <a:solidFill>
                <a:srgbClr val="BBB9DC"/>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grpSp>
        <p:sp>
          <p:nvSpPr>
            <p:cNvPr id="114" name="TextBox 113"/>
            <p:cNvSpPr txBox="1"/>
            <p:nvPr userDrawn="1"/>
          </p:nvSpPr>
          <p:spPr>
            <a:xfrm>
              <a:off x="9203119" y="6283237"/>
              <a:ext cx="677372" cy="142555"/>
            </a:xfrm>
            <a:prstGeom prst="rect">
              <a:avLst/>
            </a:prstGeom>
            <a:noFill/>
          </p:spPr>
          <p:txBody>
            <a:bodyPr wrap="square" lIns="0" tIns="0" rIns="0" bIns="0" rtlCol="0">
              <a:noAutofit/>
            </a:bodyPr>
            <a:lstStyle/>
            <a:p>
              <a:pPr algn="l"/>
              <a:r>
                <a:rPr lang="en-US" sz="800" dirty="0" err="1">
                  <a:solidFill>
                    <a:schemeClr val="tx1"/>
                  </a:solidFill>
                  <a:latin typeface="Arial Narrow" panose="020B0606020202030204" pitchFamily="34" charset="0"/>
                </a:rPr>
                <a:t>Platts</a:t>
              </a:r>
              <a:r>
                <a:rPr lang="en-US" sz="800" dirty="0">
                  <a:solidFill>
                    <a:schemeClr val="tx1"/>
                  </a:solidFill>
                  <a:latin typeface="Arial Narrow" panose="020B0606020202030204" pitchFamily="34" charset="0"/>
                </a:rPr>
                <a:t> Commodity Colors: </a:t>
              </a:r>
            </a:p>
          </p:txBody>
        </p:sp>
      </p:grpSp>
      <p:pic>
        <p:nvPicPr>
          <p:cNvPr id="107" name="Platts">
            <a:extLst>
              <a:ext uri="{FF2B5EF4-FFF2-40B4-BE49-F238E27FC236}">
                <a16:creationId xmlns:a16="http://schemas.microsoft.com/office/drawing/2014/main" id="{09B94250-BDAF-4E2B-96A1-B5E36958746D}"/>
              </a:ext>
            </a:extLst>
          </p:cNvPr>
          <p:cNvPicPr>
            <a:picLocks noChangeAspect="1"/>
          </p:cNvPicPr>
          <p:nvPr userDrawn="1"/>
        </p:nvPicPr>
        <p:blipFill>
          <a:blip r:embed="rId38"/>
          <a:stretch>
            <a:fillRect/>
          </a:stretch>
        </p:blipFill>
        <p:spPr>
          <a:xfrm>
            <a:off x="51609" y="5935160"/>
            <a:ext cx="1451900" cy="824051"/>
          </a:xfrm>
          <a:prstGeom prst="rect">
            <a:avLst/>
          </a:prstGeom>
        </p:spPr>
      </p:pic>
    </p:spTree>
    <p:extLst>
      <p:ext uri="{BB962C8B-B14F-4D97-AF65-F5344CB8AC3E}">
        <p14:creationId xmlns:p14="http://schemas.microsoft.com/office/powerpoint/2010/main" val="2692750302"/>
      </p:ext>
    </p:extLst>
  </p:cSld>
  <p:clrMap bg1="lt1" tx1="dk1" bg2="lt2" tx2="dk2" accent1="accent1" accent2="accent2" accent3="accent3" accent4="accent4" accent5="accent5" accent6="accent6" hlink="hlink" folHlink="folHlink"/>
  <p:sldLayoutIdLst>
    <p:sldLayoutId id="2147483861" r:id="rId1"/>
    <p:sldLayoutId id="2147483862" r:id="rId2"/>
    <p:sldLayoutId id="2147483863" r:id="rId3"/>
    <p:sldLayoutId id="2147483864" r:id="rId4"/>
    <p:sldLayoutId id="2147483865" r:id="rId5"/>
    <p:sldLayoutId id="2147483866" r:id="rId6"/>
    <p:sldLayoutId id="2147483867" r:id="rId7"/>
    <p:sldLayoutId id="2147483868" r:id="rId8"/>
    <p:sldLayoutId id="2147483869" r:id="rId9"/>
    <p:sldLayoutId id="2147483870" r:id="rId10"/>
    <p:sldLayoutId id="2147483871" r:id="rId11"/>
    <p:sldLayoutId id="2147483872" r:id="rId12"/>
    <p:sldLayoutId id="2147483873" r:id="rId13"/>
    <p:sldLayoutId id="2147483874" r:id="rId14"/>
    <p:sldLayoutId id="2147483875" r:id="rId15"/>
    <p:sldLayoutId id="2147483876" r:id="rId16"/>
    <p:sldLayoutId id="2147483877" r:id="rId17"/>
    <p:sldLayoutId id="2147483878" r:id="rId18"/>
    <p:sldLayoutId id="2147483879" r:id="rId19"/>
    <p:sldLayoutId id="2147483880" r:id="rId20"/>
    <p:sldLayoutId id="2147483881" r:id="rId21"/>
    <p:sldLayoutId id="2147483882" r:id="rId22"/>
    <p:sldLayoutId id="2147483883" r:id="rId23"/>
    <p:sldLayoutId id="2147483884" r:id="rId24"/>
    <p:sldLayoutId id="2147483885" r:id="rId25"/>
    <p:sldLayoutId id="2147483886" r:id="rId26"/>
    <p:sldLayoutId id="2147483887" r:id="rId27"/>
    <p:sldLayoutId id="2147483888" r:id="rId28"/>
    <p:sldLayoutId id="2147483889" r:id="rId29"/>
    <p:sldLayoutId id="2147483890" r:id="rId30"/>
    <p:sldLayoutId id="2147483891" r:id="rId31"/>
    <p:sldLayoutId id="2147483892" r:id="rId32"/>
    <p:sldLayoutId id="2147483893" r:id="rId33"/>
    <p:sldLayoutId id="2147483894" r:id="rId34"/>
    <p:sldLayoutId id="2147483895" r:id="rId35"/>
    <p:sldLayoutId id="2147483897" r:id="rId36"/>
  </p:sldLayoutIdLst>
  <p:hf hdr="0" ftr="0" dt="0"/>
  <p:txStyles>
    <p:titleStyle>
      <a:lvl1pPr algn="l" defTabSz="914400" rtl="0" eaLnBrk="1" latinLnBrk="0" hangingPunct="1">
        <a:lnSpc>
          <a:spcPct val="90000"/>
        </a:lnSpc>
        <a:spcBef>
          <a:spcPct val="0"/>
        </a:spcBef>
        <a:buNone/>
        <a:defRPr sz="2800" b="1" kern="1200">
          <a:solidFill>
            <a:schemeClr val="tx1"/>
          </a:solidFill>
          <a:latin typeface="+mj-lt"/>
          <a:ea typeface="+mj-ea"/>
          <a:cs typeface="+mj-cs"/>
        </a:defRPr>
      </a:lvl1pPr>
    </p:titleStyle>
    <p:bodyStyle>
      <a:lvl1pPr marL="169863" indent="-169863" algn="l" defTabSz="914400" rtl="0" eaLnBrk="1" latinLnBrk="0" hangingPunct="1">
        <a:lnSpc>
          <a:spcPct val="90000"/>
        </a:lnSpc>
        <a:spcBef>
          <a:spcPts val="1200"/>
        </a:spcBef>
        <a:spcAft>
          <a:spcPts val="200"/>
        </a:spcAft>
        <a:buFont typeface="Arial" panose="020B0604020202020204" pitchFamily="34" charset="0"/>
        <a:buChar char="•"/>
        <a:defRPr sz="2000" b="0" kern="1200">
          <a:solidFill>
            <a:schemeClr val="tx1"/>
          </a:solidFill>
          <a:latin typeface="+mn-lt"/>
          <a:ea typeface="+mn-ea"/>
          <a:cs typeface="+mn-cs"/>
        </a:defRPr>
      </a:lvl1pPr>
      <a:lvl2pPr marL="401638" indent="-219075" algn="l" defTabSz="914400" rtl="0" eaLnBrk="1" latinLnBrk="0" hangingPunct="1">
        <a:lnSpc>
          <a:spcPct val="90000"/>
        </a:lnSpc>
        <a:spcBef>
          <a:spcPts val="300"/>
        </a:spcBef>
        <a:spcAft>
          <a:spcPts val="0"/>
        </a:spcAft>
        <a:buFont typeface="Arial" panose="020B0604020202020204" pitchFamily="34" charset="0"/>
        <a:buChar char="–"/>
        <a:tabLst/>
        <a:defRPr sz="1800" b="0" kern="1200">
          <a:solidFill>
            <a:schemeClr val="tx1"/>
          </a:solidFill>
          <a:latin typeface="+mn-lt"/>
          <a:ea typeface="+mn-ea"/>
          <a:cs typeface="+mn-cs"/>
        </a:defRPr>
      </a:lvl2pPr>
      <a:lvl3pPr marL="569913" indent="-169863" algn="l" defTabSz="914400" rtl="0" eaLnBrk="1" latinLnBrk="0" hangingPunct="1">
        <a:lnSpc>
          <a:spcPct val="90000"/>
        </a:lnSpc>
        <a:spcBef>
          <a:spcPts val="300"/>
        </a:spcBef>
        <a:spcAft>
          <a:spcPts val="0"/>
        </a:spcAft>
        <a:buFont typeface="Wingdings" panose="05000000000000000000" pitchFamily="2" charset="2"/>
        <a:buChar char="§"/>
        <a:defRPr sz="1600" b="0" kern="1200">
          <a:solidFill>
            <a:schemeClr val="tx1"/>
          </a:solidFill>
          <a:latin typeface="+mn-lt"/>
          <a:ea typeface="+mn-ea"/>
          <a:cs typeface="+mn-cs"/>
        </a:defRPr>
      </a:lvl3pPr>
      <a:lvl4pPr marL="744538" indent="-173038" algn="l" defTabSz="914400" rtl="0" eaLnBrk="1" latinLnBrk="0" hangingPunct="1">
        <a:lnSpc>
          <a:spcPct val="90000"/>
        </a:lnSpc>
        <a:spcBef>
          <a:spcPts val="300"/>
        </a:spcBef>
        <a:buFont typeface="Arial" panose="020B0604020202020204" pitchFamily="34" charset="0"/>
        <a:buChar char="•"/>
        <a:defRPr sz="1400" b="0" kern="1200">
          <a:solidFill>
            <a:schemeClr val="tx1"/>
          </a:solidFill>
          <a:latin typeface="+mn-lt"/>
          <a:ea typeface="+mn-ea"/>
          <a:cs typeface="+mn-cs"/>
        </a:defRPr>
      </a:lvl4pPr>
      <a:lvl5pPr marL="914400" indent="-169863" algn="l" defTabSz="914400" rtl="0" eaLnBrk="1" latinLnBrk="0" hangingPunct="1">
        <a:lnSpc>
          <a:spcPct val="90000"/>
        </a:lnSpc>
        <a:spcBef>
          <a:spcPts val="300"/>
        </a:spcBef>
        <a:buFont typeface="Arial" panose="020B0604020202020204" pitchFamily="34" charset="0"/>
        <a:buChar char="–"/>
        <a:tabLst/>
        <a:defRPr sz="14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A4A3A4"/>
          </p15:clr>
        </p15:guide>
        <p15:guide id="2" pos="3840">
          <p15:clr>
            <a:srgbClr val="A4A3A4"/>
          </p15:clr>
        </p15:guide>
        <p15:guide id="3" orient="horz" pos="1128">
          <p15:clr>
            <a:srgbClr val="F26B43"/>
          </p15:clr>
        </p15:guide>
        <p15:guide id="5" orient="horz" pos="864">
          <p15:clr>
            <a:srgbClr val="5ACBF0"/>
          </p15:clr>
        </p15:guide>
        <p15:guide id="6" orient="horz" pos="138">
          <p15:clr>
            <a:srgbClr val="A4A3A4"/>
          </p15:clr>
        </p15:guide>
        <p15:guide id="7" orient="horz" pos="3837">
          <p15:clr>
            <a:srgbClr val="F26B43"/>
          </p15:clr>
        </p15:guide>
        <p15:guide id="8" orient="horz" pos="4190">
          <p15:clr>
            <a:srgbClr val="A4A3A4"/>
          </p15:clr>
        </p15:guide>
        <p15:guide id="9" pos="7424">
          <p15:clr>
            <a:srgbClr val="F26B43"/>
          </p15:clr>
        </p15:guide>
        <p15:guide id="10" pos="256">
          <p15:clr>
            <a:srgbClr val="F26B43"/>
          </p15:clr>
        </p15:guide>
        <p15:guide id="12" orient="horz" pos="3573">
          <p15:clr>
            <a:srgbClr val="5ACBF0"/>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14528" y="219457"/>
            <a:ext cx="11358880" cy="865273"/>
          </a:xfrm>
          <a:prstGeom prst="rect">
            <a:avLst/>
          </a:prstGeom>
          <a:ln w="3175">
            <a:noFill/>
            <a:prstDash val="dash"/>
          </a:ln>
        </p:spPr>
        <p:txBody>
          <a:bodyPr vert="horz" lIns="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414528" y="1371601"/>
            <a:ext cx="11367253" cy="4300151"/>
          </a:xfrm>
          <a:prstGeom prst="rect">
            <a:avLst/>
          </a:prstGeom>
          <a:ln>
            <a:noFill/>
          </a:ln>
        </p:spPr>
        <p:txBody>
          <a:bodyPr vert="horz" lIns="0" tIns="45720" rIns="91440" bIns="4572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9746121" y="-180"/>
            <a:ext cx="2039487" cy="206650"/>
          </a:xfrm>
          <a:prstGeom prst="rect">
            <a:avLst/>
          </a:prstGeom>
        </p:spPr>
        <p:txBody>
          <a:bodyPr vert="horz" lIns="91440" tIns="0" rIns="0" bIns="0" rtlCol="0" anchor="ctr"/>
          <a:lstStyle>
            <a:lvl1pPr algn="r">
              <a:defRPr sz="900">
                <a:solidFill>
                  <a:schemeClr val="tx1">
                    <a:tint val="75000"/>
                  </a:schemeClr>
                </a:solidFill>
              </a:defRPr>
            </a:lvl1pPr>
          </a:lstStyle>
          <a:p>
            <a:fld id="{718F9977-0A9A-4371-82A0-AB54CF09EAF8}" type="datetime1">
              <a:rPr lang="en-US" smtClean="0"/>
              <a:t>10/4/2021</a:t>
            </a:fld>
            <a:endParaRPr lang="en-US" dirty="0"/>
          </a:p>
        </p:txBody>
      </p:sp>
      <p:sp>
        <p:nvSpPr>
          <p:cNvPr id="5" name="Footer Placeholder 4"/>
          <p:cNvSpPr>
            <a:spLocks noGrp="1"/>
          </p:cNvSpPr>
          <p:nvPr>
            <p:ph type="ftr" sz="quarter" idx="3"/>
          </p:nvPr>
        </p:nvSpPr>
        <p:spPr>
          <a:xfrm>
            <a:off x="3440004" y="6316981"/>
            <a:ext cx="7733456" cy="365113"/>
          </a:xfrm>
          <a:prstGeom prst="rect">
            <a:avLst/>
          </a:prstGeom>
        </p:spPr>
        <p:txBody>
          <a:bodyPr vert="horz" lIns="0" tIns="0" rIns="0" bIns="0" rtlCol="0" anchor="b"/>
          <a:lstStyle>
            <a:lvl1pPr algn="r">
              <a:defRPr sz="900">
                <a:solidFill>
                  <a:schemeClr val="tx1">
                    <a:tint val="75000"/>
                  </a:schemeClr>
                </a:solidFill>
              </a:defRPr>
            </a:lvl1pPr>
          </a:lstStyle>
          <a:p>
            <a:r>
              <a:rPr lang="en-US"/>
              <a:t>To change, turn on or off footer: Inset &gt; Header &amp; Footer &gt; Enter / change text &gt; Click Apply All. </a:t>
            </a:r>
            <a:endParaRPr lang="en-US" dirty="0"/>
          </a:p>
        </p:txBody>
      </p:sp>
      <p:sp>
        <p:nvSpPr>
          <p:cNvPr id="6" name="Slide Number Placeholder 5"/>
          <p:cNvSpPr>
            <a:spLocks noGrp="1"/>
          </p:cNvSpPr>
          <p:nvPr>
            <p:ph type="sldNum" sz="quarter" idx="4"/>
          </p:nvPr>
        </p:nvSpPr>
        <p:spPr>
          <a:xfrm>
            <a:off x="11216640" y="6316980"/>
            <a:ext cx="570795" cy="373694"/>
          </a:xfrm>
          <a:prstGeom prst="rect">
            <a:avLst/>
          </a:prstGeom>
        </p:spPr>
        <p:txBody>
          <a:bodyPr vert="horz" lIns="91440" tIns="0" rIns="0" bIns="0" rtlCol="0" anchor="b"/>
          <a:lstStyle>
            <a:lvl1pPr algn="r">
              <a:defRPr sz="1050">
                <a:solidFill>
                  <a:schemeClr val="tx1"/>
                </a:solidFill>
              </a:defRPr>
            </a:lvl1pPr>
          </a:lstStyle>
          <a:p>
            <a:fld id="{5246FB18-5DF1-419A-B975-14AFDDD65B9F}" type="slidenum">
              <a:rPr lang="en-US" smtClean="0"/>
              <a:pPr/>
              <a:t>‹#›</a:t>
            </a:fld>
            <a:endParaRPr lang="en-US" dirty="0"/>
          </a:p>
        </p:txBody>
      </p:sp>
      <p:cxnSp>
        <p:nvCxnSpPr>
          <p:cNvPr id="7" name="Straight Connector 6"/>
          <p:cNvCxnSpPr/>
          <p:nvPr userDrawn="1"/>
        </p:nvCxnSpPr>
        <p:spPr>
          <a:xfrm>
            <a:off x="-395621" y="216275"/>
            <a:ext cx="395621" cy="0"/>
          </a:xfrm>
          <a:prstGeom prst="line">
            <a:avLst/>
          </a:prstGeom>
          <a:ln w="31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userDrawn="1"/>
        </p:nvCxnSpPr>
        <p:spPr>
          <a:xfrm>
            <a:off x="-395621" y="1371600"/>
            <a:ext cx="395621" cy="0"/>
          </a:xfrm>
          <a:prstGeom prst="line">
            <a:avLst/>
          </a:prstGeom>
          <a:ln w="31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userDrawn="1"/>
        </p:nvCxnSpPr>
        <p:spPr>
          <a:xfrm>
            <a:off x="-395621" y="1792940"/>
            <a:ext cx="395621" cy="0"/>
          </a:xfrm>
          <a:prstGeom prst="line">
            <a:avLst/>
          </a:prstGeom>
          <a:ln w="31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userDrawn="1"/>
        </p:nvCxnSpPr>
        <p:spPr>
          <a:xfrm>
            <a:off x="-395621" y="3429754"/>
            <a:ext cx="395621" cy="0"/>
          </a:xfrm>
          <a:prstGeom prst="line">
            <a:avLst/>
          </a:prstGeom>
          <a:ln w="31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userDrawn="1"/>
        </p:nvCxnSpPr>
        <p:spPr>
          <a:xfrm>
            <a:off x="-395621" y="6090880"/>
            <a:ext cx="395621" cy="0"/>
          </a:xfrm>
          <a:prstGeom prst="line">
            <a:avLst/>
          </a:prstGeom>
          <a:ln w="31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userDrawn="1"/>
        </p:nvCxnSpPr>
        <p:spPr>
          <a:xfrm>
            <a:off x="-395621" y="6653049"/>
            <a:ext cx="395621" cy="0"/>
          </a:xfrm>
          <a:prstGeom prst="line">
            <a:avLst/>
          </a:prstGeom>
          <a:ln w="31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userDrawn="1"/>
        </p:nvCxnSpPr>
        <p:spPr>
          <a:xfrm rot="5400000" flipH="1" flipV="1">
            <a:off x="255230" y="-152400"/>
            <a:ext cx="296716" cy="0"/>
          </a:xfrm>
          <a:prstGeom prst="line">
            <a:avLst/>
          </a:prstGeom>
          <a:ln w="31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userDrawn="1"/>
        </p:nvCxnSpPr>
        <p:spPr>
          <a:xfrm rot="5400000" flipH="1" flipV="1">
            <a:off x="5947642" y="-152400"/>
            <a:ext cx="296716" cy="0"/>
          </a:xfrm>
          <a:prstGeom prst="line">
            <a:avLst/>
          </a:prstGeom>
          <a:ln w="31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userDrawn="1"/>
        </p:nvCxnSpPr>
        <p:spPr>
          <a:xfrm rot="5400000" flipH="1" flipV="1">
            <a:off x="11637249" y="-152400"/>
            <a:ext cx="296716" cy="0"/>
          </a:xfrm>
          <a:prstGeom prst="line">
            <a:avLst/>
          </a:prstGeom>
          <a:ln w="31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userDrawn="1"/>
        </p:nvCxnSpPr>
        <p:spPr>
          <a:xfrm>
            <a:off x="12192000" y="216275"/>
            <a:ext cx="395621" cy="0"/>
          </a:xfrm>
          <a:prstGeom prst="line">
            <a:avLst/>
          </a:prstGeom>
          <a:ln w="31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userDrawn="1"/>
        </p:nvCxnSpPr>
        <p:spPr>
          <a:xfrm>
            <a:off x="12192000" y="1371600"/>
            <a:ext cx="395621" cy="0"/>
          </a:xfrm>
          <a:prstGeom prst="line">
            <a:avLst/>
          </a:prstGeom>
          <a:ln w="31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userDrawn="1"/>
        </p:nvCxnSpPr>
        <p:spPr>
          <a:xfrm>
            <a:off x="12192000" y="1792940"/>
            <a:ext cx="395621" cy="0"/>
          </a:xfrm>
          <a:prstGeom prst="line">
            <a:avLst/>
          </a:prstGeom>
          <a:ln w="31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userDrawn="1"/>
        </p:nvCxnSpPr>
        <p:spPr>
          <a:xfrm>
            <a:off x="12192000" y="3429754"/>
            <a:ext cx="395621" cy="0"/>
          </a:xfrm>
          <a:prstGeom prst="line">
            <a:avLst/>
          </a:prstGeom>
          <a:ln w="31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userDrawn="1"/>
        </p:nvCxnSpPr>
        <p:spPr>
          <a:xfrm>
            <a:off x="12192000" y="6091822"/>
            <a:ext cx="395621" cy="0"/>
          </a:xfrm>
          <a:prstGeom prst="line">
            <a:avLst/>
          </a:prstGeom>
          <a:ln w="31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userDrawn="1"/>
        </p:nvCxnSpPr>
        <p:spPr>
          <a:xfrm>
            <a:off x="12192000" y="6651144"/>
            <a:ext cx="395621" cy="0"/>
          </a:xfrm>
          <a:prstGeom prst="line">
            <a:avLst/>
          </a:prstGeom>
          <a:ln w="31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29" name="TextBox 28"/>
          <p:cNvSpPr txBox="1"/>
          <p:nvPr userDrawn="1"/>
        </p:nvSpPr>
        <p:spPr>
          <a:xfrm>
            <a:off x="12287024" y="5975774"/>
            <a:ext cx="1706880" cy="142555"/>
          </a:xfrm>
          <a:prstGeom prst="rect">
            <a:avLst/>
          </a:prstGeom>
          <a:noFill/>
        </p:spPr>
        <p:txBody>
          <a:bodyPr wrap="square" lIns="0" tIns="0" rIns="0" bIns="0" rtlCol="0">
            <a:noAutofit/>
          </a:bodyPr>
          <a:lstStyle/>
          <a:p>
            <a:pPr algn="l"/>
            <a:r>
              <a:rPr lang="en-US" sz="800" dirty="0">
                <a:solidFill>
                  <a:schemeClr val="bg2">
                    <a:lumMod val="75000"/>
                  </a:schemeClr>
                </a:solidFill>
                <a:latin typeface="Arial Narrow" panose="020B0606020202030204" pitchFamily="34" charset="0"/>
              </a:rPr>
              <a:t>No content below the line</a:t>
            </a:r>
          </a:p>
        </p:txBody>
      </p:sp>
      <p:sp>
        <p:nvSpPr>
          <p:cNvPr id="30" name="TextBox 29"/>
          <p:cNvSpPr txBox="1"/>
          <p:nvPr userDrawn="1"/>
        </p:nvSpPr>
        <p:spPr>
          <a:xfrm>
            <a:off x="-1786823" y="5987532"/>
            <a:ext cx="1706880" cy="142555"/>
          </a:xfrm>
          <a:prstGeom prst="rect">
            <a:avLst/>
          </a:prstGeom>
          <a:noFill/>
        </p:spPr>
        <p:txBody>
          <a:bodyPr wrap="square" lIns="0" tIns="0" rIns="0" bIns="0" rtlCol="0">
            <a:noAutofit/>
          </a:bodyPr>
          <a:lstStyle/>
          <a:p>
            <a:pPr algn="r"/>
            <a:r>
              <a:rPr lang="en-US" sz="800" dirty="0">
                <a:solidFill>
                  <a:schemeClr val="bg2">
                    <a:lumMod val="75000"/>
                  </a:schemeClr>
                </a:solidFill>
                <a:latin typeface="Arial Narrow" panose="020B0606020202030204" pitchFamily="34" charset="0"/>
              </a:rPr>
              <a:t>No content below the line</a:t>
            </a:r>
          </a:p>
        </p:txBody>
      </p:sp>
      <p:sp>
        <p:nvSpPr>
          <p:cNvPr id="19" name="Rectangle 18"/>
          <p:cNvSpPr/>
          <p:nvPr userDrawn="1"/>
        </p:nvSpPr>
        <p:spPr>
          <a:xfrm>
            <a:off x="12287025" y="-4042"/>
            <a:ext cx="1386247" cy="17969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lstStyle/>
          <a:p>
            <a:pPr algn="l"/>
            <a:endParaRPr lang="en-US" sz="1000" dirty="0"/>
          </a:p>
        </p:txBody>
      </p:sp>
      <p:cxnSp>
        <p:nvCxnSpPr>
          <p:cNvPr id="70" name="Straight Connector 69"/>
          <p:cNvCxnSpPr/>
          <p:nvPr userDrawn="1"/>
        </p:nvCxnSpPr>
        <p:spPr>
          <a:xfrm>
            <a:off x="-395621" y="6653049"/>
            <a:ext cx="395621" cy="0"/>
          </a:xfrm>
          <a:prstGeom prst="line">
            <a:avLst/>
          </a:prstGeom>
          <a:ln w="31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109" name="Platts"/>
          <p:cNvPicPr>
            <a:picLocks noChangeAspect="1"/>
          </p:cNvPicPr>
          <p:nvPr userDrawn="1"/>
        </p:nvPicPr>
        <p:blipFill>
          <a:blip r:embed="rId40" cstate="print">
            <a:extLst>
              <a:ext uri="{28A0092B-C50C-407E-A947-70E740481C1C}">
                <a14:useLocalDpi xmlns:a14="http://schemas.microsoft.com/office/drawing/2010/main"/>
              </a:ext>
            </a:extLst>
          </a:blip>
          <a:stretch>
            <a:fillRect/>
          </a:stretch>
        </p:blipFill>
        <p:spPr>
          <a:xfrm>
            <a:off x="265093" y="6083223"/>
            <a:ext cx="1256647" cy="713232"/>
          </a:xfrm>
          <a:prstGeom prst="rect">
            <a:avLst/>
          </a:prstGeom>
        </p:spPr>
      </p:pic>
      <p:sp>
        <p:nvSpPr>
          <p:cNvPr id="82" name="Rectangle 81"/>
          <p:cNvSpPr/>
          <p:nvPr userDrawn="1"/>
        </p:nvSpPr>
        <p:spPr>
          <a:xfrm>
            <a:off x="0" y="6874278"/>
            <a:ext cx="12192000" cy="34286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tx1"/>
              </a:solidFill>
            </a:endParaRPr>
          </a:p>
        </p:txBody>
      </p:sp>
      <p:cxnSp>
        <p:nvCxnSpPr>
          <p:cNvPr id="107" name="Straight Connector 106"/>
          <p:cNvCxnSpPr/>
          <p:nvPr userDrawn="1"/>
        </p:nvCxnSpPr>
        <p:spPr>
          <a:xfrm rot="5400000" flipH="1" flipV="1">
            <a:off x="5947642" y="7006358"/>
            <a:ext cx="296716" cy="0"/>
          </a:xfrm>
          <a:prstGeom prst="line">
            <a:avLst/>
          </a:prstGeom>
          <a:ln w="31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userDrawn="1"/>
        </p:nvCxnSpPr>
        <p:spPr>
          <a:xfrm rot="5400000" flipH="1" flipV="1">
            <a:off x="11637249" y="7006358"/>
            <a:ext cx="296716" cy="0"/>
          </a:xfrm>
          <a:prstGeom prst="line">
            <a:avLst/>
          </a:prstGeom>
          <a:ln w="31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12" name="Rectangle 111"/>
          <p:cNvSpPr/>
          <p:nvPr userDrawn="1"/>
        </p:nvSpPr>
        <p:spPr>
          <a:xfrm>
            <a:off x="6311590" y="6892980"/>
            <a:ext cx="5880409" cy="2866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45720" tIns="0" rIns="45720" bIns="0" rtlCol="0" anchor="ctr"/>
          <a:lstStyle/>
          <a:p>
            <a:pPr algn="l"/>
            <a:r>
              <a:rPr lang="en-US" sz="1000" b="1" baseline="0" dirty="0">
                <a:solidFill>
                  <a:schemeClr val="tx1"/>
                </a:solidFill>
              </a:rPr>
              <a:t>Footer :  </a:t>
            </a:r>
            <a:r>
              <a:rPr lang="en-US" sz="1000" baseline="0" dirty="0">
                <a:solidFill>
                  <a:schemeClr val="tx1"/>
                </a:solidFill>
                <a:sym typeface="Wingdings 3" panose="05040102010807070707" pitchFamily="18" charset="2"/>
              </a:rPr>
              <a:t>Never change the footer text on individual slides. Change, t</a:t>
            </a:r>
            <a:r>
              <a:rPr lang="en-US" sz="1000" baseline="0" dirty="0">
                <a:solidFill>
                  <a:schemeClr val="tx1"/>
                </a:solidFill>
              </a:rPr>
              <a:t>urn on or off footer by using </a:t>
            </a:r>
            <a:br>
              <a:rPr lang="en-US" sz="1000" baseline="0" dirty="0">
                <a:solidFill>
                  <a:schemeClr val="tx1"/>
                </a:solidFill>
              </a:rPr>
            </a:br>
            <a:r>
              <a:rPr lang="en-US" sz="1000" baseline="0" dirty="0">
                <a:solidFill>
                  <a:schemeClr val="tx1"/>
                </a:solidFill>
              </a:rPr>
              <a:t>Insert </a:t>
            </a:r>
            <a:r>
              <a:rPr lang="en-US" sz="1000" baseline="0" dirty="0">
                <a:solidFill>
                  <a:schemeClr val="tx1"/>
                </a:solidFill>
                <a:sym typeface="Wingdings 3" panose="05040102010807070707" pitchFamily="18" charset="2"/>
              </a:rPr>
              <a:t> Header &amp; Footer Enter / change text  Click Apply All. </a:t>
            </a:r>
            <a:endParaRPr lang="en-US" sz="1000" baseline="0" dirty="0">
              <a:solidFill>
                <a:schemeClr val="tx1"/>
              </a:solidFill>
            </a:endParaRPr>
          </a:p>
        </p:txBody>
      </p:sp>
      <p:sp>
        <p:nvSpPr>
          <p:cNvPr id="113" name="TextBox 112"/>
          <p:cNvSpPr txBox="1"/>
          <p:nvPr userDrawn="1"/>
        </p:nvSpPr>
        <p:spPr>
          <a:xfrm>
            <a:off x="55813" y="6883559"/>
            <a:ext cx="903163" cy="142555"/>
          </a:xfrm>
          <a:prstGeom prst="rect">
            <a:avLst/>
          </a:prstGeom>
          <a:noFill/>
        </p:spPr>
        <p:txBody>
          <a:bodyPr wrap="square" lIns="0" tIns="0" rIns="0" bIns="0" rtlCol="0">
            <a:noAutofit/>
          </a:bodyPr>
          <a:lstStyle/>
          <a:p>
            <a:pPr algn="l"/>
            <a:r>
              <a:rPr lang="en-US" sz="800" dirty="0">
                <a:solidFill>
                  <a:schemeClr val="tx1"/>
                </a:solidFill>
                <a:latin typeface="Arial Narrow" panose="020B0606020202030204" pitchFamily="34" charset="0"/>
              </a:rPr>
              <a:t>Data color order</a:t>
            </a:r>
            <a:r>
              <a:rPr lang="en-US" sz="800" baseline="0" dirty="0">
                <a:solidFill>
                  <a:schemeClr val="tx1"/>
                </a:solidFill>
                <a:latin typeface="Arial Narrow" panose="020B0606020202030204" pitchFamily="34" charset="0"/>
              </a:rPr>
              <a:t>:</a:t>
            </a:r>
            <a:endParaRPr lang="en-US" sz="800" dirty="0">
              <a:solidFill>
                <a:schemeClr val="tx1"/>
              </a:solidFill>
              <a:latin typeface="Arial Narrow" panose="020B0606020202030204" pitchFamily="34" charset="0"/>
            </a:endParaRPr>
          </a:p>
        </p:txBody>
      </p:sp>
      <p:sp>
        <p:nvSpPr>
          <p:cNvPr id="114" name="TextBox 113"/>
          <p:cNvSpPr txBox="1"/>
          <p:nvPr userDrawn="1"/>
        </p:nvSpPr>
        <p:spPr>
          <a:xfrm>
            <a:off x="2804797" y="7042641"/>
            <a:ext cx="1320629" cy="136444"/>
          </a:xfrm>
          <a:prstGeom prst="rect">
            <a:avLst/>
          </a:prstGeom>
          <a:noFill/>
        </p:spPr>
        <p:txBody>
          <a:bodyPr wrap="square" lIns="0" tIns="0" rIns="0" bIns="0" rtlCol="0">
            <a:noAutofit/>
          </a:bodyPr>
          <a:lstStyle/>
          <a:p>
            <a:pPr algn="l"/>
            <a:r>
              <a:rPr lang="en-US" sz="800" dirty="0">
                <a:solidFill>
                  <a:schemeClr val="tx1"/>
                </a:solidFill>
                <a:latin typeface="Arial Narrow" panose="020B0606020202030204" pitchFamily="34" charset="0"/>
              </a:rPr>
              <a:t>Used with accent colors: </a:t>
            </a:r>
          </a:p>
        </p:txBody>
      </p:sp>
      <p:grpSp>
        <p:nvGrpSpPr>
          <p:cNvPr id="115" name="Group 114"/>
          <p:cNvGrpSpPr/>
          <p:nvPr userDrawn="1"/>
        </p:nvGrpSpPr>
        <p:grpSpPr>
          <a:xfrm>
            <a:off x="731575" y="6907927"/>
            <a:ext cx="1601607" cy="100584"/>
            <a:chOff x="914339" y="6913770"/>
            <a:chExt cx="1558450" cy="100584"/>
          </a:xfrm>
        </p:grpSpPr>
        <p:sp>
          <p:nvSpPr>
            <p:cNvPr id="116" name="Rectangle 115"/>
            <p:cNvSpPr/>
            <p:nvPr/>
          </p:nvSpPr>
          <p:spPr>
            <a:xfrm>
              <a:off x="914339" y="6913770"/>
              <a:ext cx="100584" cy="100584"/>
            </a:xfrm>
            <a:prstGeom prst="rect">
              <a:avLst/>
            </a:prstGeom>
            <a:solidFill>
              <a:srgbClr val="4F99C1"/>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117" name="Rectangle 116"/>
            <p:cNvSpPr/>
            <p:nvPr/>
          </p:nvSpPr>
          <p:spPr>
            <a:xfrm>
              <a:off x="1138627" y="6913770"/>
              <a:ext cx="100584" cy="100584"/>
            </a:xfrm>
            <a:prstGeom prst="rect">
              <a:avLst/>
            </a:prstGeom>
            <a:solidFill>
              <a:srgbClr val="FCB316"/>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chemeClr val="bg1"/>
                </a:solidFill>
                <a:effectLst/>
                <a:uLnTx/>
                <a:uFillTx/>
                <a:latin typeface="Akkurat Pro" pitchFamily="34" charset="0"/>
                <a:cs typeface="Arial"/>
              </a:endParaRPr>
            </a:p>
          </p:txBody>
        </p:sp>
        <p:sp>
          <p:nvSpPr>
            <p:cNvPr id="119" name="Rectangle 118"/>
            <p:cNvSpPr/>
            <p:nvPr/>
          </p:nvSpPr>
          <p:spPr>
            <a:xfrm>
              <a:off x="1026483" y="6913770"/>
              <a:ext cx="100584" cy="100584"/>
            </a:xfrm>
            <a:prstGeom prst="rect">
              <a:avLst/>
            </a:prstGeom>
            <a:solidFill>
              <a:srgbClr val="002B5F"/>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124" name="Rectangle 123"/>
            <p:cNvSpPr/>
            <p:nvPr/>
          </p:nvSpPr>
          <p:spPr>
            <a:xfrm>
              <a:off x="1250771" y="6913770"/>
              <a:ext cx="100584" cy="100584"/>
            </a:xfrm>
            <a:prstGeom prst="rect">
              <a:avLst/>
            </a:prstGeom>
            <a:solidFill>
              <a:srgbClr val="50280A"/>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l-NL"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125" name="Rectangle 124"/>
            <p:cNvSpPr/>
            <p:nvPr/>
          </p:nvSpPr>
          <p:spPr>
            <a:xfrm>
              <a:off x="1362915" y="6913770"/>
              <a:ext cx="100584" cy="100584"/>
            </a:xfrm>
            <a:prstGeom prst="rect">
              <a:avLst/>
            </a:prstGeom>
            <a:solidFill>
              <a:srgbClr val="DE8BA4"/>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126" name="Rectangle 125"/>
            <p:cNvSpPr/>
            <p:nvPr/>
          </p:nvSpPr>
          <p:spPr>
            <a:xfrm>
              <a:off x="1475059" y="6913770"/>
              <a:ext cx="100584" cy="100584"/>
            </a:xfrm>
            <a:prstGeom prst="rect">
              <a:avLst/>
            </a:prstGeom>
            <a:solidFill>
              <a:srgbClr val="6A035C"/>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127" name="Rectangle 126"/>
            <p:cNvSpPr/>
            <p:nvPr/>
          </p:nvSpPr>
          <p:spPr>
            <a:xfrm>
              <a:off x="1587203" y="6913770"/>
              <a:ext cx="100584" cy="100584"/>
            </a:xfrm>
            <a:prstGeom prst="rect">
              <a:avLst/>
            </a:prstGeom>
            <a:solidFill>
              <a:srgbClr val="00B3A0"/>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128" name="Rectangle 127"/>
            <p:cNvSpPr/>
            <p:nvPr/>
          </p:nvSpPr>
          <p:spPr>
            <a:xfrm>
              <a:off x="1699347" y="6913770"/>
              <a:ext cx="100584" cy="100584"/>
            </a:xfrm>
            <a:prstGeom prst="rect">
              <a:avLst/>
            </a:prstGeom>
            <a:solidFill>
              <a:srgbClr val="004D47"/>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rgbClr val="712300"/>
                </a:solidFill>
                <a:effectLst/>
                <a:uLnTx/>
                <a:uFillTx/>
                <a:latin typeface="Akkurat Pro" pitchFamily="34" charset="0"/>
                <a:cs typeface="Arial"/>
              </a:endParaRPr>
            </a:p>
          </p:txBody>
        </p:sp>
        <p:sp>
          <p:nvSpPr>
            <p:cNvPr id="130" name="Rectangle 129"/>
            <p:cNvSpPr/>
            <p:nvPr/>
          </p:nvSpPr>
          <p:spPr>
            <a:xfrm>
              <a:off x="1811491" y="6913770"/>
              <a:ext cx="100584" cy="100584"/>
            </a:xfrm>
            <a:prstGeom prst="rect">
              <a:avLst/>
            </a:prstGeom>
            <a:solidFill>
              <a:srgbClr val="F79668"/>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pt-BR" sz="200" b="0" i="0" u="none" strike="noStrike" kern="0" cap="none" spc="0" normalizeH="0" baseline="0" noProof="0" dirty="0">
                <a:ln>
                  <a:noFill/>
                </a:ln>
                <a:solidFill>
                  <a:schemeClr val="bg1"/>
                </a:solidFill>
                <a:effectLst/>
                <a:uLnTx/>
                <a:uFillTx/>
                <a:latin typeface="Akkurat Pro" pitchFamily="34" charset="0"/>
                <a:cs typeface="Arial"/>
              </a:endParaRPr>
            </a:p>
          </p:txBody>
        </p:sp>
        <p:sp>
          <p:nvSpPr>
            <p:cNvPr id="131" name="Rectangle 130"/>
            <p:cNvSpPr/>
            <p:nvPr/>
          </p:nvSpPr>
          <p:spPr>
            <a:xfrm>
              <a:off x="1923635" y="6913770"/>
              <a:ext cx="100584" cy="100584"/>
            </a:xfrm>
            <a:prstGeom prst="rect">
              <a:avLst/>
            </a:prstGeom>
            <a:solidFill>
              <a:srgbClr val="712300"/>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rgbClr val="6A035C"/>
                </a:solidFill>
                <a:effectLst/>
                <a:uLnTx/>
                <a:uFillTx/>
                <a:latin typeface="Akkurat Pro" pitchFamily="34" charset="0"/>
                <a:cs typeface="Arial"/>
              </a:endParaRPr>
            </a:p>
          </p:txBody>
        </p:sp>
        <p:sp>
          <p:nvSpPr>
            <p:cNvPr id="132" name="Rectangle 131"/>
            <p:cNvSpPr/>
            <p:nvPr/>
          </p:nvSpPr>
          <p:spPr>
            <a:xfrm>
              <a:off x="2035779" y="6913770"/>
              <a:ext cx="100584" cy="100584"/>
            </a:xfrm>
            <a:prstGeom prst="rect">
              <a:avLst/>
            </a:prstGeom>
            <a:solidFill>
              <a:srgbClr val="908EC5"/>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133" name="Rectangle 132"/>
            <p:cNvSpPr/>
            <p:nvPr/>
          </p:nvSpPr>
          <p:spPr>
            <a:xfrm>
              <a:off x="2147923" y="6913770"/>
              <a:ext cx="100584" cy="100584"/>
            </a:xfrm>
            <a:prstGeom prst="rect">
              <a:avLst/>
            </a:prstGeom>
            <a:solidFill>
              <a:srgbClr val="37237B"/>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rgbClr val="712300"/>
                </a:solidFill>
                <a:effectLst/>
                <a:uLnTx/>
                <a:uFillTx/>
                <a:latin typeface="Akkurat Pro" pitchFamily="34" charset="0"/>
                <a:cs typeface="Arial"/>
              </a:endParaRPr>
            </a:p>
          </p:txBody>
        </p:sp>
        <p:sp>
          <p:nvSpPr>
            <p:cNvPr id="134" name="Rectangle 133"/>
            <p:cNvSpPr/>
            <p:nvPr/>
          </p:nvSpPr>
          <p:spPr>
            <a:xfrm>
              <a:off x="2260067" y="6913770"/>
              <a:ext cx="100584" cy="100584"/>
            </a:xfrm>
            <a:prstGeom prst="rect">
              <a:avLst/>
            </a:prstGeom>
            <a:solidFill>
              <a:srgbClr val="A4C032"/>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pt-BR" sz="200" b="0" i="0" u="none" strike="noStrike" kern="0" cap="none" spc="0" normalizeH="0" baseline="0" noProof="0" dirty="0">
                <a:ln>
                  <a:noFill/>
                </a:ln>
                <a:solidFill>
                  <a:schemeClr val="bg1"/>
                </a:solidFill>
                <a:effectLst/>
                <a:uLnTx/>
                <a:uFillTx/>
                <a:latin typeface="Akkurat Pro" pitchFamily="34" charset="0"/>
                <a:cs typeface="Arial"/>
              </a:endParaRPr>
            </a:p>
          </p:txBody>
        </p:sp>
        <p:sp>
          <p:nvSpPr>
            <p:cNvPr id="135" name="Rectangle 134"/>
            <p:cNvSpPr/>
            <p:nvPr/>
          </p:nvSpPr>
          <p:spPr>
            <a:xfrm>
              <a:off x="2372205" y="6913770"/>
              <a:ext cx="100584" cy="100584"/>
            </a:xfrm>
            <a:prstGeom prst="rect">
              <a:avLst/>
            </a:prstGeom>
            <a:solidFill>
              <a:srgbClr val="2C3B0D"/>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rgbClr val="6A035C"/>
                </a:solidFill>
                <a:effectLst/>
                <a:uLnTx/>
                <a:uFillTx/>
                <a:latin typeface="Akkurat Pro" pitchFamily="34" charset="0"/>
                <a:cs typeface="Arial"/>
              </a:endParaRPr>
            </a:p>
          </p:txBody>
        </p:sp>
      </p:grpSp>
      <p:sp>
        <p:nvSpPr>
          <p:cNvPr id="136" name="TextBox 135"/>
          <p:cNvSpPr txBox="1"/>
          <p:nvPr userDrawn="1"/>
        </p:nvSpPr>
        <p:spPr>
          <a:xfrm>
            <a:off x="2535078" y="6883559"/>
            <a:ext cx="907901" cy="142555"/>
          </a:xfrm>
          <a:prstGeom prst="rect">
            <a:avLst/>
          </a:prstGeom>
          <a:noFill/>
        </p:spPr>
        <p:txBody>
          <a:bodyPr wrap="square" lIns="0" tIns="0" rIns="0" bIns="0" rtlCol="0">
            <a:noAutofit/>
          </a:bodyPr>
          <a:lstStyle/>
          <a:p>
            <a:pPr algn="l"/>
            <a:r>
              <a:rPr lang="en-US" sz="800" dirty="0">
                <a:solidFill>
                  <a:schemeClr val="tx1"/>
                </a:solidFill>
                <a:latin typeface="Arial Narrow" panose="020B0606020202030204" pitchFamily="34" charset="0"/>
              </a:rPr>
              <a:t>Complimentary colors:</a:t>
            </a:r>
          </a:p>
        </p:txBody>
      </p:sp>
      <p:grpSp>
        <p:nvGrpSpPr>
          <p:cNvPr id="137" name="Group 136"/>
          <p:cNvGrpSpPr/>
          <p:nvPr userDrawn="1"/>
        </p:nvGrpSpPr>
        <p:grpSpPr>
          <a:xfrm>
            <a:off x="2551546" y="7022893"/>
            <a:ext cx="218964" cy="91440"/>
            <a:chOff x="2279174" y="7027888"/>
            <a:chExt cx="164223" cy="91440"/>
          </a:xfrm>
        </p:grpSpPr>
        <p:cxnSp>
          <p:nvCxnSpPr>
            <p:cNvPr id="138" name="Straight Arrow Connector 137"/>
            <p:cNvCxnSpPr>
              <a:cxnSpLocks/>
            </p:cNvCxnSpPr>
            <p:nvPr userDrawn="1"/>
          </p:nvCxnSpPr>
          <p:spPr>
            <a:xfrm>
              <a:off x="2279174" y="7114593"/>
              <a:ext cx="164223" cy="0"/>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a:cxnSpLocks/>
            </p:cNvCxnSpPr>
            <p:nvPr userDrawn="1"/>
          </p:nvCxnSpPr>
          <p:spPr>
            <a:xfrm flipV="1">
              <a:off x="2281672" y="7027888"/>
              <a:ext cx="0" cy="9144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0" name="Group 139"/>
          <p:cNvGrpSpPr/>
          <p:nvPr userDrawn="1"/>
        </p:nvGrpSpPr>
        <p:grpSpPr>
          <a:xfrm>
            <a:off x="3760820" y="7063094"/>
            <a:ext cx="778165" cy="100584"/>
            <a:chOff x="1566748" y="7022234"/>
            <a:chExt cx="778165" cy="100584"/>
          </a:xfrm>
        </p:grpSpPr>
        <p:sp>
          <p:nvSpPr>
            <p:cNvPr id="141" name="Rectangle 140"/>
            <p:cNvSpPr/>
            <p:nvPr userDrawn="1"/>
          </p:nvSpPr>
          <p:spPr>
            <a:xfrm>
              <a:off x="1566748" y="7022234"/>
              <a:ext cx="100584" cy="100584"/>
            </a:xfrm>
            <a:prstGeom prst="rect">
              <a:avLst/>
            </a:prstGeom>
            <a:solidFill>
              <a:srgbClr val="007EAE"/>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142" name="Rectangle 141"/>
            <p:cNvSpPr/>
            <p:nvPr userDrawn="1"/>
          </p:nvSpPr>
          <p:spPr>
            <a:xfrm>
              <a:off x="1793022" y="7022234"/>
              <a:ext cx="100584" cy="100584"/>
            </a:xfrm>
            <a:prstGeom prst="rect">
              <a:avLst/>
            </a:prstGeom>
            <a:solidFill>
              <a:srgbClr val="C40067"/>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chemeClr val="bg1"/>
                </a:solidFill>
                <a:effectLst/>
                <a:uLnTx/>
                <a:uFillTx/>
                <a:latin typeface="Akkurat Pro" pitchFamily="34" charset="0"/>
                <a:cs typeface="Arial"/>
              </a:endParaRPr>
            </a:p>
          </p:txBody>
        </p:sp>
        <p:sp>
          <p:nvSpPr>
            <p:cNvPr id="143" name="Rectangle 142"/>
            <p:cNvSpPr/>
            <p:nvPr userDrawn="1"/>
          </p:nvSpPr>
          <p:spPr>
            <a:xfrm>
              <a:off x="1679885" y="7022234"/>
              <a:ext cx="100584" cy="100584"/>
            </a:xfrm>
            <a:prstGeom prst="rect">
              <a:avLst/>
            </a:prstGeom>
            <a:solidFill>
              <a:srgbClr val="FFAC17"/>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144" name="Rectangle 143"/>
            <p:cNvSpPr/>
            <p:nvPr userDrawn="1"/>
          </p:nvSpPr>
          <p:spPr>
            <a:xfrm>
              <a:off x="1906159" y="7022234"/>
              <a:ext cx="100584" cy="100584"/>
            </a:xfrm>
            <a:prstGeom prst="rect">
              <a:avLst/>
            </a:prstGeom>
            <a:solidFill>
              <a:srgbClr val="08C3A5"/>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l-NL"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145" name="Rectangle 144"/>
            <p:cNvSpPr/>
            <p:nvPr userDrawn="1"/>
          </p:nvSpPr>
          <p:spPr>
            <a:xfrm>
              <a:off x="2019296" y="7022234"/>
              <a:ext cx="100584" cy="100584"/>
            </a:xfrm>
            <a:prstGeom prst="rect">
              <a:avLst/>
            </a:prstGeom>
            <a:solidFill>
              <a:srgbClr val="F36C35"/>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146" name="Rectangle 145"/>
            <p:cNvSpPr/>
            <p:nvPr userDrawn="1"/>
          </p:nvSpPr>
          <p:spPr>
            <a:xfrm>
              <a:off x="2132432" y="7022234"/>
              <a:ext cx="100584" cy="100584"/>
            </a:xfrm>
            <a:prstGeom prst="rect">
              <a:avLst/>
            </a:prstGeom>
            <a:solidFill>
              <a:srgbClr val="6A6AB1"/>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147" name="Rectangle 146"/>
            <p:cNvSpPr/>
            <p:nvPr userDrawn="1"/>
          </p:nvSpPr>
          <p:spPr>
            <a:xfrm>
              <a:off x="2244329" y="7022234"/>
              <a:ext cx="100584" cy="100584"/>
            </a:xfrm>
            <a:prstGeom prst="rect">
              <a:avLst/>
            </a:prstGeom>
            <a:solidFill>
              <a:srgbClr val="A4C032"/>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grpSp>
      <p:grpSp>
        <p:nvGrpSpPr>
          <p:cNvPr id="148" name="Group 147"/>
          <p:cNvGrpSpPr/>
          <p:nvPr userDrawn="1"/>
        </p:nvGrpSpPr>
        <p:grpSpPr>
          <a:xfrm>
            <a:off x="3475603" y="6905748"/>
            <a:ext cx="549776" cy="100584"/>
            <a:chOff x="3141899" y="6907927"/>
            <a:chExt cx="549776" cy="100584"/>
          </a:xfrm>
        </p:grpSpPr>
        <p:sp>
          <p:nvSpPr>
            <p:cNvPr id="149" name="Rectangle 148"/>
            <p:cNvSpPr/>
            <p:nvPr/>
          </p:nvSpPr>
          <p:spPr>
            <a:xfrm>
              <a:off x="3141899" y="6907927"/>
              <a:ext cx="100584" cy="100584"/>
            </a:xfrm>
            <a:prstGeom prst="rect">
              <a:avLst/>
            </a:prstGeom>
            <a:solidFill>
              <a:srgbClr val="000000"/>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150" name="Rectangle 149"/>
            <p:cNvSpPr/>
            <p:nvPr/>
          </p:nvSpPr>
          <p:spPr>
            <a:xfrm>
              <a:off x="3366495" y="6907927"/>
              <a:ext cx="100584" cy="100584"/>
            </a:xfrm>
            <a:prstGeom prst="rect">
              <a:avLst/>
            </a:prstGeom>
            <a:solidFill>
              <a:srgbClr val="666666"/>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chemeClr val="bg1"/>
                </a:solidFill>
                <a:effectLst/>
                <a:uLnTx/>
                <a:uFillTx/>
                <a:latin typeface="Akkurat Pro" pitchFamily="34" charset="0"/>
                <a:cs typeface="Arial"/>
              </a:endParaRPr>
            </a:p>
          </p:txBody>
        </p:sp>
        <p:sp>
          <p:nvSpPr>
            <p:cNvPr id="151" name="Rectangle 150"/>
            <p:cNvSpPr/>
            <p:nvPr/>
          </p:nvSpPr>
          <p:spPr>
            <a:xfrm>
              <a:off x="3254197" y="6907927"/>
              <a:ext cx="100584" cy="100584"/>
            </a:xfrm>
            <a:prstGeom prst="rect">
              <a:avLst/>
            </a:prstGeom>
            <a:solidFill>
              <a:srgbClr val="333333"/>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152" name="Rectangle 151"/>
            <p:cNvSpPr/>
            <p:nvPr/>
          </p:nvSpPr>
          <p:spPr>
            <a:xfrm>
              <a:off x="3478793" y="6907927"/>
              <a:ext cx="100584" cy="100584"/>
            </a:xfrm>
            <a:prstGeom prst="rect">
              <a:avLst/>
            </a:prstGeom>
            <a:solidFill>
              <a:srgbClr val="999999"/>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l-NL"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153" name="Rectangle 152"/>
            <p:cNvSpPr/>
            <p:nvPr/>
          </p:nvSpPr>
          <p:spPr>
            <a:xfrm>
              <a:off x="3591091" y="6907927"/>
              <a:ext cx="100584" cy="100584"/>
            </a:xfrm>
            <a:prstGeom prst="rect">
              <a:avLst/>
            </a:prstGeom>
            <a:solidFill>
              <a:srgbClr val="CCCCCC"/>
            </a:solidFill>
            <a:ln w="3175">
              <a:solidFill>
                <a:srgbClr val="A7A9AC"/>
              </a:solid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grpSp>
      <p:grpSp>
        <p:nvGrpSpPr>
          <p:cNvPr id="154" name="Group 153"/>
          <p:cNvGrpSpPr/>
          <p:nvPr userDrawn="1"/>
        </p:nvGrpSpPr>
        <p:grpSpPr>
          <a:xfrm>
            <a:off x="4110314" y="6905748"/>
            <a:ext cx="549777" cy="100584"/>
            <a:chOff x="2057435" y="7026985"/>
            <a:chExt cx="549777" cy="100584"/>
          </a:xfrm>
        </p:grpSpPr>
        <p:sp>
          <p:nvSpPr>
            <p:cNvPr id="155" name="Rectangle 154"/>
            <p:cNvSpPr/>
            <p:nvPr/>
          </p:nvSpPr>
          <p:spPr>
            <a:xfrm>
              <a:off x="2057435" y="7026985"/>
              <a:ext cx="100584" cy="100584"/>
            </a:xfrm>
            <a:prstGeom prst="rect">
              <a:avLst/>
            </a:prstGeom>
            <a:solidFill>
              <a:srgbClr val="473729"/>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156" name="Rectangle 155"/>
            <p:cNvSpPr/>
            <p:nvPr/>
          </p:nvSpPr>
          <p:spPr>
            <a:xfrm>
              <a:off x="2282031" y="7026985"/>
              <a:ext cx="100584" cy="100584"/>
            </a:xfrm>
            <a:prstGeom prst="rect">
              <a:avLst/>
            </a:prstGeom>
            <a:solidFill>
              <a:srgbClr val="A39382"/>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chemeClr val="bg1"/>
                </a:solidFill>
                <a:effectLst/>
                <a:uLnTx/>
                <a:uFillTx/>
                <a:latin typeface="Akkurat Pro" pitchFamily="34" charset="0"/>
                <a:cs typeface="Arial"/>
              </a:endParaRPr>
            </a:p>
          </p:txBody>
        </p:sp>
        <p:sp>
          <p:nvSpPr>
            <p:cNvPr id="157" name="Rectangle 156"/>
            <p:cNvSpPr/>
            <p:nvPr/>
          </p:nvSpPr>
          <p:spPr>
            <a:xfrm>
              <a:off x="2169733" y="7026985"/>
              <a:ext cx="100584" cy="100584"/>
            </a:xfrm>
            <a:prstGeom prst="rect">
              <a:avLst/>
            </a:prstGeom>
            <a:solidFill>
              <a:srgbClr val="7A6855"/>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158" name="Rectangle 157"/>
            <p:cNvSpPr/>
            <p:nvPr/>
          </p:nvSpPr>
          <p:spPr>
            <a:xfrm>
              <a:off x="2394329" y="7026985"/>
              <a:ext cx="100584" cy="100584"/>
            </a:xfrm>
            <a:prstGeom prst="rect">
              <a:avLst/>
            </a:prstGeom>
            <a:solidFill>
              <a:srgbClr val="B7A99A"/>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l-NL"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159" name="Rectangle 158"/>
            <p:cNvSpPr/>
            <p:nvPr/>
          </p:nvSpPr>
          <p:spPr>
            <a:xfrm>
              <a:off x="2506628" y="7026985"/>
              <a:ext cx="100584" cy="100584"/>
            </a:xfrm>
            <a:prstGeom prst="rect">
              <a:avLst/>
            </a:prstGeom>
            <a:solidFill>
              <a:srgbClr val="CEC2B4"/>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grpSp>
      <p:grpSp>
        <p:nvGrpSpPr>
          <p:cNvPr id="72" name="Group 71"/>
          <p:cNvGrpSpPr/>
          <p:nvPr userDrawn="1"/>
        </p:nvGrpSpPr>
        <p:grpSpPr>
          <a:xfrm>
            <a:off x="12241504" y="6238804"/>
            <a:ext cx="739028" cy="978343"/>
            <a:chOff x="9173426" y="6237765"/>
            <a:chExt cx="739028" cy="978343"/>
          </a:xfrm>
        </p:grpSpPr>
        <p:sp>
          <p:nvSpPr>
            <p:cNvPr id="73" name="Rectangle 72"/>
            <p:cNvSpPr/>
            <p:nvPr userDrawn="1"/>
          </p:nvSpPr>
          <p:spPr>
            <a:xfrm>
              <a:off x="9173426" y="6237765"/>
              <a:ext cx="739028" cy="97834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tx1"/>
                </a:solidFill>
              </a:endParaRPr>
            </a:p>
          </p:txBody>
        </p:sp>
        <p:grpSp>
          <p:nvGrpSpPr>
            <p:cNvPr id="74" name="Group 73"/>
            <p:cNvGrpSpPr/>
            <p:nvPr userDrawn="1"/>
          </p:nvGrpSpPr>
          <p:grpSpPr>
            <a:xfrm>
              <a:off x="9218311" y="6565676"/>
              <a:ext cx="609784" cy="615127"/>
              <a:chOff x="9218311" y="6565676"/>
              <a:chExt cx="609784" cy="615127"/>
            </a:xfrm>
          </p:grpSpPr>
          <p:sp>
            <p:nvSpPr>
              <p:cNvPr id="76" name="Rectangle 75"/>
              <p:cNvSpPr/>
              <p:nvPr/>
            </p:nvSpPr>
            <p:spPr>
              <a:xfrm>
                <a:off x="9218311" y="6565676"/>
                <a:ext cx="100584" cy="100584"/>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77" name="Rectangle 76"/>
              <p:cNvSpPr/>
              <p:nvPr/>
            </p:nvSpPr>
            <p:spPr>
              <a:xfrm>
                <a:off x="9493231" y="6565676"/>
                <a:ext cx="100584" cy="100584"/>
              </a:xfrm>
              <a:prstGeom prst="rect">
                <a:avLst/>
              </a:prstGeom>
              <a:solidFill>
                <a:srgbClr val="7B9133"/>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chemeClr val="bg1"/>
                  </a:solidFill>
                  <a:effectLst/>
                  <a:uLnTx/>
                  <a:uFillTx/>
                  <a:latin typeface="Akkurat Pro" pitchFamily="34" charset="0"/>
                  <a:cs typeface="Arial"/>
                </a:endParaRPr>
              </a:p>
            </p:txBody>
          </p:sp>
          <p:sp>
            <p:nvSpPr>
              <p:cNvPr id="78" name="Rectangle 77"/>
              <p:cNvSpPr/>
              <p:nvPr/>
            </p:nvSpPr>
            <p:spPr>
              <a:xfrm>
                <a:off x="9376091" y="6565676"/>
                <a:ext cx="100584" cy="100584"/>
              </a:xfrm>
              <a:prstGeom prst="rect">
                <a:avLst/>
              </a:prstGeom>
              <a:solidFill>
                <a:srgbClr val="2B3B0D"/>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79" name="Rectangle 78"/>
              <p:cNvSpPr/>
              <p:nvPr/>
            </p:nvSpPr>
            <p:spPr>
              <a:xfrm>
                <a:off x="9610371" y="6565676"/>
                <a:ext cx="100584" cy="100584"/>
              </a:xfrm>
              <a:prstGeom prst="rect">
                <a:avLst/>
              </a:prstGeom>
              <a:solidFill>
                <a:srgbClr val="7B9133"/>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l-NL"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80" name="Rectangle 79"/>
              <p:cNvSpPr/>
              <p:nvPr/>
            </p:nvSpPr>
            <p:spPr>
              <a:xfrm>
                <a:off x="9727511" y="6565676"/>
                <a:ext cx="100584" cy="100584"/>
              </a:xfrm>
              <a:prstGeom prst="rect">
                <a:avLst/>
              </a:prstGeom>
              <a:solidFill>
                <a:srgbClr val="C5D582"/>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81" name="Rectangle 80"/>
              <p:cNvSpPr/>
              <p:nvPr userDrawn="1"/>
            </p:nvSpPr>
            <p:spPr>
              <a:xfrm>
                <a:off x="9218311" y="6694312"/>
                <a:ext cx="100584" cy="100584"/>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83" name="Rectangle 82"/>
              <p:cNvSpPr/>
              <p:nvPr userDrawn="1"/>
            </p:nvSpPr>
            <p:spPr>
              <a:xfrm>
                <a:off x="9493231" y="6694312"/>
                <a:ext cx="100584" cy="100584"/>
              </a:xfrm>
              <a:prstGeom prst="rect">
                <a:avLst/>
              </a:prstGeom>
              <a:solidFill>
                <a:srgbClr val="D05883"/>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chemeClr val="bg1"/>
                  </a:solidFill>
                  <a:effectLst/>
                  <a:uLnTx/>
                  <a:uFillTx/>
                  <a:latin typeface="Akkurat Pro" pitchFamily="34" charset="0"/>
                  <a:cs typeface="Arial"/>
                </a:endParaRPr>
              </a:p>
            </p:txBody>
          </p:sp>
          <p:sp>
            <p:nvSpPr>
              <p:cNvPr id="84" name="Rectangle 83"/>
              <p:cNvSpPr/>
              <p:nvPr userDrawn="1"/>
            </p:nvSpPr>
            <p:spPr>
              <a:xfrm>
                <a:off x="9376091" y="6694312"/>
                <a:ext cx="100584" cy="100584"/>
              </a:xfrm>
              <a:prstGeom prst="rect">
                <a:avLst/>
              </a:prstGeom>
              <a:solidFill>
                <a:srgbClr val="69025C"/>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85" name="Rectangle 84"/>
              <p:cNvSpPr/>
              <p:nvPr userDrawn="1"/>
            </p:nvSpPr>
            <p:spPr>
              <a:xfrm>
                <a:off x="9610371" y="6694312"/>
                <a:ext cx="100584" cy="100584"/>
              </a:xfrm>
              <a:prstGeom prst="rect">
                <a:avLst/>
              </a:prstGeom>
              <a:solidFill>
                <a:srgbClr val="DD8BA4"/>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l-NL"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86" name="Rectangle 85"/>
              <p:cNvSpPr/>
              <p:nvPr userDrawn="1"/>
            </p:nvSpPr>
            <p:spPr>
              <a:xfrm>
                <a:off x="9727511" y="6694312"/>
                <a:ext cx="100584" cy="100584"/>
              </a:xfrm>
              <a:prstGeom prst="rect">
                <a:avLst/>
              </a:prstGeom>
              <a:solidFill>
                <a:srgbClr val="ECC0CB"/>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87" name="Rectangle 86"/>
              <p:cNvSpPr/>
              <p:nvPr userDrawn="1"/>
            </p:nvSpPr>
            <p:spPr>
              <a:xfrm>
                <a:off x="9218311" y="6822948"/>
                <a:ext cx="100584" cy="10058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88" name="Rectangle 87"/>
              <p:cNvSpPr/>
              <p:nvPr userDrawn="1"/>
            </p:nvSpPr>
            <p:spPr>
              <a:xfrm>
                <a:off x="9493231" y="6822948"/>
                <a:ext cx="100584" cy="100584"/>
              </a:xfrm>
              <a:prstGeom prst="rect">
                <a:avLst/>
              </a:prstGeom>
              <a:solidFill>
                <a:srgbClr val="BD4618"/>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chemeClr val="bg1"/>
                  </a:solidFill>
                  <a:effectLst/>
                  <a:uLnTx/>
                  <a:uFillTx/>
                  <a:latin typeface="Akkurat Pro" pitchFamily="34" charset="0"/>
                  <a:cs typeface="Arial"/>
                </a:endParaRPr>
              </a:p>
            </p:txBody>
          </p:sp>
          <p:sp>
            <p:nvSpPr>
              <p:cNvPr id="89" name="Rectangle 88"/>
              <p:cNvSpPr/>
              <p:nvPr userDrawn="1"/>
            </p:nvSpPr>
            <p:spPr>
              <a:xfrm>
                <a:off x="9376091" y="6822948"/>
                <a:ext cx="100584" cy="100584"/>
              </a:xfrm>
              <a:prstGeom prst="rect">
                <a:avLst/>
              </a:prstGeom>
              <a:solidFill>
                <a:srgbClr val="712200"/>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90" name="Rectangle 89"/>
              <p:cNvSpPr/>
              <p:nvPr userDrawn="1"/>
            </p:nvSpPr>
            <p:spPr>
              <a:xfrm>
                <a:off x="9610371" y="6822948"/>
                <a:ext cx="100584" cy="100584"/>
              </a:xfrm>
              <a:prstGeom prst="rect">
                <a:avLst/>
              </a:prstGeom>
              <a:solidFill>
                <a:srgbClr val="F69567"/>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l-NL"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91" name="Rectangle 90"/>
              <p:cNvSpPr/>
              <p:nvPr userDrawn="1"/>
            </p:nvSpPr>
            <p:spPr>
              <a:xfrm>
                <a:off x="9727511" y="6822948"/>
                <a:ext cx="100584" cy="100584"/>
              </a:xfrm>
              <a:prstGeom prst="rect">
                <a:avLst/>
              </a:prstGeom>
              <a:solidFill>
                <a:srgbClr val="FABD9B"/>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92" name="Rectangle 91"/>
              <p:cNvSpPr/>
              <p:nvPr userDrawn="1"/>
            </p:nvSpPr>
            <p:spPr>
              <a:xfrm>
                <a:off x="9218311" y="6951584"/>
                <a:ext cx="100584" cy="100584"/>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93" name="Rectangle 92"/>
              <p:cNvSpPr/>
              <p:nvPr userDrawn="1"/>
            </p:nvSpPr>
            <p:spPr>
              <a:xfrm>
                <a:off x="9493231" y="6951584"/>
                <a:ext cx="100584" cy="100584"/>
              </a:xfrm>
              <a:prstGeom prst="rect">
                <a:avLst/>
              </a:prstGeom>
              <a:solidFill>
                <a:srgbClr val="4F99C0"/>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chemeClr val="bg1"/>
                  </a:solidFill>
                  <a:effectLst/>
                  <a:uLnTx/>
                  <a:uFillTx/>
                  <a:latin typeface="Akkurat Pro" pitchFamily="34" charset="0"/>
                  <a:cs typeface="Arial"/>
                </a:endParaRPr>
              </a:p>
            </p:txBody>
          </p:sp>
          <p:sp>
            <p:nvSpPr>
              <p:cNvPr id="94" name="Rectangle 93"/>
              <p:cNvSpPr/>
              <p:nvPr userDrawn="1"/>
            </p:nvSpPr>
            <p:spPr>
              <a:xfrm>
                <a:off x="9376091" y="6951584"/>
                <a:ext cx="100584" cy="100584"/>
              </a:xfrm>
              <a:prstGeom prst="rect">
                <a:avLst/>
              </a:prstGeom>
              <a:solidFill>
                <a:srgbClr val="002B5E"/>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95" name="Rectangle 94"/>
              <p:cNvSpPr/>
              <p:nvPr userDrawn="1"/>
            </p:nvSpPr>
            <p:spPr>
              <a:xfrm>
                <a:off x="9610371" y="6951584"/>
                <a:ext cx="100584" cy="100584"/>
              </a:xfrm>
              <a:prstGeom prst="rect">
                <a:avLst/>
              </a:prstGeom>
              <a:solidFill>
                <a:srgbClr val="4F99C0"/>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l-NL"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96" name="Rectangle 95"/>
              <p:cNvSpPr/>
              <p:nvPr userDrawn="1"/>
            </p:nvSpPr>
            <p:spPr>
              <a:xfrm>
                <a:off x="9727511" y="6951584"/>
                <a:ext cx="100584" cy="100584"/>
              </a:xfrm>
              <a:prstGeom prst="rect">
                <a:avLst/>
              </a:prstGeom>
              <a:solidFill>
                <a:srgbClr val="A0C3DA"/>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97" name="Rectangle 96"/>
              <p:cNvSpPr/>
              <p:nvPr userDrawn="1"/>
            </p:nvSpPr>
            <p:spPr>
              <a:xfrm>
                <a:off x="9218311" y="7080219"/>
                <a:ext cx="100584" cy="100584"/>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98" name="Rectangle 97"/>
              <p:cNvSpPr/>
              <p:nvPr userDrawn="1"/>
            </p:nvSpPr>
            <p:spPr>
              <a:xfrm>
                <a:off x="9493231" y="7080219"/>
                <a:ext cx="100584" cy="100584"/>
              </a:xfrm>
              <a:prstGeom prst="rect">
                <a:avLst/>
              </a:prstGeom>
              <a:solidFill>
                <a:srgbClr val="534F9E"/>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chemeClr val="bg1"/>
                  </a:solidFill>
                  <a:effectLst/>
                  <a:uLnTx/>
                  <a:uFillTx/>
                  <a:latin typeface="Akkurat Pro" pitchFamily="34" charset="0"/>
                  <a:cs typeface="Arial"/>
                </a:endParaRPr>
              </a:p>
            </p:txBody>
          </p:sp>
          <p:sp>
            <p:nvSpPr>
              <p:cNvPr id="99" name="Rectangle 98"/>
              <p:cNvSpPr/>
              <p:nvPr userDrawn="1"/>
            </p:nvSpPr>
            <p:spPr>
              <a:xfrm>
                <a:off x="9376091" y="7080219"/>
                <a:ext cx="100584" cy="100584"/>
              </a:xfrm>
              <a:prstGeom prst="rect">
                <a:avLst/>
              </a:prstGeom>
              <a:solidFill>
                <a:srgbClr val="37227A"/>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100" name="Rectangle 99"/>
              <p:cNvSpPr/>
              <p:nvPr userDrawn="1"/>
            </p:nvSpPr>
            <p:spPr>
              <a:xfrm>
                <a:off x="9610371" y="7080219"/>
                <a:ext cx="100584" cy="100584"/>
              </a:xfrm>
              <a:prstGeom prst="rect">
                <a:avLst/>
              </a:prstGeom>
              <a:solidFill>
                <a:srgbClr val="908DC5"/>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l-NL"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101" name="Rectangle 100"/>
              <p:cNvSpPr/>
              <p:nvPr userDrawn="1"/>
            </p:nvSpPr>
            <p:spPr>
              <a:xfrm>
                <a:off x="9727511" y="7080219"/>
                <a:ext cx="100584" cy="100584"/>
              </a:xfrm>
              <a:prstGeom prst="rect">
                <a:avLst/>
              </a:prstGeom>
              <a:solidFill>
                <a:srgbClr val="BBB9DC"/>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grpSp>
        <p:sp>
          <p:nvSpPr>
            <p:cNvPr id="75" name="TextBox 74"/>
            <p:cNvSpPr txBox="1"/>
            <p:nvPr userDrawn="1"/>
          </p:nvSpPr>
          <p:spPr>
            <a:xfrm>
              <a:off x="9203119" y="6283237"/>
              <a:ext cx="677372" cy="142555"/>
            </a:xfrm>
            <a:prstGeom prst="rect">
              <a:avLst/>
            </a:prstGeom>
            <a:noFill/>
          </p:spPr>
          <p:txBody>
            <a:bodyPr wrap="square" lIns="0" tIns="0" rIns="0" bIns="0" rtlCol="0">
              <a:noAutofit/>
            </a:bodyPr>
            <a:lstStyle/>
            <a:p>
              <a:pPr algn="l"/>
              <a:r>
                <a:rPr lang="en-US" sz="800" dirty="0" err="1">
                  <a:solidFill>
                    <a:schemeClr val="tx1"/>
                  </a:solidFill>
                  <a:latin typeface="Arial Narrow" panose="020B0606020202030204" pitchFamily="34" charset="0"/>
                </a:rPr>
                <a:t>Platts</a:t>
              </a:r>
              <a:r>
                <a:rPr lang="en-US" sz="800" dirty="0">
                  <a:solidFill>
                    <a:schemeClr val="tx1"/>
                  </a:solidFill>
                  <a:latin typeface="Arial Narrow" panose="020B0606020202030204" pitchFamily="34" charset="0"/>
                </a:rPr>
                <a:t> Commodity Colors: </a:t>
              </a:r>
            </a:p>
          </p:txBody>
        </p:sp>
      </p:grpSp>
    </p:spTree>
    <p:extLst>
      <p:ext uri="{BB962C8B-B14F-4D97-AF65-F5344CB8AC3E}">
        <p14:creationId xmlns:p14="http://schemas.microsoft.com/office/powerpoint/2010/main" val="4245870256"/>
      </p:ext>
    </p:extLst>
  </p:cSld>
  <p:clrMap bg1="lt1" tx1="dk1" bg2="lt2" tx2="dk2" accent1="accent1" accent2="accent2" accent3="accent3" accent4="accent4" accent5="accent5" accent6="accent6" hlink="hlink" folHlink="folHlink"/>
  <p:sldLayoutIdLst>
    <p:sldLayoutId id="2147483899" r:id="rId1"/>
    <p:sldLayoutId id="2147483900" r:id="rId2"/>
    <p:sldLayoutId id="2147483901" r:id="rId3"/>
    <p:sldLayoutId id="2147483902" r:id="rId4"/>
    <p:sldLayoutId id="2147483903" r:id="rId5"/>
    <p:sldLayoutId id="2147483904" r:id="rId6"/>
    <p:sldLayoutId id="2147483905" r:id="rId7"/>
    <p:sldLayoutId id="2147483906" r:id="rId8"/>
    <p:sldLayoutId id="2147483907" r:id="rId9"/>
    <p:sldLayoutId id="2147483908" r:id="rId10"/>
    <p:sldLayoutId id="2147483909" r:id="rId11"/>
    <p:sldLayoutId id="2147483910" r:id="rId12"/>
    <p:sldLayoutId id="2147483911" r:id="rId13"/>
    <p:sldLayoutId id="2147483912" r:id="rId14"/>
    <p:sldLayoutId id="2147483913" r:id="rId15"/>
    <p:sldLayoutId id="2147483914" r:id="rId16"/>
    <p:sldLayoutId id="2147483915" r:id="rId17"/>
    <p:sldLayoutId id="2147483916" r:id="rId18"/>
    <p:sldLayoutId id="2147483917" r:id="rId19"/>
    <p:sldLayoutId id="2147483918" r:id="rId20"/>
    <p:sldLayoutId id="2147483919" r:id="rId21"/>
    <p:sldLayoutId id="2147483920" r:id="rId22"/>
    <p:sldLayoutId id="2147483921" r:id="rId23"/>
    <p:sldLayoutId id="2147483922" r:id="rId24"/>
    <p:sldLayoutId id="2147483923" r:id="rId25"/>
    <p:sldLayoutId id="2147483924" r:id="rId26"/>
    <p:sldLayoutId id="2147483925" r:id="rId27"/>
    <p:sldLayoutId id="2147483926" r:id="rId28"/>
    <p:sldLayoutId id="2147483927" r:id="rId29"/>
    <p:sldLayoutId id="2147483928" r:id="rId30"/>
    <p:sldLayoutId id="2147483929" r:id="rId31"/>
    <p:sldLayoutId id="2147483930" r:id="rId32"/>
    <p:sldLayoutId id="2147483931" r:id="rId33"/>
    <p:sldLayoutId id="2147483932" r:id="rId34"/>
    <p:sldLayoutId id="2147483933" r:id="rId35"/>
    <p:sldLayoutId id="2147483934" r:id="rId36"/>
    <p:sldLayoutId id="2147483935" r:id="rId37"/>
    <p:sldLayoutId id="2147483936" r:id="rId38"/>
  </p:sldLayoutIdLst>
  <p:hf hdr="0" dt="0"/>
  <p:txStyles>
    <p:titleStyle>
      <a:lvl1pPr algn="l" defTabSz="914400" rtl="0" eaLnBrk="1" latinLnBrk="0" hangingPunct="1">
        <a:lnSpc>
          <a:spcPct val="90000"/>
        </a:lnSpc>
        <a:spcBef>
          <a:spcPct val="0"/>
        </a:spcBef>
        <a:buNone/>
        <a:defRPr sz="2800" b="1" kern="1200">
          <a:solidFill>
            <a:schemeClr val="tx1"/>
          </a:solidFill>
          <a:latin typeface="+mj-lt"/>
          <a:ea typeface="+mj-ea"/>
          <a:cs typeface="+mj-cs"/>
        </a:defRPr>
      </a:lvl1pPr>
    </p:titleStyle>
    <p:bodyStyle>
      <a:lvl1pPr marL="169863" indent="-169863" algn="l" defTabSz="914400" rtl="0" eaLnBrk="1" latinLnBrk="0" hangingPunct="1">
        <a:lnSpc>
          <a:spcPct val="90000"/>
        </a:lnSpc>
        <a:spcBef>
          <a:spcPts val="1200"/>
        </a:spcBef>
        <a:spcAft>
          <a:spcPts val="200"/>
        </a:spcAft>
        <a:buFont typeface="Arial" panose="020B0604020202020204" pitchFamily="34" charset="0"/>
        <a:buChar char="•"/>
        <a:defRPr sz="2000" b="0" kern="1200">
          <a:solidFill>
            <a:schemeClr val="tx1"/>
          </a:solidFill>
          <a:latin typeface="+mn-lt"/>
          <a:ea typeface="+mn-ea"/>
          <a:cs typeface="+mn-cs"/>
        </a:defRPr>
      </a:lvl1pPr>
      <a:lvl2pPr marL="403225" indent="-219456" algn="l" defTabSz="914400" rtl="0" eaLnBrk="1" latinLnBrk="0" hangingPunct="1">
        <a:lnSpc>
          <a:spcPct val="90000"/>
        </a:lnSpc>
        <a:spcBef>
          <a:spcPts val="300"/>
        </a:spcBef>
        <a:spcAft>
          <a:spcPts val="0"/>
        </a:spcAft>
        <a:buFont typeface="Arial" panose="020B0604020202020204" pitchFamily="34" charset="0"/>
        <a:buChar char="–"/>
        <a:defRPr sz="1800" b="0" kern="1200">
          <a:solidFill>
            <a:schemeClr val="tx1"/>
          </a:solidFill>
          <a:latin typeface="+mn-lt"/>
          <a:ea typeface="+mn-ea"/>
          <a:cs typeface="+mn-cs"/>
        </a:defRPr>
      </a:lvl2pPr>
      <a:lvl3pPr marL="566928" indent="-169863" algn="l" defTabSz="914400" rtl="0" eaLnBrk="1" latinLnBrk="0" hangingPunct="1">
        <a:lnSpc>
          <a:spcPct val="90000"/>
        </a:lnSpc>
        <a:spcBef>
          <a:spcPts val="300"/>
        </a:spcBef>
        <a:spcAft>
          <a:spcPts val="0"/>
        </a:spcAft>
        <a:buFont typeface="Wingdings" panose="05000000000000000000" pitchFamily="2" charset="2"/>
        <a:buChar char="§"/>
        <a:defRPr sz="1600" b="0" kern="1200">
          <a:solidFill>
            <a:schemeClr val="tx1"/>
          </a:solidFill>
          <a:latin typeface="+mn-lt"/>
          <a:ea typeface="+mn-ea"/>
          <a:cs typeface="+mn-cs"/>
        </a:defRPr>
      </a:lvl3pPr>
      <a:lvl4pPr marL="740664" indent="-173736" algn="l" defTabSz="914400" rtl="0" eaLnBrk="1" latinLnBrk="0" hangingPunct="1">
        <a:lnSpc>
          <a:spcPct val="90000"/>
        </a:lnSpc>
        <a:spcBef>
          <a:spcPts val="300"/>
        </a:spcBef>
        <a:buFont typeface="Arial" panose="020B0604020202020204" pitchFamily="34" charset="0"/>
        <a:buChar char="•"/>
        <a:defRPr sz="1400" b="0" kern="1200">
          <a:solidFill>
            <a:schemeClr val="tx1"/>
          </a:solidFill>
          <a:latin typeface="+mn-lt"/>
          <a:ea typeface="+mn-ea"/>
          <a:cs typeface="+mn-cs"/>
        </a:defRPr>
      </a:lvl4pPr>
      <a:lvl5pPr marL="914400" indent="-173736" algn="l" defTabSz="914400" rtl="0" eaLnBrk="1" latinLnBrk="0" hangingPunct="1">
        <a:lnSpc>
          <a:spcPct val="90000"/>
        </a:lnSpc>
        <a:spcBef>
          <a:spcPts val="300"/>
        </a:spcBef>
        <a:buFont typeface="Arial" panose="020B0604020202020204" pitchFamily="34" charset="0"/>
        <a:buChar char="–"/>
        <a:defRPr sz="14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A4A3A4"/>
          </p15:clr>
        </p15:guide>
        <p15:guide id="2" pos="3840">
          <p15:clr>
            <a:srgbClr val="A4A3A4"/>
          </p15:clr>
        </p15:guide>
        <p15:guide id="3" orient="horz" pos="1128">
          <p15:clr>
            <a:srgbClr val="F26B43"/>
          </p15:clr>
        </p15:guide>
        <p15:guide id="5" orient="horz" pos="864">
          <p15:clr>
            <a:srgbClr val="5ACBF0"/>
          </p15:clr>
        </p15:guide>
        <p15:guide id="6" orient="horz" pos="136">
          <p15:clr>
            <a:srgbClr val="A4A3A4"/>
          </p15:clr>
        </p15:guide>
        <p15:guide id="7" orient="horz" pos="3837">
          <p15:clr>
            <a:srgbClr val="F26B43"/>
          </p15:clr>
        </p15:guide>
        <p15:guide id="8" orient="horz" pos="4190">
          <p15:clr>
            <a:srgbClr val="A4A3A4"/>
          </p15:clr>
        </p15:guide>
        <p15:guide id="9" pos="7424">
          <p15:clr>
            <a:srgbClr val="F26B43"/>
          </p15:clr>
        </p15:guide>
        <p15:guide id="10" pos="253">
          <p15:clr>
            <a:srgbClr val="F26B43"/>
          </p15:clr>
        </p15:guide>
        <p15:guide id="12" orient="horz" pos="3576">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42.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9.xml"/><Relationship Id="rId7" Type="http://schemas.openxmlformats.org/officeDocument/2006/relationships/image" Target="../media/image42.png"/><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42.png"/><Relationship Id="rId5" Type="http://schemas.openxmlformats.org/officeDocument/2006/relationships/image" Target="../media/image59.png"/><Relationship Id="rId4"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42.png"/><Relationship Id="rId5" Type="http://schemas.openxmlformats.org/officeDocument/2006/relationships/image" Target="../media/image60.png"/><Relationship Id="rId4" Type="http://schemas.openxmlformats.org/officeDocument/2006/relationships/notesSlide" Target="../notesSlides/notesSlide11.xml"/></Relationships>
</file>

<file path=ppt/slides/_rels/slide2.xml.rels><?xml version="1.0" encoding="UTF-8" standalone="yes"?>
<Relationships xmlns="http://schemas.openxmlformats.org/package/2006/relationships"><Relationship Id="rId8" Type="http://schemas.openxmlformats.org/officeDocument/2006/relationships/diagramColors" Target="../diagrams/colors1.xml"/><Relationship Id="rId13" Type="http://schemas.openxmlformats.org/officeDocument/2006/relationships/image" Target="../media/image46.png"/><Relationship Id="rId3" Type="http://schemas.openxmlformats.org/officeDocument/2006/relationships/slideLayout" Target="../slideLayouts/slideLayout19.xml"/><Relationship Id="rId7" Type="http://schemas.openxmlformats.org/officeDocument/2006/relationships/diagramQuickStyle" Target="../diagrams/quickStyle1.xml"/><Relationship Id="rId12" Type="http://schemas.openxmlformats.org/officeDocument/2006/relationships/image" Target="../media/image45.png"/><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diagramLayout" Target="../diagrams/layout1.xml"/><Relationship Id="rId11" Type="http://schemas.openxmlformats.org/officeDocument/2006/relationships/image" Target="../media/image44.png"/><Relationship Id="rId5" Type="http://schemas.openxmlformats.org/officeDocument/2006/relationships/diagramData" Target="../diagrams/data1.xml"/><Relationship Id="rId10" Type="http://schemas.openxmlformats.org/officeDocument/2006/relationships/image" Target="../media/image43.jpeg"/><Relationship Id="rId4" Type="http://schemas.openxmlformats.org/officeDocument/2006/relationships/notesSlide" Target="../notesSlides/notesSlide1.xml"/><Relationship Id="rId9" Type="http://schemas.microsoft.com/office/2007/relationships/diagramDrawing" Target="../diagrams/drawing1.xml"/><Relationship Id="rId14" Type="http://schemas.openxmlformats.org/officeDocument/2006/relationships/image" Target="../media/image42.png"/></Relationships>
</file>

<file path=ppt/slides/_rels/slide3.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slideLayout" Target="../slideLayouts/slideLayout19.xml"/><Relationship Id="rId7" Type="http://schemas.openxmlformats.org/officeDocument/2006/relationships/image" Target="../media/image49.png"/><Relationship Id="rId12" Type="http://schemas.openxmlformats.org/officeDocument/2006/relationships/image" Target="../media/image42.pn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48.png"/><Relationship Id="rId11" Type="http://schemas.openxmlformats.org/officeDocument/2006/relationships/image" Target="../media/image53.jpeg"/><Relationship Id="rId5" Type="http://schemas.openxmlformats.org/officeDocument/2006/relationships/image" Target="../media/image47.png"/><Relationship Id="rId10" Type="http://schemas.openxmlformats.org/officeDocument/2006/relationships/image" Target="../media/image52.png"/><Relationship Id="rId4" Type="http://schemas.openxmlformats.org/officeDocument/2006/relationships/notesSlide" Target="../notesSlides/notesSlide2.xml"/><Relationship Id="rId9" Type="http://schemas.openxmlformats.org/officeDocument/2006/relationships/image" Target="../media/image51.jpeg"/></Relationships>
</file>

<file path=ppt/slides/_rels/slide4.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slideLayout" Target="../slideLayouts/slideLayout19.xml"/><Relationship Id="rId7" Type="http://schemas.openxmlformats.org/officeDocument/2006/relationships/diagramQuickStyle" Target="../diagrams/quickStyle2.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diagramLayout" Target="../diagrams/layout2.xml"/><Relationship Id="rId5" Type="http://schemas.openxmlformats.org/officeDocument/2006/relationships/diagramData" Target="../diagrams/data2.xml"/><Relationship Id="rId10" Type="http://schemas.openxmlformats.org/officeDocument/2006/relationships/image" Target="../media/image42.png"/><Relationship Id="rId4" Type="http://schemas.openxmlformats.org/officeDocument/2006/relationships/notesSlide" Target="../notesSlides/notesSlide3.xml"/><Relationship Id="rId9" Type="http://schemas.microsoft.com/office/2007/relationships/diagramDrawing" Target="../diagrams/drawing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42.png"/><Relationship Id="rId4"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42.png"/><Relationship Id="rId5" Type="http://schemas.openxmlformats.org/officeDocument/2006/relationships/image" Target="../media/image54.png"/><Relationship Id="rId4"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42.png"/><Relationship Id="rId5" Type="http://schemas.openxmlformats.org/officeDocument/2006/relationships/image" Target="../media/image55.png"/><Relationship Id="rId4"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9.xml"/><Relationship Id="rId7" Type="http://schemas.openxmlformats.org/officeDocument/2006/relationships/image" Target="../media/image42.png"/><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42.png"/><Relationship Id="rId4"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4A7ED-243D-40D1-BB7A-274A337B460E}"/>
              </a:ext>
            </a:extLst>
          </p:cNvPr>
          <p:cNvSpPr>
            <a:spLocks noGrp="1"/>
          </p:cNvSpPr>
          <p:nvPr>
            <p:ph type="ctrTitle"/>
          </p:nvPr>
        </p:nvSpPr>
        <p:spPr/>
        <p:txBody>
          <a:bodyPr/>
          <a:lstStyle/>
          <a:p>
            <a:r>
              <a:rPr lang="en-US" dirty="0"/>
              <a:t>US Shale Oil &amp; Gas Well Predictive Analysis</a:t>
            </a:r>
          </a:p>
        </p:txBody>
      </p:sp>
      <p:sp>
        <p:nvSpPr>
          <p:cNvPr id="4" name="Text Placeholder 3">
            <a:extLst>
              <a:ext uri="{FF2B5EF4-FFF2-40B4-BE49-F238E27FC236}">
                <a16:creationId xmlns:a16="http://schemas.microsoft.com/office/drawing/2014/main" id="{8BEEC7B6-FD20-487D-92CC-9DDE91EBEFD2}"/>
              </a:ext>
            </a:extLst>
          </p:cNvPr>
          <p:cNvSpPr>
            <a:spLocks noGrp="1"/>
          </p:cNvSpPr>
          <p:nvPr>
            <p:ph type="body" sz="quarter" idx="11"/>
          </p:nvPr>
        </p:nvSpPr>
        <p:spPr/>
        <p:txBody>
          <a:bodyPr/>
          <a:lstStyle/>
          <a:p>
            <a:r>
              <a:rPr lang="en-US" dirty="0"/>
              <a:t>October 2021</a:t>
            </a:r>
          </a:p>
        </p:txBody>
      </p:sp>
      <p:sp>
        <p:nvSpPr>
          <p:cNvPr id="5" name="Text Placeholder 4">
            <a:extLst>
              <a:ext uri="{FF2B5EF4-FFF2-40B4-BE49-F238E27FC236}">
                <a16:creationId xmlns:a16="http://schemas.microsoft.com/office/drawing/2014/main" id="{6EE26AF3-D893-46B8-88BF-952145E517FE}"/>
              </a:ext>
            </a:extLst>
          </p:cNvPr>
          <p:cNvSpPr>
            <a:spLocks noGrp="1"/>
          </p:cNvSpPr>
          <p:nvPr>
            <p:ph type="body" sz="quarter" idx="10"/>
          </p:nvPr>
        </p:nvSpPr>
        <p:spPr/>
        <p:txBody>
          <a:bodyPr/>
          <a:lstStyle/>
          <a:p>
            <a:r>
              <a:rPr lang="en-US" dirty="0"/>
              <a:t>Andrew Cooper</a:t>
            </a:r>
          </a:p>
          <a:p>
            <a:r>
              <a:rPr lang="en-US" dirty="0"/>
              <a:t>Regis University</a:t>
            </a:r>
          </a:p>
          <a:p>
            <a:r>
              <a:rPr lang="en-US" dirty="0"/>
              <a:t>M.S. Data Science</a:t>
            </a:r>
          </a:p>
        </p:txBody>
      </p:sp>
      <p:pic>
        <p:nvPicPr>
          <p:cNvPr id="13" name="Audio 12">
            <a:hlinkClick r:id="" action="ppaction://media"/>
            <a:extLst>
              <a:ext uri="{FF2B5EF4-FFF2-40B4-BE49-F238E27FC236}">
                <a16:creationId xmlns:a16="http://schemas.microsoft.com/office/drawing/2014/main" id="{2D62EB61-AC06-496A-850E-6EDCEF23C63A}"/>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1442552327"/>
      </p:ext>
    </p:extLst>
  </p:cSld>
  <p:clrMapOvr>
    <a:masterClrMapping/>
  </p:clrMapOvr>
  <mc:AlternateContent xmlns:mc="http://schemas.openxmlformats.org/markup-compatibility/2006">
    <mc:Choice xmlns:p14="http://schemas.microsoft.com/office/powerpoint/2010/main" Requires="p14">
      <p:transition spd="slow" p14:dur="2000" advTm="43483"/>
    </mc:Choice>
    <mc:Fallback>
      <p:transition spd="slow" advTm="4348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3">
            <a:extLst>
              <a:ext uri="{FF2B5EF4-FFF2-40B4-BE49-F238E27FC236}">
                <a16:creationId xmlns:a16="http://schemas.microsoft.com/office/drawing/2014/main" id="{A5909FBC-0454-42B1-9DD3-0E5EFF62DD47}"/>
              </a:ext>
            </a:extLst>
          </p:cNvPr>
          <p:cNvSpPr>
            <a:spLocks noGrp="1"/>
          </p:cNvSpPr>
          <p:nvPr>
            <p:ph type="title"/>
          </p:nvPr>
        </p:nvSpPr>
        <p:spPr>
          <a:xfrm>
            <a:off x="414528" y="219457"/>
            <a:ext cx="11358880" cy="865273"/>
          </a:xfrm>
        </p:spPr>
        <p:txBody>
          <a:bodyPr/>
          <a:lstStyle/>
          <a:p>
            <a:r>
              <a:rPr lang="en-US" dirty="0"/>
              <a:t>Best Model Interpretation</a:t>
            </a:r>
          </a:p>
        </p:txBody>
      </p:sp>
      <p:pic>
        <p:nvPicPr>
          <p:cNvPr id="3" name="Picture 2">
            <a:extLst>
              <a:ext uri="{FF2B5EF4-FFF2-40B4-BE49-F238E27FC236}">
                <a16:creationId xmlns:a16="http://schemas.microsoft.com/office/drawing/2014/main" id="{C014A303-D19F-457F-9F68-86939A2ED8E6}"/>
              </a:ext>
            </a:extLst>
          </p:cNvPr>
          <p:cNvPicPr>
            <a:picLocks noChangeAspect="1"/>
          </p:cNvPicPr>
          <p:nvPr/>
        </p:nvPicPr>
        <p:blipFill>
          <a:blip r:embed="rId5"/>
          <a:stretch>
            <a:fillRect/>
          </a:stretch>
        </p:blipFill>
        <p:spPr>
          <a:xfrm>
            <a:off x="1057275" y="1066800"/>
            <a:ext cx="3981450" cy="4724400"/>
          </a:xfrm>
          <a:prstGeom prst="rect">
            <a:avLst/>
          </a:prstGeom>
        </p:spPr>
      </p:pic>
      <p:pic>
        <p:nvPicPr>
          <p:cNvPr id="5" name="Picture 4">
            <a:extLst>
              <a:ext uri="{FF2B5EF4-FFF2-40B4-BE49-F238E27FC236}">
                <a16:creationId xmlns:a16="http://schemas.microsoft.com/office/drawing/2014/main" id="{F5894ADD-417B-4985-B479-216DE21874E9}"/>
              </a:ext>
            </a:extLst>
          </p:cNvPr>
          <p:cNvPicPr>
            <a:picLocks noChangeAspect="1"/>
          </p:cNvPicPr>
          <p:nvPr/>
        </p:nvPicPr>
        <p:blipFill>
          <a:blip r:embed="rId6"/>
          <a:stretch>
            <a:fillRect/>
          </a:stretch>
        </p:blipFill>
        <p:spPr>
          <a:xfrm>
            <a:off x="6326300" y="336550"/>
            <a:ext cx="5447108" cy="6184900"/>
          </a:xfrm>
          <a:prstGeom prst="rect">
            <a:avLst/>
          </a:prstGeom>
        </p:spPr>
      </p:pic>
      <p:pic>
        <p:nvPicPr>
          <p:cNvPr id="9" name="Audio 8">
            <a:hlinkClick r:id="" action="ppaction://media"/>
            <a:extLst>
              <a:ext uri="{FF2B5EF4-FFF2-40B4-BE49-F238E27FC236}">
                <a16:creationId xmlns:a16="http://schemas.microsoft.com/office/drawing/2014/main" id="{5AAC59CC-2F09-45EB-B7D3-9AB1C92DED90}"/>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2993121283"/>
      </p:ext>
    </p:extLst>
  </p:cSld>
  <p:clrMapOvr>
    <a:masterClrMapping/>
  </p:clrMapOvr>
  <mc:AlternateContent xmlns:mc="http://schemas.openxmlformats.org/markup-compatibility/2006">
    <mc:Choice xmlns:p14="http://schemas.microsoft.com/office/powerpoint/2010/main" Requires="p14">
      <p:transition spd="slow" p14:dur="2000" advTm="64796"/>
    </mc:Choice>
    <mc:Fallback>
      <p:transition spd="slow" advTm="6479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3">
            <a:extLst>
              <a:ext uri="{FF2B5EF4-FFF2-40B4-BE49-F238E27FC236}">
                <a16:creationId xmlns:a16="http://schemas.microsoft.com/office/drawing/2014/main" id="{A5909FBC-0454-42B1-9DD3-0E5EFF62DD47}"/>
              </a:ext>
            </a:extLst>
          </p:cNvPr>
          <p:cNvSpPr>
            <a:spLocks noGrp="1"/>
          </p:cNvSpPr>
          <p:nvPr>
            <p:ph type="title"/>
          </p:nvPr>
        </p:nvSpPr>
        <p:spPr/>
        <p:txBody>
          <a:bodyPr/>
          <a:lstStyle/>
          <a:p>
            <a:r>
              <a:rPr lang="en-US" dirty="0"/>
              <a:t>Final Thoughts</a:t>
            </a:r>
          </a:p>
        </p:txBody>
      </p:sp>
      <p:sp>
        <p:nvSpPr>
          <p:cNvPr id="2" name="Content Placeholder 1">
            <a:extLst>
              <a:ext uri="{FF2B5EF4-FFF2-40B4-BE49-F238E27FC236}">
                <a16:creationId xmlns:a16="http://schemas.microsoft.com/office/drawing/2014/main" id="{E0D4A4D8-1604-4F3C-A4CF-1F159FF32CE2}"/>
              </a:ext>
            </a:extLst>
          </p:cNvPr>
          <p:cNvSpPr>
            <a:spLocks noGrp="1"/>
          </p:cNvSpPr>
          <p:nvPr>
            <p:ph idx="1"/>
          </p:nvPr>
        </p:nvSpPr>
        <p:spPr>
          <a:xfrm>
            <a:off x="414529" y="1084730"/>
            <a:ext cx="5681472" cy="4587408"/>
          </a:xfrm>
        </p:spPr>
        <p:txBody>
          <a:bodyPr/>
          <a:lstStyle/>
          <a:p>
            <a:r>
              <a:rPr lang="en-US" dirty="0"/>
              <a:t>The most important factors to consider for an oil &amp; gas well producer to reach “investable” status would be the following:</a:t>
            </a:r>
          </a:p>
          <a:p>
            <a:pPr marL="0" indent="0">
              <a:buNone/>
            </a:pPr>
            <a:endParaRPr lang="en-US" dirty="0"/>
          </a:p>
          <a:p>
            <a:pPr lvl="1"/>
            <a:r>
              <a:rPr lang="en-US" dirty="0"/>
              <a:t>New Mexico provides the best land for investable wells, based on the strong significance factor &amp; positive correlation</a:t>
            </a:r>
          </a:p>
          <a:p>
            <a:pPr lvl="1"/>
            <a:r>
              <a:rPr lang="en-US" dirty="0"/>
              <a:t>Wells should target lighter oil regions, as oil gravity or the weight has a strong correlation to investable</a:t>
            </a:r>
          </a:p>
          <a:p>
            <a:pPr lvl="1"/>
            <a:r>
              <a:rPr lang="en-US" dirty="0"/>
              <a:t>Gas or water heavy regions should be avoided, as they point toward a non-investable well</a:t>
            </a:r>
          </a:p>
          <a:p>
            <a:pPr lvl="1"/>
            <a:r>
              <a:rPr lang="en-US" dirty="0"/>
              <a:t>Producers should take the time to make sure their frac operations utilize a lot of injection fluid, as the higher the volume the stronger chance a well will enter the investable category</a:t>
            </a:r>
          </a:p>
        </p:txBody>
      </p:sp>
      <p:pic>
        <p:nvPicPr>
          <p:cNvPr id="5" name="Picture 4">
            <a:extLst>
              <a:ext uri="{FF2B5EF4-FFF2-40B4-BE49-F238E27FC236}">
                <a16:creationId xmlns:a16="http://schemas.microsoft.com/office/drawing/2014/main" id="{F5894ADD-417B-4985-B479-216DE21874E9}"/>
              </a:ext>
            </a:extLst>
          </p:cNvPr>
          <p:cNvPicPr>
            <a:picLocks noChangeAspect="1"/>
          </p:cNvPicPr>
          <p:nvPr/>
        </p:nvPicPr>
        <p:blipFill>
          <a:blip r:embed="rId5"/>
          <a:stretch>
            <a:fillRect/>
          </a:stretch>
        </p:blipFill>
        <p:spPr>
          <a:xfrm>
            <a:off x="6326300" y="336550"/>
            <a:ext cx="5447108" cy="6184900"/>
          </a:xfrm>
          <a:prstGeom prst="rect">
            <a:avLst/>
          </a:prstGeom>
        </p:spPr>
      </p:pic>
      <p:pic>
        <p:nvPicPr>
          <p:cNvPr id="8" name="Audio 7">
            <a:hlinkClick r:id="" action="ppaction://media"/>
            <a:extLst>
              <a:ext uri="{FF2B5EF4-FFF2-40B4-BE49-F238E27FC236}">
                <a16:creationId xmlns:a16="http://schemas.microsoft.com/office/drawing/2014/main" id="{F0B8F44C-BF41-4712-9251-DD85B5EE49A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693487683"/>
      </p:ext>
    </p:extLst>
  </p:cSld>
  <p:clrMapOvr>
    <a:masterClrMapping/>
  </p:clrMapOvr>
  <mc:AlternateContent xmlns:mc="http://schemas.openxmlformats.org/markup-compatibility/2006">
    <mc:Choice xmlns:p14="http://schemas.microsoft.com/office/powerpoint/2010/main" Requires="p14">
      <p:transition spd="slow" p14:dur="2000" advTm="74749"/>
    </mc:Choice>
    <mc:Fallback>
      <p:transition spd="slow" advTm="7474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3">
            <a:extLst>
              <a:ext uri="{FF2B5EF4-FFF2-40B4-BE49-F238E27FC236}">
                <a16:creationId xmlns:a16="http://schemas.microsoft.com/office/drawing/2014/main" id="{A5909FBC-0454-42B1-9DD3-0E5EFF62DD47}"/>
              </a:ext>
            </a:extLst>
          </p:cNvPr>
          <p:cNvSpPr>
            <a:spLocks noGrp="1"/>
          </p:cNvSpPr>
          <p:nvPr>
            <p:ph type="title"/>
          </p:nvPr>
        </p:nvSpPr>
        <p:spPr>
          <a:xfrm>
            <a:off x="414528" y="219457"/>
            <a:ext cx="11358880" cy="865273"/>
          </a:xfrm>
        </p:spPr>
        <p:txBody>
          <a:bodyPr/>
          <a:lstStyle/>
          <a:p>
            <a:r>
              <a:rPr lang="en-US" dirty="0"/>
              <a:t>Project Publication | Conclusion</a:t>
            </a:r>
          </a:p>
        </p:txBody>
      </p:sp>
      <p:pic>
        <p:nvPicPr>
          <p:cNvPr id="3" name="Picture 2">
            <a:extLst>
              <a:ext uri="{FF2B5EF4-FFF2-40B4-BE49-F238E27FC236}">
                <a16:creationId xmlns:a16="http://schemas.microsoft.com/office/drawing/2014/main" id="{0BA42B12-C622-4FFF-B535-131BACE2753F}"/>
              </a:ext>
            </a:extLst>
          </p:cNvPr>
          <p:cNvPicPr>
            <a:picLocks noChangeAspect="1"/>
          </p:cNvPicPr>
          <p:nvPr/>
        </p:nvPicPr>
        <p:blipFill>
          <a:blip r:embed="rId5"/>
          <a:stretch>
            <a:fillRect/>
          </a:stretch>
        </p:blipFill>
        <p:spPr>
          <a:xfrm>
            <a:off x="5150993" y="1267292"/>
            <a:ext cx="1885950" cy="1685925"/>
          </a:xfrm>
          <a:prstGeom prst="rect">
            <a:avLst/>
          </a:prstGeom>
        </p:spPr>
      </p:pic>
      <p:sp>
        <p:nvSpPr>
          <p:cNvPr id="8" name="TextBox 7">
            <a:extLst>
              <a:ext uri="{FF2B5EF4-FFF2-40B4-BE49-F238E27FC236}">
                <a16:creationId xmlns:a16="http://schemas.microsoft.com/office/drawing/2014/main" id="{FE37D25E-4F51-4B9E-9C1A-1180A5C7AFA1}"/>
              </a:ext>
            </a:extLst>
          </p:cNvPr>
          <p:cNvSpPr txBox="1"/>
          <p:nvPr/>
        </p:nvSpPr>
        <p:spPr>
          <a:xfrm>
            <a:off x="3114231" y="3426945"/>
            <a:ext cx="5959475" cy="369332"/>
          </a:xfrm>
          <a:prstGeom prst="rect">
            <a:avLst/>
          </a:prstGeom>
          <a:noFill/>
        </p:spPr>
        <p:txBody>
          <a:bodyPr wrap="square">
            <a:spAutoFit/>
          </a:bodyPr>
          <a:lstStyle/>
          <a:p>
            <a:pPr algn="ctr"/>
            <a:r>
              <a:rPr lang="en-US" dirty="0"/>
              <a:t>https://github.com/acooperminer15/OilGasWellPrediction</a:t>
            </a:r>
          </a:p>
        </p:txBody>
      </p:sp>
      <p:sp>
        <p:nvSpPr>
          <p:cNvPr id="7" name="TextBox 6">
            <a:extLst>
              <a:ext uri="{FF2B5EF4-FFF2-40B4-BE49-F238E27FC236}">
                <a16:creationId xmlns:a16="http://schemas.microsoft.com/office/drawing/2014/main" id="{0E25FC3B-0439-4660-A559-54AD53952BAC}"/>
              </a:ext>
            </a:extLst>
          </p:cNvPr>
          <p:cNvSpPr txBox="1"/>
          <p:nvPr/>
        </p:nvSpPr>
        <p:spPr>
          <a:xfrm>
            <a:off x="1397209" y="4649100"/>
            <a:ext cx="2915911" cy="646331"/>
          </a:xfrm>
          <a:prstGeom prst="rect">
            <a:avLst/>
          </a:prstGeom>
          <a:noFill/>
        </p:spPr>
        <p:txBody>
          <a:bodyPr wrap="square" rtlCol="0">
            <a:spAutoFit/>
          </a:bodyPr>
          <a:lstStyle/>
          <a:p>
            <a:pPr algn="ctr"/>
            <a:r>
              <a:rPr lang="en-US" b="1" u="sng" dirty="0"/>
              <a:t>Dashboard Code:</a:t>
            </a:r>
          </a:p>
          <a:p>
            <a:pPr algn="ctr"/>
            <a:r>
              <a:rPr lang="en-US" dirty="0"/>
              <a:t>Final-Blog-</a:t>
            </a:r>
            <a:r>
              <a:rPr lang="en-US" dirty="0" err="1"/>
              <a:t>Workflow.Rmd</a:t>
            </a:r>
            <a:endParaRPr lang="en-US" dirty="0"/>
          </a:p>
        </p:txBody>
      </p:sp>
      <p:sp>
        <p:nvSpPr>
          <p:cNvPr id="10" name="TextBox 9">
            <a:extLst>
              <a:ext uri="{FF2B5EF4-FFF2-40B4-BE49-F238E27FC236}">
                <a16:creationId xmlns:a16="http://schemas.microsoft.com/office/drawing/2014/main" id="{87917EC4-DB47-44B1-ACBE-373B93870065}"/>
              </a:ext>
            </a:extLst>
          </p:cNvPr>
          <p:cNvSpPr txBox="1"/>
          <p:nvPr/>
        </p:nvSpPr>
        <p:spPr>
          <a:xfrm>
            <a:off x="4402523" y="4649100"/>
            <a:ext cx="2916183" cy="646331"/>
          </a:xfrm>
          <a:prstGeom prst="rect">
            <a:avLst/>
          </a:prstGeom>
          <a:noFill/>
        </p:spPr>
        <p:txBody>
          <a:bodyPr wrap="none" rtlCol="0">
            <a:spAutoFit/>
          </a:bodyPr>
          <a:lstStyle/>
          <a:p>
            <a:pPr algn="ctr"/>
            <a:r>
              <a:rPr lang="en-US" b="1" u="sng" dirty="0"/>
              <a:t>Exploratory Data Report:</a:t>
            </a:r>
          </a:p>
          <a:p>
            <a:pPr algn="ctr"/>
            <a:r>
              <a:rPr lang="en-US" dirty="0"/>
              <a:t>EDA-Report.html</a:t>
            </a:r>
          </a:p>
        </p:txBody>
      </p:sp>
      <p:sp>
        <p:nvSpPr>
          <p:cNvPr id="11" name="TextBox 10">
            <a:extLst>
              <a:ext uri="{FF2B5EF4-FFF2-40B4-BE49-F238E27FC236}">
                <a16:creationId xmlns:a16="http://schemas.microsoft.com/office/drawing/2014/main" id="{75EE1A3F-1D26-47C0-99CD-A305CEA6F6EA}"/>
              </a:ext>
            </a:extLst>
          </p:cNvPr>
          <p:cNvSpPr txBox="1"/>
          <p:nvPr/>
        </p:nvSpPr>
        <p:spPr>
          <a:xfrm>
            <a:off x="7408109" y="4649100"/>
            <a:ext cx="4365299" cy="646331"/>
          </a:xfrm>
          <a:prstGeom prst="rect">
            <a:avLst/>
          </a:prstGeom>
          <a:noFill/>
        </p:spPr>
        <p:txBody>
          <a:bodyPr wrap="none" rtlCol="0">
            <a:spAutoFit/>
          </a:bodyPr>
          <a:lstStyle/>
          <a:p>
            <a:pPr algn="ctr"/>
            <a:r>
              <a:rPr lang="en-US" b="1" u="sng" dirty="0"/>
              <a:t>Final Presentation:</a:t>
            </a:r>
          </a:p>
          <a:p>
            <a:pPr algn="ctr"/>
            <a:r>
              <a:rPr lang="en-US" dirty="0"/>
              <a:t>Final-Presentation-Data-Practicum-I.pptx</a:t>
            </a:r>
          </a:p>
        </p:txBody>
      </p:sp>
      <p:sp>
        <p:nvSpPr>
          <p:cNvPr id="12" name="TextBox 11">
            <a:extLst>
              <a:ext uri="{FF2B5EF4-FFF2-40B4-BE49-F238E27FC236}">
                <a16:creationId xmlns:a16="http://schemas.microsoft.com/office/drawing/2014/main" id="{4C5DF697-D9C2-430B-9744-A29480AD3CC5}"/>
              </a:ext>
            </a:extLst>
          </p:cNvPr>
          <p:cNvSpPr txBox="1"/>
          <p:nvPr/>
        </p:nvSpPr>
        <p:spPr>
          <a:xfrm>
            <a:off x="4513074" y="5590708"/>
            <a:ext cx="3161788" cy="646331"/>
          </a:xfrm>
          <a:prstGeom prst="rect">
            <a:avLst/>
          </a:prstGeom>
          <a:noFill/>
        </p:spPr>
        <p:txBody>
          <a:bodyPr wrap="square" rtlCol="0">
            <a:spAutoFit/>
          </a:bodyPr>
          <a:lstStyle/>
          <a:p>
            <a:pPr algn="ctr"/>
            <a:r>
              <a:rPr lang="en-US" b="1" u="sng" dirty="0"/>
              <a:t>Raw Source Code:</a:t>
            </a:r>
          </a:p>
          <a:p>
            <a:pPr algn="ctr"/>
            <a:r>
              <a:rPr lang="en-US" dirty="0"/>
              <a:t>Final-Project-</a:t>
            </a:r>
            <a:r>
              <a:rPr lang="en-US" dirty="0" err="1"/>
              <a:t>SourceCode.R</a:t>
            </a:r>
            <a:endParaRPr lang="en-US" dirty="0"/>
          </a:p>
        </p:txBody>
      </p:sp>
      <p:pic>
        <p:nvPicPr>
          <p:cNvPr id="14" name="Audio 13">
            <a:hlinkClick r:id="" action="ppaction://media"/>
            <a:extLst>
              <a:ext uri="{FF2B5EF4-FFF2-40B4-BE49-F238E27FC236}">
                <a16:creationId xmlns:a16="http://schemas.microsoft.com/office/drawing/2014/main" id="{CE630502-8DA5-4EE0-AF2F-B3D15BD90A51}"/>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552648538"/>
      </p:ext>
    </p:extLst>
  </p:cSld>
  <p:clrMapOvr>
    <a:masterClrMapping/>
  </p:clrMapOvr>
  <mc:AlternateContent xmlns:mc="http://schemas.openxmlformats.org/markup-compatibility/2006">
    <mc:Choice xmlns:p14="http://schemas.microsoft.com/office/powerpoint/2010/main" Requires="p14">
      <p:transition spd="slow" p14:dur="2000" advTm="29559"/>
    </mc:Choice>
    <mc:Fallback>
      <p:transition spd="slow" advTm="2955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3">
            <a:extLst>
              <a:ext uri="{FF2B5EF4-FFF2-40B4-BE49-F238E27FC236}">
                <a16:creationId xmlns:a16="http://schemas.microsoft.com/office/drawing/2014/main" id="{A5909FBC-0454-42B1-9DD3-0E5EFF62DD47}"/>
              </a:ext>
            </a:extLst>
          </p:cNvPr>
          <p:cNvSpPr>
            <a:spLocks noGrp="1"/>
          </p:cNvSpPr>
          <p:nvPr>
            <p:ph type="title"/>
          </p:nvPr>
        </p:nvSpPr>
        <p:spPr>
          <a:xfrm>
            <a:off x="414528" y="219457"/>
            <a:ext cx="11358880" cy="865273"/>
          </a:xfrm>
        </p:spPr>
        <p:txBody>
          <a:bodyPr/>
          <a:lstStyle/>
          <a:p>
            <a:r>
              <a:rPr lang="en-US" dirty="0"/>
              <a:t>Project Overview</a:t>
            </a:r>
          </a:p>
        </p:txBody>
      </p:sp>
      <p:graphicFrame>
        <p:nvGraphicFramePr>
          <p:cNvPr id="3" name="Diagram 2">
            <a:extLst>
              <a:ext uri="{FF2B5EF4-FFF2-40B4-BE49-F238E27FC236}">
                <a16:creationId xmlns:a16="http://schemas.microsoft.com/office/drawing/2014/main" id="{2752A0B5-AAF4-4993-84AE-03A8F22E3B83}"/>
              </a:ext>
            </a:extLst>
          </p:cNvPr>
          <p:cNvGraphicFramePr/>
          <p:nvPr>
            <p:extLst>
              <p:ext uri="{D42A27DB-BD31-4B8C-83A1-F6EECF244321}">
                <p14:modId xmlns:p14="http://schemas.microsoft.com/office/powerpoint/2010/main" val="1931208296"/>
              </p:ext>
            </p:extLst>
          </p:nvPr>
        </p:nvGraphicFramePr>
        <p:xfrm>
          <a:off x="441452" y="1084730"/>
          <a:ext cx="11305032" cy="128776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16" name="Picture 2" descr="First commercial project producing geothermal power from oil and gas well |  ThinkGeoEnergy - Geothermal Energy News">
            <a:extLst>
              <a:ext uri="{FF2B5EF4-FFF2-40B4-BE49-F238E27FC236}">
                <a16:creationId xmlns:a16="http://schemas.microsoft.com/office/drawing/2014/main" id="{2536479F-3DCC-4293-ACD4-872E8C0BABF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214084" y="3151222"/>
            <a:ext cx="3246317" cy="1945628"/>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descr="Sweeping cross-border move from JP Morgan | Global Trade Review (GTR)">
            <a:extLst>
              <a:ext uri="{FF2B5EF4-FFF2-40B4-BE49-F238E27FC236}">
                <a16:creationId xmlns:a16="http://schemas.microsoft.com/office/drawing/2014/main" id="{AAB7B25F-B654-42C3-9DF9-ECFE923D04A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81248" y="4790786"/>
            <a:ext cx="1514682" cy="101346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6" descr="Home - Blackstone">
            <a:extLst>
              <a:ext uri="{FF2B5EF4-FFF2-40B4-BE49-F238E27FC236}">
                <a16:creationId xmlns:a16="http://schemas.microsoft.com/office/drawing/2014/main" id="{FE95AD1D-8F4A-41ED-AE31-B15FA9A9A0A6}"/>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83720" y="3793350"/>
            <a:ext cx="1709738" cy="666750"/>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35CCE6BB-3D56-46FF-B9F0-F9F5C5F486F7}"/>
              </a:ext>
            </a:extLst>
          </p:cNvPr>
          <p:cNvSpPr txBox="1"/>
          <p:nvPr/>
        </p:nvSpPr>
        <p:spPr>
          <a:xfrm>
            <a:off x="3300578" y="3809870"/>
            <a:ext cx="785793" cy="523220"/>
          </a:xfrm>
          <a:prstGeom prst="rect">
            <a:avLst/>
          </a:prstGeom>
          <a:noFill/>
        </p:spPr>
        <p:txBody>
          <a:bodyPr wrap="none" rtlCol="0">
            <a:spAutoFit/>
          </a:bodyPr>
          <a:lstStyle/>
          <a:p>
            <a:r>
              <a:rPr lang="en-US" sz="2800" b="1" dirty="0"/>
              <a:t>$$$</a:t>
            </a:r>
          </a:p>
        </p:txBody>
      </p:sp>
      <p:cxnSp>
        <p:nvCxnSpPr>
          <p:cNvPr id="20" name="Straight Arrow Connector 19">
            <a:extLst>
              <a:ext uri="{FF2B5EF4-FFF2-40B4-BE49-F238E27FC236}">
                <a16:creationId xmlns:a16="http://schemas.microsoft.com/office/drawing/2014/main" id="{1A458624-D060-4E18-A7D3-6C556F35DD1A}"/>
              </a:ext>
            </a:extLst>
          </p:cNvPr>
          <p:cNvCxnSpPr>
            <a:cxnSpLocks/>
          </p:cNvCxnSpPr>
          <p:nvPr/>
        </p:nvCxnSpPr>
        <p:spPr>
          <a:xfrm flipV="1">
            <a:off x="2472156" y="4395794"/>
            <a:ext cx="854853" cy="901722"/>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A8E75E6A-ACEB-414B-B936-78082A7510B4}"/>
              </a:ext>
            </a:extLst>
          </p:cNvPr>
          <p:cNvCxnSpPr>
            <a:cxnSpLocks/>
          </p:cNvCxnSpPr>
          <p:nvPr/>
        </p:nvCxnSpPr>
        <p:spPr>
          <a:xfrm>
            <a:off x="2472156" y="4124036"/>
            <a:ext cx="685890" cy="2689"/>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2" name="Picture 8" descr="Commodities &amp; Global Commodities from BofA Securities">
            <a:extLst>
              <a:ext uri="{FF2B5EF4-FFF2-40B4-BE49-F238E27FC236}">
                <a16:creationId xmlns:a16="http://schemas.microsoft.com/office/drawing/2014/main" id="{29DCD9FE-44A2-4273-829A-5B294B1D758D}"/>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44717" y="2343311"/>
            <a:ext cx="1927439" cy="1013460"/>
          </a:xfrm>
          <a:prstGeom prst="rect">
            <a:avLst/>
          </a:prstGeom>
          <a:noFill/>
          <a:extLst>
            <a:ext uri="{909E8E84-426E-40DD-AFC4-6F175D3DCCD1}">
              <a14:hiddenFill xmlns:a14="http://schemas.microsoft.com/office/drawing/2010/main">
                <a:solidFill>
                  <a:srgbClr val="FFFFFF"/>
                </a:solidFill>
              </a14:hiddenFill>
            </a:ext>
          </a:extLst>
        </p:spPr>
      </p:pic>
      <p:cxnSp>
        <p:nvCxnSpPr>
          <p:cNvPr id="23" name="Straight Arrow Connector 22">
            <a:extLst>
              <a:ext uri="{FF2B5EF4-FFF2-40B4-BE49-F238E27FC236}">
                <a16:creationId xmlns:a16="http://schemas.microsoft.com/office/drawing/2014/main" id="{9B9614C9-A2E0-4C33-B356-90EAF0BE6955}"/>
              </a:ext>
            </a:extLst>
          </p:cNvPr>
          <p:cNvCxnSpPr>
            <a:cxnSpLocks/>
          </p:cNvCxnSpPr>
          <p:nvPr/>
        </p:nvCxnSpPr>
        <p:spPr>
          <a:xfrm>
            <a:off x="2532461" y="2974934"/>
            <a:ext cx="794548" cy="818416"/>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87270FCB-8162-45E0-8D48-7B456A12EA37}"/>
              </a:ext>
            </a:extLst>
          </p:cNvPr>
          <p:cNvSpPr txBox="1"/>
          <p:nvPr/>
        </p:nvSpPr>
        <p:spPr>
          <a:xfrm>
            <a:off x="7711948" y="2841522"/>
            <a:ext cx="4061460" cy="3108543"/>
          </a:xfrm>
          <a:prstGeom prst="rect">
            <a:avLst/>
          </a:prstGeom>
          <a:noFill/>
        </p:spPr>
        <p:txBody>
          <a:bodyPr wrap="square" rtlCol="0">
            <a:spAutoFit/>
          </a:bodyPr>
          <a:lstStyle/>
          <a:p>
            <a:r>
              <a:rPr lang="en-US" sz="1400" b="1" u="sng" dirty="0"/>
              <a:t>Research Question:</a:t>
            </a:r>
          </a:p>
          <a:p>
            <a:pPr marL="285750" indent="-285750">
              <a:buFontTx/>
              <a:buChar char="-"/>
            </a:pPr>
            <a:r>
              <a:rPr lang="en-US" sz="1400" dirty="0"/>
              <a:t>Investment companies commonly hire large teams of geoscientists to analyze how successful an oil and gas well might be given the geological environment.</a:t>
            </a:r>
          </a:p>
          <a:p>
            <a:pPr marL="285750" indent="-285750">
              <a:buFontTx/>
              <a:buChar char="-"/>
            </a:pPr>
            <a:r>
              <a:rPr lang="en-US" sz="1400" dirty="0"/>
              <a:t>Can big data and machine learning be used to predict whether a well is investable or not without the help of any geological specialists?</a:t>
            </a:r>
          </a:p>
          <a:p>
            <a:pPr marL="285750" indent="-285750">
              <a:buFontTx/>
              <a:buChar char="-"/>
            </a:pPr>
            <a:r>
              <a:rPr lang="en-US" sz="1400" dirty="0"/>
              <a:t>Goal of project is to collect different sources of oil and gas well data and develop a model to help these investment groups make accurate decisions on which wells to invest their capital into without any geological information</a:t>
            </a:r>
          </a:p>
        </p:txBody>
      </p:sp>
      <p:pic>
        <p:nvPicPr>
          <p:cNvPr id="29" name="Audio 28">
            <a:hlinkClick r:id="" action="ppaction://media"/>
            <a:extLst>
              <a:ext uri="{FF2B5EF4-FFF2-40B4-BE49-F238E27FC236}">
                <a16:creationId xmlns:a16="http://schemas.microsoft.com/office/drawing/2014/main" id="{6005FC5D-6213-4B3F-925B-3A5CC2EC37D8}"/>
              </a:ext>
            </a:extLst>
          </p:cNvPr>
          <p:cNvPicPr>
            <a:picLocks noChangeAspect="1"/>
          </p:cNvPicPr>
          <p:nvPr>
            <a:audioFile r:link="rId2"/>
            <p:extLst>
              <p:ext uri="{DAA4B4D4-6D71-4841-9C94-3DE7FCFB9230}">
                <p14:media xmlns:p14="http://schemas.microsoft.com/office/powerpoint/2010/main" r:embed="rId1"/>
              </p:ext>
            </p:extLst>
          </p:nvPr>
        </p:nvPicPr>
        <p:blipFill>
          <a:blip r:embed="rId14"/>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666962967"/>
      </p:ext>
    </p:extLst>
  </p:cSld>
  <p:clrMapOvr>
    <a:masterClrMapping/>
  </p:clrMapOvr>
  <mc:AlternateContent xmlns:mc="http://schemas.openxmlformats.org/markup-compatibility/2006">
    <mc:Choice xmlns:p14="http://schemas.microsoft.com/office/powerpoint/2010/main" Requires="p14">
      <p:transition spd="slow" p14:dur="2000" advTm="179478"/>
    </mc:Choice>
    <mc:Fallback>
      <p:transition spd="slow" advTm="17947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9"/>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3">
            <a:extLst>
              <a:ext uri="{FF2B5EF4-FFF2-40B4-BE49-F238E27FC236}">
                <a16:creationId xmlns:a16="http://schemas.microsoft.com/office/drawing/2014/main" id="{A5909FBC-0454-42B1-9DD3-0E5EFF62DD47}"/>
              </a:ext>
            </a:extLst>
          </p:cNvPr>
          <p:cNvSpPr>
            <a:spLocks noGrp="1"/>
          </p:cNvSpPr>
          <p:nvPr>
            <p:ph type="title"/>
          </p:nvPr>
        </p:nvSpPr>
        <p:spPr>
          <a:xfrm>
            <a:off x="414528" y="219457"/>
            <a:ext cx="11358880" cy="865273"/>
          </a:xfrm>
        </p:spPr>
        <p:txBody>
          <a:bodyPr/>
          <a:lstStyle/>
          <a:p>
            <a:r>
              <a:rPr lang="en-US" dirty="0"/>
              <a:t>Data Acquisition</a:t>
            </a:r>
          </a:p>
        </p:txBody>
      </p:sp>
      <p:pic>
        <p:nvPicPr>
          <p:cNvPr id="3" name="Picture 2">
            <a:extLst>
              <a:ext uri="{FF2B5EF4-FFF2-40B4-BE49-F238E27FC236}">
                <a16:creationId xmlns:a16="http://schemas.microsoft.com/office/drawing/2014/main" id="{149C4590-64A7-4481-8456-2677B21FCB61}"/>
              </a:ext>
            </a:extLst>
          </p:cNvPr>
          <p:cNvPicPr>
            <a:picLocks noChangeAspect="1"/>
          </p:cNvPicPr>
          <p:nvPr/>
        </p:nvPicPr>
        <p:blipFill>
          <a:blip r:embed="rId5"/>
          <a:stretch>
            <a:fillRect/>
          </a:stretch>
        </p:blipFill>
        <p:spPr>
          <a:xfrm>
            <a:off x="574548" y="1099970"/>
            <a:ext cx="1524000" cy="1643063"/>
          </a:xfrm>
          <a:prstGeom prst="rect">
            <a:avLst/>
          </a:prstGeom>
        </p:spPr>
      </p:pic>
      <p:pic>
        <p:nvPicPr>
          <p:cNvPr id="5" name="Picture 4">
            <a:extLst>
              <a:ext uri="{FF2B5EF4-FFF2-40B4-BE49-F238E27FC236}">
                <a16:creationId xmlns:a16="http://schemas.microsoft.com/office/drawing/2014/main" id="{41B77D08-11AC-409D-8A0E-A3A2767AF49A}"/>
              </a:ext>
            </a:extLst>
          </p:cNvPr>
          <p:cNvPicPr>
            <a:picLocks noChangeAspect="1"/>
          </p:cNvPicPr>
          <p:nvPr/>
        </p:nvPicPr>
        <p:blipFill>
          <a:blip r:embed="rId6"/>
          <a:stretch>
            <a:fillRect/>
          </a:stretch>
        </p:blipFill>
        <p:spPr>
          <a:xfrm>
            <a:off x="574548" y="3083067"/>
            <a:ext cx="3151823" cy="299119"/>
          </a:xfrm>
          <a:prstGeom prst="rect">
            <a:avLst/>
          </a:prstGeom>
        </p:spPr>
      </p:pic>
      <p:pic>
        <p:nvPicPr>
          <p:cNvPr id="7" name="Picture 6">
            <a:extLst>
              <a:ext uri="{FF2B5EF4-FFF2-40B4-BE49-F238E27FC236}">
                <a16:creationId xmlns:a16="http://schemas.microsoft.com/office/drawing/2014/main" id="{A59A3158-E8CB-44AB-8C22-2F8A0EECA704}"/>
              </a:ext>
            </a:extLst>
          </p:cNvPr>
          <p:cNvPicPr>
            <a:picLocks noChangeAspect="1"/>
          </p:cNvPicPr>
          <p:nvPr/>
        </p:nvPicPr>
        <p:blipFill>
          <a:blip r:embed="rId7"/>
          <a:stretch>
            <a:fillRect/>
          </a:stretch>
        </p:blipFill>
        <p:spPr>
          <a:xfrm>
            <a:off x="574548" y="3722220"/>
            <a:ext cx="2419350" cy="885825"/>
          </a:xfrm>
          <a:prstGeom prst="rect">
            <a:avLst/>
          </a:prstGeom>
        </p:spPr>
      </p:pic>
      <p:pic>
        <p:nvPicPr>
          <p:cNvPr id="9" name="Picture 8">
            <a:extLst>
              <a:ext uri="{FF2B5EF4-FFF2-40B4-BE49-F238E27FC236}">
                <a16:creationId xmlns:a16="http://schemas.microsoft.com/office/drawing/2014/main" id="{A9121D28-1C48-4F81-93A8-82D0BBB33D4F}"/>
              </a:ext>
            </a:extLst>
          </p:cNvPr>
          <p:cNvPicPr>
            <a:picLocks noChangeAspect="1"/>
          </p:cNvPicPr>
          <p:nvPr/>
        </p:nvPicPr>
        <p:blipFill>
          <a:blip r:embed="rId8"/>
          <a:stretch>
            <a:fillRect/>
          </a:stretch>
        </p:blipFill>
        <p:spPr>
          <a:xfrm>
            <a:off x="574548" y="4948079"/>
            <a:ext cx="2286000" cy="666750"/>
          </a:xfrm>
          <a:prstGeom prst="rect">
            <a:avLst/>
          </a:prstGeom>
        </p:spPr>
      </p:pic>
      <p:cxnSp>
        <p:nvCxnSpPr>
          <p:cNvPr id="11" name="Connector: Curved 10">
            <a:extLst>
              <a:ext uri="{FF2B5EF4-FFF2-40B4-BE49-F238E27FC236}">
                <a16:creationId xmlns:a16="http://schemas.microsoft.com/office/drawing/2014/main" id="{FB179AB4-9953-49F7-8B8C-E0911609BBB2}"/>
              </a:ext>
            </a:extLst>
          </p:cNvPr>
          <p:cNvCxnSpPr/>
          <p:nvPr/>
        </p:nvCxnSpPr>
        <p:spPr>
          <a:xfrm>
            <a:off x="2993898" y="1821180"/>
            <a:ext cx="2027682" cy="822960"/>
          </a:xfrm>
          <a:prstGeom prst="curvedConnector3">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nector: Curved 12">
            <a:extLst>
              <a:ext uri="{FF2B5EF4-FFF2-40B4-BE49-F238E27FC236}">
                <a16:creationId xmlns:a16="http://schemas.microsoft.com/office/drawing/2014/main" id="{5A70B44D-3E0B-4409-8EC7-8541D78C2642}"/>
              </a:ext>
            </a:extLst>
          </p:cNvPr>
          <p:cNvCxnSpPr>
            <a:cxnSpLocks/>
          </p:cNvCxnSpPr>
          <p:nvPr/>
        </p:nvCxnSpPr>
        <p:spPr>
          <a:xfrm>
            <a:off x="3909060" y="3208020"/>
            <a:ext cx="1112520" cy="174166"/>
          </a:xfrm>
          <a:prstGeom prst="curvedConnector3">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nector: Curved 15">
            <a:extLst>
              <a:ext uri="{FF2B5EF4-FFF2-40B4-BE49-F238E27FC236}">
                <a16:creationId xmlns:a16="http://schemas.microsoft.com/office/drawing/2014/main" id="{7FFF47CD-8A5F-4C85-A3AF-C581ED122A8E}"/>
              </a:ext>
            </a:extLst>
          </p:cNvPr>
          <p:cNvCxnSpPr>
            <a:cxnSpLocks/>
          </p:cNvCxnSpPr>
          <p:nvPr/>
        </p:nvCxnSpPr>
        <p:spPr>
          <a:xfrm flipV="1">
            <a:off x="3170111" y="3946066"/>
            <a:ext cx="1851469" cy="219067"/>
          </a:xfrm>
          <a:prstGeom prst="curvedConnector3">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Connector: Curved 19">
            <a:extLst>
              <a:ext uri="{FF2B5EF4-FFF2-40B4-BE49-F238E27FC236}">
                <a16:creationId xmlns:a16="http://schemas.microsoft.com/office/drawing/2014/main" id="{776D5EED-8EFE-4C82-AC3B-AC766EE73390}"/>
              </a:ext>
            </a:extLst>
          </p:cNvPr>
          <p:cNvCxnSpPr>
            <a:cxnSpLocks/>
          </p:cNvCxnSpPr>
          <p:nvPr/>
        </p:nvCxnSpPr>
        <p:spPr>
          <a:xfrm flipV="1">
            <a:off x="3170110" y="4627237"/>
            <a:ext cx="1851470" cy="654218"/>
          </a:xfrm>
          <a:prstGeom prst="curvedConnector3">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050" name="Picture 2" descr="Microsoft SQL Server Data Protection &amp; Data Management">
            <a:extLst>
              <a:ext uri="{FF2B5EF4-FFF2-40B4-BE49-F238E27FC236}">
                <a16:creationId xmlns:a16="http://schemas.microsoft.com/office/drawing/2014/main" id="{BDF656B7-0D2F-4BE2-BE69-29C734BD582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307331" y="2553818"/>
            <a:ext cx="2419350" cy="1750363"/>
          </a:xfrm>
          <a:prstGeom prst="rect">
            <a:avLst/>
          </a:prstGeom>
          <a:noFill/>
          <a:extLst>
            <a:ext uri="{909E8E84-426E-40DD-AFC4-6F175D3DCCD1}">
              <a14:hiddenFill xmlns:a14="http://schemas.microsoft.com/office/drawing/2010/main">
                <a:solidFill>
                  <a:srgbClr val="FFFFFF"/>
                </a:solidFill>
              </a14:hiddenFill>
            </a:ext>
          </a:extLst>
        </p:spPr>
      </p:pic>
      <p:cxnSp>
        <p:nvCxnSpPr>
          <p:cNvPr id="24" name="Connector: Curved 23">
            <a:extLst>
              <a:ext uri="{FF2B5EF4-FFF2-40B4-BE49-F238E27FC236}">
                <a16:creationId xmlns:a16="http://schemas.microsoft.com/office/drawing/2014/main" id="{A6058BD6-92B4-4049-841A-1D3A9EF5A130}"/>
              </a:ext>
            </a:extLst>
          </p:cNvPr>
          <p:cNvCxnSpPr>
            <a:cxnSpLocks/>
          </p:cNvCxnSpPr>
          <p:nvPr/>
        </p:nvCxnSpPr>
        <p:spPr>
          <a:xfrm flipV="1">
            <a:off x="7911465" y="2743033"/>
            <a:ext cx="935355" cy="614124"/>
          </a:xfrm>
          <a:prstGeom prst="curvedConnector3">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onnector: Curved 25">
            <a:extLst>
              <a:ext uri="{FF2B5EF4-FFF2-40B4-BE49-F238E27FC236}">
                <a16:creationId xmlns:a16="http://schemas.microsoft.com/office/drawing/2014/main" id="{9039B985-F022-4882-93DE-FBBB1F47D62B}"/>
              </a:ext>
            </a:extLst>
          </p:cNvPr>
          <p:cNvCxnSpPr>
            <a:cxnSpLocks/>
          </p:cNvCxnSpPr>
          <p:nvPr/>
        </p:nvCxnSpPr>
        <p:spPr>
          <a:xfrm>
            <a:off x="7911465" y="3509557"/>
            <a:ext cx="935355" cy="655575"/>
          </a:xfrm>
          <a:prstGeom prst="curvedConnector3">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052" name="Picture 4" descr="RStudio | Open source &amp; professional software for data science teams -  RStudio">
            <a:extLst>
              <a:ext uri="{FF2B5EF4-FFF2-40B4-BE49-F238E27FC236}">
                <a16:creationId xmlns:a16="http://schemas.microsoft.com/office/drawing/2014/main" id="{8D4C0DD3-F4B0-4E07-8AE9-1AE4CD043FC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216389" y="3740628"/>
            <a:ext cx="2419351" cy="849007"/>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Overview">
            <a:extLst>
              <a:ext uri="{FF2B5EF4-FFF2-40B4-BE49-F238E27FC236}">
                <a16:creationId xmlns:a16="http://schemas.microsoft.com/office/drawing/2014/main" id="{5A01CD1B-6364-47E2-90BE-30AFF6FC708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206673" y="2139828"/>
            <a:ext cx="2419351" cy="1198300"/>
          </a:xfrm>
          <a:prstGeom prst="rect">
            <a:avLst/>
          </a:prstGeom>
          <a:noFill/>
          <a:extLst>
            <a:ext uri="{909E8E84-426E-40DD-AFC4-6F175D3DCCD1}">
              <a14:hiddenFill xmlns:a14="http://schemas.microsoft.com/office/drawing/2010/main">
                <a:solidFill>
                  <a:srgbClr val="FFFFFF"/>
                </a:solidFill>
              </a14:hiddenFill>
            </a:ext>
          </a:extLst>
        </p:spPr>
      </p:pic>
      <p:pic>
        <p:nvPicPr>
          <p:cNvPr id="30" name="Audio 29">
            <a:hlinkClick r:id="" action="ppaction://media"/>
            <a:extLst>
              <a:ext uri="{FF2B5EF4-FFF2-40B4-BE49-F238E27FC236}">
                <a16:creationId xmlns:a16="http://schemas.microsoft.com/office/drawing/2014/main" id="{0C9BC20F-8E9E-41E5-9638-18191703FA09}"/>
              </a:ext>
            </a:extLst>
          </p:cNvPr>
          <p:cNvPicPr>
            <a:picLocks noChangeAspect="1"/>
          </p:cNvPicPr>
          <p:nvPr>
            <a:audioFile r:link="rId2"/>
            <p:extLst>
              <p:ext uri="{DAA4B4D4-6D71-4841-9C94-3DE7FCFB9230}">
                <p14:media xmlns:p14="http://schemas.microsoft.com/office/powerpoint/2010/main" r:embed="rId1"/>
              </p:ext>
            </p:extLst>
          </p:nvPr>
        </p:nvPicPr>
        <p:blipFill>
          <a:blip r:embed="rId12"/>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3436999128"/>
      </p:ext>
    </p:extLst>
  </p:cSld>
  <p:clrMapOvr>
    <a:masterClrMapping/>
  </p:clrMapOvr>
  <mc:AlternateContent xmlns:mc="http://schemas.openxmlformats.org/markup-compatibility/2006">
    <mc:Choice xmlns:p14="http://schemas.microsoft.com/office/powerpoint/2010/main" Requires="p14">
      <p:transition spd="slow" p14:dur="2000" advTm="71388"/>
    </mc:Choice>
    <mc:Fallback>
      <p:transition spd="slow" advTm="7138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0"/>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3">
            <a:extLst>
              <a:ext uri="{FF2B5EF4-FFF2-40B4-BE49-F238E27FC236}">
                <a16:creationId xmlns:a16="http://schemas.microsoft.com/office/drawing/2014/main" id="{A5909FBC-0454-42B1-9DD3-0E5EFF62DD47}"/>
              </a:ext>
            </a:extLst>
          </p:cNvPr>
          <p:cNvSpPr>
            <a:spLocks noGrp="1"/>
          </p:cNvSpPr>
          <p:nvPr>
            <p:ph type="title"/>
          </p:nvPr>
        </p:nvSpPr>
        <p:spPr>
          <a:xfrm>
            <a:off x="414528" y="219457"/>
            <a:ext cx="11358880" cy="865273"/>
          </a:xfrm>
        </p:spPr>
        <p:txBody>
          <a:bodyPr/>
          <a:lstStyle/>
          <a:p>
            <a:r>
              <a:rPr lang="en-US" dirty="0"/>
              <a:t>Data Acquisition</a:t>
            </a:r>
          </a:p>
        </p:txBody>
      </p:sp>
      <p:graphicFrame>
        <p:nvGraphicFramePr>
          <p:cNvPr id="4" name="Diagram 3">
            <a:extLst>
              <a:ext uri="{FF2B5EF4-FFF2-40B4-BE49-F238E27FC236}">
                <a16:creationId xmlns:a16="http://schemas.microsoft.com/office/drawing/2014/main" id="{E889FC23-6F87-442C-AD7B-E5CF8777F931}"/>
              </a:ext>
            </a:extLst>
          </p:cNvPr>
          <p:cNvGraphicFramePr/>
          <p:nvPr>
            <p:extLst>
              <p:ext uri="{D42A27DB-BD31-4B8C-83A1-F6EECF244321}">
                <p14:modId xmlns:p14="http://schemas.microsoft.com/office/powerpoint/2010/main" val="326963766"/>
              </p:ext>
            </p:extLst>
          </p:nvPr>
        </p:nvGraphicFramePr>
        <p:xfrm>
          <a:off x="2026126" y="2151530"/>
          <a:ext cx="8135683" cy="375666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6" name="TextBox 5">
            <a:extLst>
              <a:ext uri="{FF2B5EF4-FFF2-40B4-BE49-F238E27FC236}">
                <a16:creationId xmlns:a16="http://schemas.microsoft.com/office/drawing/2014/main" id="{C66935B2-9D6F-41E1-887F-725085889436}"/>
              </a:ext>
            </a:extLst>
          </p:cNvPr>
          <p:cNvSpPr txBox="1"/>
          <p:nvPr/>
        </p:nvSpPr>
        <p:spPr>
          <a:xfrm>
            <a:off x="1896119" y="1218020"/>
            <a:ext cx="8395696" cy="400110"/>
          </a:xfrm>
          <a:prstGeom prst="rect">
            <a:avLst/>
          </a:prstGeom>
          <a:noFill/>
        </p:spPr>
        <p:txBody>
          <a:bodyPr wrap="none" rtlCol="0">
            <a:spAutoFit/>
          </a:bodyPr>
          <a:lstStyle/>
          <a:p>
            <a:r>
              <a:rPr lang="en-US" sz="2000" b="1" dirty="0">
                <a:solidFill>
                  <a:schemeClr val="accent1"/>
                </a:solidFill>
              </a:rPr>
              <a:t>Final Dataframe Size </a:t>
            </a:r>
            <a:r>
              <a:rPr lang="en-US" sz="2000" b="1" dirty="0">
                <a:solidFill>
                  <a:schemeClr val="accent1"/>
                </a:solidFill>
                <a:sym typeface="Wingdings" panose="05000000000000000000" pitchFamily="2" charset="2"/>
              </a:rPr>
              <a:t> 115,650 X 28 = 3,238,200 Total Observations</a:t>
            </a:r>
            <a:endParaRPr lang="en-US" sz="2000" b="1" dirty="0">
              <a:solidFill>
                <a:schemeClr val="accent1"/>
              </a:solidFill>
            </a:endParaRPr>
          </a:p>
        </p:txBody>
      </p:sp>
      <p:pic>
        <p:nvPicPr>
          <p:cNvPr id="10" name="Audio 9">
            <a:hlinkClick r:id="" action="ppaction://media"/>
            <a:extLst>
              <a:ext uri="{FF2B5EF4-FFF2-40B4-BE49-F238E27FC236}">
                <a16:creationId xmlns:a16="http://schemas.microsoft.com/office/drawing/2014/main" id="{56F03E2C-201B-4E10-A8C6-C6657EF65EB9}"/>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2887719664"/>
      </p:ext>
    </p:extLst>
  </p:cSld>
  <p:clrMapOvr>
    <a:masterClrMapping/>
  </p:clrMapOvr>
  <mc:AlternateContent xmlns:mc="http://schemas.openxmlformats.org/markup-compatibility/2006">
    <mc:Choice xmlns:p14="http://schemas.microsoft.com/office/powerpoint/2010/main" Requires="p14">
      <p:transition spd="slow" p14:dur="2000" advTm="83156"/>
    </mc:Choice>
    <mc:Fallback>
      <p:transition spd="slow" advTm="8315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3">
            <a:extLst>
              <a:ext uri="{FF2B5EF4-FFF2-40B4-BE49-F238E27FC236}">
                <a16:creationId xmlns:a16="http://schemas.microsoft.com/office/drawing/2014/main" id="{A5909FBC-0454-42B1-9DD3-0E5EFF62DD47}"/>
              </a:ext>
            </a:extLst>
          </p:cNvPr>
          <p:cNvSpPr>
            <a:spLocks noGrp="1"/>
          </p:cNvSpPr>
          <p:nvPr>
            <p:ph type="title"/>
          </p:nvPr>
        </p:nvSpPr>
        <p:spPr>
          <a:xfrm>
            <a:off x="414528" y="219457"/>
            <a:ext cx="11358880" cy="865273"/>
          </a:xfrm>
        </p:spPr>
        <p:txBody>
          <a:bodyPr/>
          <a:lstStyle/>
          <a:p>
            <a:r>
              <a:rPr lang="en-US" dirty="0"/>
              <a:t>Data Processing</a:t>
            </a:r>
          </a:p>
        </p:txBody>
      </p:sp>
      <p:sp>
        <p:nvSpPr>
          <p:cNvPr id="2" name="Star: 12 Points 1">
            <a:extLst>
              <a:ext uri="{FF2B5EF4-FFF2-40B4-BE49-F238E27FC236}">
                <a16:creationId xmlns:a16="http://schemas.microsoft.com/office/drawing/2014/main" id="{EFB6245F-891C-4141-9925-6AEC39C37AB6}"/>
              </a:ext>
            </a:extLst>
          </p:cNvPr>
          <p:cNvSpPr/>
          <p:nvPr/>
        </p:nvSpPr>
        <p:spPr>
          <a:xfrm>
            <a:off x="4478093" y="1606805"/>
            <a:ext cx="3237268" cy="2227943"/>
          </a:xfrm>
          <a:prstGeom prst="star12">
            <a:avLst/>
          </a:prstGeom>
          <a:solidFill>
            <a:schemeClr val="bg2"/>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Join 3 Independent Databases by Unique Key</a:t>
            </a:r>
          </a:p>
        </p:txBody>
      </p:sp>
      <p:sp>
        <p:nvSpPr>
          <p:cNvPr id="4" name="Star: 12 Points 3">
            <a:extLst>
              <a:ext uri="{FF2B5EF4-FFF2-40B4-BE49-F238E27FC236}">
                <a16:creationId xmlns:a16="http://schemas.microsoft.com/office/drawing/2014/main" id="{0FC1C066-DE52-4715-94CF-B666E3DAF8EF}"/>
              </a:ext>
            </a:extLst>
          </p:cNvPr>
          <p:cNvSpPr/>
          <p:nvPr/>
        </p:nvSpPr>
        <p:spPr>
          <a:xfrm>
            <a:off x="8069363" y="1456130"/>
            <a:ext cx="3237268" cy="2535281"/>
          </a:xfrm>
          <a:prstGeom prst="star12">
            <a:avLst/>
          </a:prstGeom>
          <a:solidFill>
            <a:schemeClr val="bg2"/>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Create Target Variable for Classification</a:t>
            </a:r>
          </a:p>
        </p:txBody>
      </p:sp>
      <p:sp>
        <p:nvSpPr>
          <p:cNvPr id="5" name="Star: 12 Points 4">
            <a:extLst>
              <a:ext uri="{FF2B5EF4-FFF2-40B4-BE49-F238E27FC236}">
                <a16:creationId xmlns:a16="http://schemas.microsoft.com/office/drawing/2014/main" id="{09B9FDF5-B332-45B0-93DE-D6EBE7C48750}"/>
              </a:ext>
            </a:extLst>
          </p:cNvPr>
          <p:cNvSpPr/>
          <p:nvPr/>
        </p:nvSpPr>
        <p:spPr>
          <a:xfrm>
            <a:off x="1020936" y="1606805"/>
            <a:ext cx="3101703" cy="2227943"/>
          </a:xfrm>
          <a:prstGeom prst="star12">
            <a:avLst/>
          </a:prstGeom>
          <a:solidFill>
            <a:schemeClr val="bg2"/>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Aggregate Features For Single Well Record</a:t>
            </a:r>
          </a:p>
        </p:txBody>
      </p:sp>
      <p:sp>
        <p:nvSpPr>
          <p:cNvPr id="3" name="Arrow: Curved Up 2">
            <a:extLst>
              <a:ext uri="{FF2B5EF4-FFF2-40B4-BE49-F238E27FC236}">
                <a16:creationId xmlns:a16="http://schemas.microsoft.com/office/drawing/2014/main" id="{DD9C5097-54E4-482C-BF5F-9BC6A3BDD9A0}"/>
              </a:ext>
            </a:extLst>
          </p:cNvPr>
          <p:cNvSpPr/>
          <p:nvPr/>
        </p:nvSpPr>
        <p:spPr>
          <a:xfrm>
            <a:off x="2525486" y="4368800"/>
            <a:ext cx="3570514" cy="1059543"/>
          </a:xfrm>
          <a:prstGeom prst="curvedUpArrow">
            <a:avLst/>
          </a:prstGeom>
          <a:solidFill>
            <a:schemeClr val="bg2"/>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tx1"/>
              </a:solidFill>
            </a:endParaRPr>
          </a:p>
        </p:txBody>
      </p:sp>
      <p:sp>
        <p:nvSpPr>
          <p:cNvPr id="7" name="Arrow: Curved Up 6">
            <a:extLst>
              <a:ext uri="{FF2B5EF4-FFF2-40B4-BE49-F238E27FC236}">
                <a16:creationId xmlns:a16="http://schemas.microsoft.com/office/drawing/2014/main" id="{D44792E4-0B8D-457B-8CB6-C91FC0DE55AC}"/>
              </a:ext>
            </a:extLst>
          </p:cNvPr>
          <p:cNvSpPr/>
          <p:nvPr/>
        </p:nvSpPr>
        <p:spPr>
          <a:xfrm>
            <a:off x="6400800" y="4362812"/>
            <a:ext cx="3570514" cy="1059543"/>
          </a:xfrm>
          <a:prstGeom prst="curvedUpArrow">
            <a:avLst/>
          </a:prstGeom>
          <a:solidFill>
            <a:schemeClr val="bg2"/>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tx1"/>
              </a:solidFill>
            </a:endParaRPr>
          </a:p>
        </p:txBody>
      </p:sp>
      <p:pic>
        <p:nvPicPr>
          <p:cNvPr id="8" name="Audio 7">
            <a:hlinkClick r:id="" action="ppaction://media"/>
            <a:extLst>
              <a:ext uri="{FF2B5EF4-FFF2-40B4-BE49-F238E27FC236}">
                <a16:creationId xmlns:a16="http://schemas.microsoft.com/office/drawing/2014/main" id="{48784377-13EE-46CA-9627-6066166CAD5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2368947596"/>
      </p:ext>
    </p:extLst>
  </p:cSld>
  <p:clrMapOvr>
    <a:masterClrMapping/>
  </p:clrMapOvr>
  <mc:AlternateContent xmlns:mc="http://schemas.openxmlformats.org/markup-compatibility/2006">
    <mc:Choice xmlns:p14="http://schemas.microsoft.com/office/powerpoint/2010/main" Requires="p14">
      <p:transition spd="slow" p14:dur="2000" advTm="112751"/>
    </mc:Choice>
    <mc:Fallback>
      <p:transition spd="slow" advTm="11275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3">
            <a:extLst>
              <a:ext uri="{FF2B5EF4-FFF2-40B4-BE49-F238E27FC236}">
                <a16:creationId xmlns:a16="http://schemas.microsoft.com/office/drawing/2014/main" id="{A5909FBC-0454-42B1-9DD3-0E5EFF62DD47}"/>
              </a:ext>
            </a:extLst>
          </p:cNvPr>
          <p:cNvSpPr>
            <a:spLocks noGrp="1"/>
          </p:cNvSpPr>
          <p:nvPr>
            <p:ph type="title"/>
          </p:nvPr>
        </p:nvSpPr>
        <p:spPr>
          <a:xfrm>
            <a:off x="414528" y="219457"/>
            <a:ext cx="11358880" cy="865273"/>
          </a:xfrm>
        </p:spPr>
        <p:txBody>
          <a:bodyPr/>
          <a:lstStyle/>
          <a:p>
            <a:r>
              <a:rPr lang="en-US" dirty="0"/>
              <a:t>Exploratory Data Analysis</a:t>
            </a:r>
          </a:p>
        </p:txBody>
      </p:sp>
      <p:pic>
        <p:nvPicPr>
          <p:cNvPr id="3" name="Picture 2">
            <a:extLst>
              <a:ext uri="{FF2B5EF4-FFF2-40B4-BE49-F238E27FC236}">
                <a16:creationId xmlns:a16="http://schemas.microsoft.com/office/drawing/2014/main" id="{110388C7-9CC4-49FA-83B6-B5A9CCCAC82A}"/>
              </a:ext>
            </a:extLst>
          </p:cNvPr>
          <p:cNvPicPr>
            <a:picLocks noChangeAspect="1"/>
          </p:cNvPicPr>
          <p:nvPr/>
        </p:nvPicPr>
        <p:blipFill>
          <a:blip r:embed="rId5"/>
          <a:stretch>
            <a:fillRect/>
          </a:stretch>
        </p:blipFill>
        <p:spPr>
          <a:xfrm>
            <a:off x="3055852" y="955190"/>
            <a:ext cx="6076232" cy="5436926"/>
          </a:xfrm>
          <a:prstGeom prst="rect">
            <a:avLst/>
          </a:prstGeom>
        </p:spPr>
      </p:pic>
      <p:pic>
        <p:nvPicPr>
          <p:cNvPr id="11" name="Audio 10">
            <a:hlinkClick r:id="" action="ppaction://media"/>
            <a:extLst>
              <a:ext uri="{FF2B5EF4-FFF2-40B4-BE49-F238E27FC236}">
                <a16:creationId xmlns:a16="http://schemas.microsoft.com/office/drawing/2014/main" id="{6C0D5AB4-34DF-4ED2-9EC6-BC3B0C872A5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550468155"/>
      </p:ext>
    </p:extLst>
  </p:cSld>
  <p:clrMapOvr>
    <a:masterClrMapping/>
  </p:clrMapOvr>
  <mc:AlternateContent xmlns:mc="http://schemas.openxmlformats.org/markup-compatibility/2006">
    <mc:Choice xmlns:p14="http://schemas.microsoft.com/office/powerpoint/2010/main" Requires="p14">
      <p:transition spd="slow" p14:dur="2000" advTm="35893"/>
    </mc:Choice>
    <mc:Fallback>
      <p:transition spd="slow" advTm="3589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3">
            <a:extLst>
              <a:ext uri="{FF2B5EF4-FFF2-40B4-BE49-F238E27FC236}">
                <a16:creationId xmlns:a16="http://schemas.microsoft.com/office/drawing/2014/main" id="{A5909FBC-0454-42B1-9DD3-0E5EFF62DD47}"/>
              </a:ext>
            </a:extLst>
          </p:cNvPr>
          <p:cNvSpPr>
            <a:spLocks noGrp="1"/>
          </p:cNvSpPr>
          <p:nvPr>
            <p:ph type="title"/>
          </p:nvPr>
        </p:nvSpPr>
        <p:spPr>
          <a:xfrm>
            <a:off x="414528" y="219457"/>
            <a:ext cx="11358880" cy="865273"/>
          </a:xfrm>
        </p:spPr>
        <p:txBody>
          <a:bodyPr/>
          <a:lstStyle/>
          <a:p>
            <a:r>
              <a:rPr lang="en-US" dirty="0"/>
              <a:t>Exploratory Data Analysis</a:t>
            </a:r>
          </a:p>
        </p:txBody>
      </p:sp>
      <p:pic>
        <p:nvPicPr>
          <p:cNvPr id="5" name="Picture 4">
            <a:extLst>
              <a:ext uri="{FF2B5EF4-FFF2-40B4-BE49-F238E27FC236}">
                <a16:creationId xmlns:a16="http://schemas.microsoft.com/office/drawing/2014/main" id="{CA9D19CE-CD09-4B80-876D-6B8AC1449B06}"/>
              </a:ext>
            </a:extLst>
          </p:cNvPr>
          <p:cNvPicPr>
            <a:picLocks noChangeAspect="1"/>
          </p:cNvPicPr>
          <p:nvPr/>
        </p:nvPicPr>
        <p:blipFill>
          <a:blip r:embed="rId5"/>
          <a:stretch>
            <a:fillRect/>
          </a:stretch>
        </p:blipFill>
        <p:spPr>
          <a:xfrm>
            <a:off x="2087569" y="967492"/>
            <a:ext cx="8012798" cy="5671051"/>
          </a:xfrm>
          <a:prstGeom prst="rect">
            <a:avLst/>
          </a:prstGeom>
        </p:spPr>
      </p:pic>
      <p:pic>
        <p:nvPicPr>
          <p:cNvPr id="6" name="Audio 5">
            <a:hlinkClick r:id="" action="ppaction://media"/>
            <a:extLst>
              <a:ext uri="{FF2B5EF4-FFF2-40B4-BE49-F238E27FC236}">
                <a16:creationId xmlns:a16="http://schemas.microsoft.com/office/drawing/2014/main" id="{B19D2B48-AF67-4644-B3D4-CB8325F226D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2694065801"/>
      </p:ext>
    </p:extLst>
  </p:cSld>
  <p:clrMapOvr>
    <a:masterClrMapping/>
  </p:clrMapOvr>
  <mc:AlternateContent xmlns:mc="http://schemas.openxmlformats.org/markup-compatibility/2006">
    <mc:Choice xmlns:p14="http://schemas.microsoft.com/office/powerpoint/2010/main" Requires="p14">
      <p:transition spd="slow" p14:dur="2000" advTm="50496"/>
    </mc:Choice>
    <mc:Fallback>
      <p:transition spd="slow" advTm="5049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3">
            <a:extLst>
              <a:ext uri="{FF2B5EF4-FFF2-40B4-BE49-F238E27FC236}">
                <a16:creationId xmlns:a16="http://schemas.microsoft.com/office/drawing/2014/main" id="{A5909FBC-0454-42B1-9DD3-0E5EFF62DD47}"/>
              </a:ext>
            </a:extLst>
          </p:cNvPr>
          <p:cNvSpPr>
            <a:spLocks noGrp="1"/>
          </p:cNvSpPr>
          <p:nvPr>
            <p:ph type="title"/>
          </p:nvPr>
        </p:nvSpPr>
        <p:spPr>
          <a:xfrm>
            <a:off x="414528" y="219457"/>
            <a:ext cx="11358880" cy="865273"/>
          </a:xfrm>
        </p:spPr>
        <p:txBody>
          <a:bodyPr/>
          <a:lstStyle/>
          <a:p>
            <a:r>
              <a:rPr lang="en-US" dirty="0"/>
              <a:t>Feature Engineering</a:t>
            </a:r>
          </a:p>
        </p:txBody>
      </p:sp>
      <p:sp>
        <p:nvSpPr>
          <p:cNvPr id="2" name="TextBox 1">
            <a:extLst>
              <a:ext uri="{FF2B5EF4-FFF2-40B4-BE49-F238E27FC236}">
                <a16:creationId xmlns:a16="http://schemas.microsoft.com/office/drawing/2014/main" id="{55F3E369-F03B-4AA1-BB36-1721AEF9F6BD}"/>
              </a:ext>
            </a:extLst>
          </p:cNvPr>
          <p:cNvSpPr txBox="1"/>
          <p:nvPr/>
        </p:nvSpPr>
        <p:spPr>
          <a:xfrm>
            <a:off x="371056" y="4113293"/>
            <a:ext cx="2004060" cy="1200329"/>
          </a:xfrm>
          <a:prstGeom prst="rect">
            <a:avLst/>
          </a:prstGeom>
          <a:noFill/>
          <a:ln>
            <a:solidFill>
              <a:schemeClr val="tx1"/>
            </a:solidFill>
          </a:ln>
        </p:spPr>
        <p:txBody>
          <a:bodyPr wrap="square" rtlCol="0">
            <a:spAutoFit/>
          </a:bodyPr>
          <a:lstStyle/>
          <a:p>
            <a:pPr algn="ctr"/>
            <a:r>
              <a:rPr lang="en-US" b="1" dirty="0"/>
              <a:t>Variables to Potentially Improve Model Accuracy?</a:t>
            </a:r>
          </a:p>
        </p:txBody>
      </p:sp>
      <p:cxnSp>
        <p:nvCxnSpPr>
          <p:cNvPr id="4" name="Connector: Curved 3">
            <a:extLst>
              <a:ext uri="{FF2B5EF4-FFF2-40B4-BE49-F238E27FC236}">
                <a16:creationId xmlns:a16="http://schemas.microsoft.com/office/drawing/2014/main" id="{7FB2E938-C497-4B6F-BDB0-4623098F3548}"/>
              </a:ext>
            </a:extLst>
          </p:cNvPr>
          <p:cNvCxnSpPr>
            <a:cxnSpLocks/>
          </p:cNvCxnSpPr>
          <p:nvPr/>
        </p:nvCxnSpPr>
        <p:spPr>
          <a:xfrm flipV="1">
            <a:off x="2512276" y="2921200"/>
            <a:ext cx="1508760" cy="1296958"/>
          </a:xfrm>
          <a:prstGeom prst="curvedConnector3">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Connector: Curved 7">
            <a:extLst>
              <a:ext uri="{FF2B5EF4-FFF2-40B4-BE49-F238E27FC236}">
                <a16:creationId xmlns:a16="http://schemas.microsoft.com/office/drawing/2014/main" id="{A1F95D16-C085-401F-963F-2C1343170C7D}"/>
              </a:ext>
            </a:extLst>
          </p:cNvPr>
          <p:cNvCxnSpPr>
            <a:cxnSpLocks/>
          </p:cNvCxnSpPr>
          <p:nvPr/>
        </p:nvCxnSpPr>
        <p:spPr>
          <a:xfrm flipV="1">
            <a:off x="2542756" y="3494258"/>
            <a:ext cx="1493520" cy="960120"/>
          </a:xfrm>
          <a:prstGeom prst="curvedConnector3">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Connector: Curved 9">
            <a:extLst>
              <a:ext uri="{FF2B5EF4-FFF2-40B4-BE49-F238E27FC236}">
                <a16:creationId xmlns:a16="http://schemas.microsoft.com/office/drawing/2014/main" id="{CD2E07AE-DD23-45D1-BE7C-EBC256251F26}"/>
              </a:ext>
            </a:extLst>
          </p:cNvPr>
          <p:cNvCxnSpPr>
            <a:cxnSpLocks/>
          </p:cNvCxnSpPr>
          <p:nvPr/>
        </p:nvCxnSpPr>
        <p:spPr>
          <a:xfrm flipV="1">
            <a:off x="2542756" y="3974318"/>
            <a:ext cx="1493520" cy="723900"/>
          </a:xfrm>
          <a:prstGeom prst="curvedConnector3">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onnector: Curved 11">
            <a:extLst>
              <a:ext uri="{FF2B5EF4-FFF2-40B4-BE49-F238E27FC236}">
                <a16:creationId xmlns:a16="http://schemas.microsoft.com/office/drawing/2014/main" id="{88AB4C07-5CF5-4415-9D05-5DEA85C73EF0}"/>
              </a:ext>
            </a:extLst>
          </p:cNvPr>
          <p:cNvCxnSpPr>
            <a:cxnSpLocks/>
          </p:cNvCxnSpPr>
          <p:nvPr/>
        </p:nvCxnSpPr>
        <p:spPr>
          <a:xfrm flipV="1">
            <a:off x="2557996" y="4580109"/>
            <a:ext cx="1463040" cy="297180"/>
          </a:xfrm>
          <a:prstGeom prst="curvedConnector3">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Connector: Curved 13">
            <a:extLst>
              <a:ext uri="{FF2B5EF4-FFF2-40B4-BE49-F238E27FC236}">
                <a16:creationId xmlns:a16="http://schemas.microsoft.com/office/drawing/2014/main" id="{661ADE65-D7E0-4F5C-97C8-B51108CDE883}"/>
              </a:ext>
            </a:extLst>
          </p:cNvPr>
          <p:cNvCxnSpPr>
            <a:cxnSpLocks/>
          </p:cNvCxnSpPr>
          <p:nvPr/>
        </p:nvCxnSpPr>
        <p:spPr>
          <a:xfrm>
            <a:off x="2557996" y="5099388"/>
            <a:ext cx="1463040" cy="243840"/>
          </a:xfrm>
          <a:prstGeom prst="curvedConnector3">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nector: Curved 15">
            <a:extLst>
              <a:ext uri="{FF2B5EF4-FFF2-40B4-BE49-F238E27FC236}">
                <a16:creationId xmlns:a16="http://schemas.microsoft.com/office/drawing/2014/main" id="{47D2D820-EEC5-466F-894E-3350BC97CD27}"/>
              </a:ext>
            </a:extLst>
          </p:cNvPr>
          <p:cNvCxnSpPr>
            <a:cxnSpLocks/>
          </p:cNvCxnSpPr>
          <p:nvPr/>
        </p:nvCxnSpPr>
        <p:spPr>
          <a:xfrm>
            <a:off x="2573236" y="5313622"/>
            <a:ext cx="1447800" cy="885736"/>
          </a:xfrm>
          <a:prstGeom prst="curvedConnector3">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47A6501A-D125-4E73-B368-225BDCE2C6E8}"/>
              </a:ext>
            </a:extLst>
          </p:cNvPr>
          <p:cNvSpPr txBox="1"/>
          <p:nvPr/>
        </p:nvSpPr>
        <p:spPr>
          <a:xfrm>
            <a:off x="4136987" y="2717281"/>
            <a:ext cx="2004060" cy="369332"/>
          </a:xfrm>
          <a:prstGeom prst="rect">
            <a:avLst/>
          </a:prstGeom>
          <a:noFill/>
          <a:ln>
            <a:solidFill>
              <a:schemeClr val="tx1"/>
            </a:solidFill>
          </a:ln>
        </p:spPr>
        <p:txBody>
          <a:bodyPr wrap="square" rtlCol="0">
            <a:spAutoFit/>
          </a:bodyPr>
          <a:lstStyle/>
          <a:p>
            <a:pPr algn="ctr"/>
            <a:r>
              <a:rPr lang="en-US" b="1" dirty="0">
                <a:solidFill>
                  <a:schemeClr val="accent1"/>
                </a:solidFill>
              </a:rPr>
              <a:t>“Lateral Length”</a:t>
            </a:r>
          </a:p>
        </p:txBody>
      </p:sp>
      <p:sp>
        <p:nvSpPr>
          <p:cNvPr id="19" name="TextBox 18">
            <a:extLst>
              <a:ext uri="{FF2B5EF4-FFF2-40B4-BE49-F238E27FC236}">
                <a16:creationId xmlns:a16="http://schemas.microsoft.com/office/drawing/2014/main" id="{35F2DDC1-D780-4B5B-9CFA-CAED154A85E1}"/>
              </a:ext>
            </a:extLst>
          </p:cNvPr>
          <p:cNvSpPr txBox="1"/>
          <p:nvPr/>
        </p:nvSpPr>
        <p:spPr>
          <a:xfrm>
            <a:off x="4136987" y="3309592"/>
            <a:ext cx="2360424" cy="369332"/>
          </a:xfrm>
          <a:prstGeom prst="rect">
            <a:avLst/>
          </a:prstGeom>
          <a:noFill/>
          <a:ln>
            <a:solidFill>
              <a:schemeClr val="tx1"/>
            </a:solidFill>
          </a:ln>
        </p:spPr>
        <p:txBody>
          <a:bodyPr wrap="square" rtlCol="0">
            <a:spAutoFit/>
          </a:bodyPr>
          <a:lstStyle/>
          <a:p>
            <a:pPr algn="ctr"/>
            <a:r>
              <a:rPr lang="en-US" b="1" dirty="0"/>
              <a:t>“Water-to-Oil Ratio”</a:t>
            </a:r>
          </a:p>
        </p:txBody>
      </p:sp>
      <p:sp>
        <p:nvSpPr>
          <p:cNvPr id="20" name="TextBox 19">
            <a:extLst>
              <a:ext uri="{FF2B5EF4-FFF2-40B4-BE49-F238E27FC236}">
                <a16:creationId xmlns:a16="http://schemas.microsoft.com/office/drawing/2014/main" id="{F64A9B15-BBCC-432F-A6DD-BBE1334EB425}"/>
              </a:ext>
            </a:extLst>
          </p:cNvPr>
          <p:cNvSpPr txBox="1"/>
          <p:nvPr/>
        </p:nvSpPr>
        <p:spPr>
          <a:xfrm>
            <a:off x="4136987" y="3789652"/>
            <a:ext cx="2360424" cy="369332"/>
          </a:xfrm>
          <a:prstGeom prst="rect">
            <a:avLst/>
          </a:prstGeom>
          <a:noFill/>
          <a:ln>
            <a:solidFill>
              <a:schemeClr val="tx1"/>
            </a:solidFill>
          </a:ln>
        </p:spPr>
        <p:txBody>
          <a:bodyPr wrap="square" rtlCol="0">
            <a:spAutoFit/>
          </a:bodyPr>
          <a:lstStyle/>
          <a:p>
            <a:pPr algn="ctr"/>
            <a:r>
              <a:rPr lang="en-US" b="1" dirty="0"/>
              <a:t>“Gas-to-Oil Ratio”</a:t>
            </a:r>
          </a:p>
        </p:txBody>
      </p:sp>
      <p:sp>
        <p:nvSpPr>
          <p:cNvPr id="21" name="TextBox 20">
            <a:extLst>
              <a:ext uri="{FF2B5EF4-FFF2-40B4-BE49-F238E27FC236}">
                <a16:creationId xmlns:a16="http://schemas.microsoft.com/office/drawing/2014/main" id="{733A0BE7-64C4-48EF-B25A-0C04C702C159}"/>
              </a:ext>
            </a:extLst>
          </p:cNvPr>
          <p:cNvSpPr txBox="1"/>
          <p:nvPr/>
        </p:nvSpPr>
        <p:spPr>
          <a:xfrm>
            <a:off x="4136987" y="4395443"/>
            <a:ext cx="1493520" cy="369332"/>
          </a:xfrm>
          <a:prstGeom prst="rect">
            <a:avLst/>
          </a:prstGeom>
          <a:noFill/>
          <a:ln>
            <a:solidFill>
              <a:schemeClr val="tx1"/>
            </a:solidFill>
          </a:ln>
        </p:spPr>
        <p:txBody>
          <a:bodyPr wrap="square" rtlCol="0">
            <a:spAutoFit/>
          </a:bodyPr>
          <a:lstStyle/>
          <a:p>
            <a:pPr algn="ctr"/>
            <a:r>
              <a:rPr lang="en-US" b="1" dirty="0"/>
              <a:t>“Drill Days”</a:t>
            </a:r>
          </a:p>
        </p:txBody>
      </p:sp>
      <p:sp>
        <p:nvSpPr>
          <p:cNvPr id="22" name="TextBox 21">
            <a:extLst>
              <a:ext uri="{FF2B5EF4-FFF2-40B4-BE49-F238E27FC236}">
                <a16:creationId xmlns:a16="http://schemas.microsoft.com/office/drawing/2014/main" id="{4553E419-C845-404E-9095-EE606901E203}"/>
              </a:ext>
            </a:extLst>
          </p:cNvPr>
          <p:cNvSpPr txBox="1"/>
          <p:nvPr/>
        </p:nvSpPr>
        <p:spPr>
          <a:xfrm>
            <a:off x="4136986" y="5158562"/>
            <a:ext cx="3054535" cy="369332"/>
          </a:xfrm>
          <a:prstGeom prst="rect">
            <a:avLst/>
          </a:prstGeom>
          <a:noFill/>
          <a:ln>
            <a:solidFill>
              <a:schemeClr val="tx1"/>
            </a:solidFill>
          </a:ln>
        </p:spPr>
        <p:txBody>
          <a:bodyPr wrap="square" rtlCol="0">
            <a:spAutoFit/>
          </a:bodyPr>
          <a:lstStyle/>
          <a:p>
            <a:pPr algn="ctr"/>
            <a:r>
              <a:rPr lang="en-US" b="1" dirty="0"/>
              <a:t>“Drill to Production Days”</a:t>
            </a:r>
          </a:p>
        </p:txBody>
      </p:sp>
      <p:sp>
        <p:nvSpPr>
          <p:cNvPr id="23" name="TextBox 22">
            <a:extLst>
              <a:ext uri="{FF2B5EF4-FFF2-40B4-BE49-F238E27FC236}">
                <a16:creationId xmlns:a16="http://schemas.microsoft.com/office/drawing/2014/main" id="{5028AE1E-63B0-47A4-8213-136D57863BDA}"/>
              </a:ext>
            </a:extLst>
          </p:cNvPr>
          <p:cNvSpPr txBox="1"/>
          <p:nvPr/>
        </p:nvSpPr>
        <p:spPr>
          <a:xfrm>
            <a:off x="4136987" y="6014692"/>
            <a:ext cx="2004060" cy="369332"/>
          </a:xfrm>
          <a:prstGeom prst="rect">
            <a:avLst/>
          </a:prstGeom>
          <a:noFill/>
          <a:ln>
            <a:solidFill>
              <a:schemeClr val="tx1"/>
            </a:solidFill>
          </a:ln>
        </p:spPr>
        <p:txBody>
          <a:bodyPr wrap="square" rtlCol="0">
            <a:spAutoFit/>
          </a:bodyPr>
          <a:lstStyle/>
          <a:p>
            <a:pPr algn="ctr"/>
            <a:r>
              <a:rPr lang="en-US" b="1" dirty="0"/>
              <a:t>“Frac Intensity”</a:t>
            </a:r>
          </a:p>
        </p:txBody>
      </p:sp>
      <p:pic>
        <p:nvPicPr>
          <p:cNvPr id="3076" name="Picture 4" descr="Horizontal Drilling and Multi-Stage Hydraulic Fracturing (Chapter 8) -  Unconventional Reservoir Geomechanics">
            <a:extLst>
              <a:ext uri="{FF2B5EF4-FFF2-40B4-BE49-F238E27FC236}">
                <a16:creationId xmlns:a16="http://schemas.microsoft.com/office/drawing/2014/main" id="{2EE526D1-5073-486A-AED6-45428A877D4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59762" y="3042892"/>
            <a:ext cx="4595534" cy="2746259"/>
          </a:xfrm>
          <a:prstGeom prst="rect">
            <a:avLst/>
          </a:prstGeom>
          <a:noFill/>
          <a:extLst>
            <a:ext uri="{909E8E84-426E-40DD-AFC4-6F175D3DCCD1}">
              <a14:hiddenFill xmlns:a14="http://schemas.microsoft.com/office/drawing/2010/main">
                <a:solidFill>
                  <a:srgbClr val="FFFFFF"/>
                </a:solidFill>
              </a14:hiddenFill>
            </a:ext>
          </a:extLst>
        </p:spPr>
      </p:pic>
      <p:sp>
        <p:nvSpPr>
          <p:cNvPr id="26" name="Oval 25">
            <a:extLst>
              <a:ext uri="{FF2B5EF4-FFF2-40B4-BE49-F238E27FC236}">
                <a16:creationId xmlns:a16="http://schemas.microsoft.com/office/drawing/2014/main" id="{5EA5B5E6-8F97-4CD9-99D0-331F9BB9F89A}"/>
              </a:ext>
            </a:extLst>
          </p:cNvPr>
          <p:cNvSpPr/>
          <p:nvPr/>
        </p:nvSpPr>
        <p:spPr>
          <a:xfrm>
            <a:off x="7898676" y="3202647"/>
            <a:ext cx="190500" cy="187110"/>
          </a:xfrm>
          <a:prstGeom prst="ellipse">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dirty="0" err="1">
              <a:solidFill>
                <a:schemeClr val="tx1"/>
              </a:solidFill>
            </a:endParaRPr>
          </a:p>
        </p:txBody>
      </p:sp>
      <p:sp>
        <p:nvSpPr>
          <p:cNvPr id="29" name="Oval 28">
            <a:extLst>
              <a:ext uri="{FF2B5EF4-FFF2-40B4-BE49-F238E27FC236}">
                <a16:creationId xmlns:a16="http://schemas.microsoft.com/office/drawing/2014/main" id="{34C4A39A-2E6D-4B70-90F2-641CA7A17E67}"/>
              </a:ext>
            </a:extLst>
          </p:cNvPr>
          <p:cNvSpPr/>
          <p:nvPr/>
        </p:nvSpPr>
        <p:spPr>
          <a:xfrm>
            <a:off x="11932158" y="5537177"/>
            <a:ext cx="190500" cy="187110"/>
          </a:xfrm>
          <a:prstGeom prst="ellipse">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dirty="0" err="1">
              <a:solidFill>
                <a:schemeClr val="tx1"/>
              </a:solidFill>
            </a:endParaRPr>
          </a:p>
        </p:txBody>
      </p:sp>
      <p:pic>
        <p:nvPicPr>
          <p:cNvPr id="28" name="Picture 27">
            <a:extLst>
              <a:ext uri="{FF2B5EF4-FFF2-40B4-BE49-F238E27FC236}">
                <a16:creationId xmlns:a16="http://schemas.microsoft.com/office/drawing/2014/main" id="{88DFFEA0-8CA3-4AC7-880B-3BACDB608F79}"/>
              </a:ext>
            </a:extLst>
          </p:cNvPr>
          <p:cNvPicPr>
            <a:picLocks noChangeAspect="1"/>
          </p:cNvPicPr>
          <p:nvPr/>
        </p:nvPicPr>
        <p:blipFill>
          <a:blip r:embed="rId6"/>
          <a:stretch>
            <a:fillRect/>
          </a:stretch>
        </p:blipFill>
        <p:spPr>
          <a:xfrm>
            <a:off x="4659732" y="219457"/>
            <a:ext cx="7342936" cy="2093346"/>
          </a:xfrm>
          <a:prstGeom prst="rect">
            <a:avLst/>
          </a:prstGeom>
        </p:spPr>
      </p:pic>
      <p:pic>
        <p:nvPicPr>
          <p:cNvPr id="33" name="Audio 32">
            <a:hlinkClick r:id="" action="ppaction://media"/>
            <a:extLst>
              <a:ext uri="{FF2B5EF4-FFF2-40B4-BE49-F238E27FC236}">
                <a16:creationId xmlns:a16="http://schemas.microsoft.com/office/drawing/2014/main" id="{24DFB40F-FAC3-4083-B33A-6B17FEC9C72F}"/>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1721391161"/>
      </p:ext>
    </p:extLst>
  </p:cSld>
  <p:clrMapOvr>
    <a:masterClrMapping/>
  </p:clrMapOvr>
  <mc:AlternateContent xmlns:mc="http://schemas.openxmlformats.org/markup-compatibility/2006">
    <mc:Choice xmlns:p14="http://schemas.microsoft.com/office/powerpoint/2010/main" Requires="p14">
      <p:transition spd="slow" p14:dur="2000" advTm="77133"/>
    </mc:Choice>
    <mc:Fallback>
      <p:transition spd="slow" advTm="7713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3"/>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3">
            <a:extLst>
              <a:ext uri="{FF2B5EF4-FFF2-40B4-BE49-F238E27FC236}">
                <a16:creationId xmlns:a16="http://schemas.microsoft.com/office/drawing/2014/main" id="{A5909FBC-0454-42B1-9DD3-0E5EFF62DD47}"/>
              </a:ext>
            </a:extLst>
          </p:cNvPr>
          <p:cNvSpPr>
            <a:spLocks noGrp="1"/>
          </p:cNvSpPr>
          <p:nvPr>
            <p:ph type="title"/>
          </p:nvPr>
        </p:nvSpPr>
        <p:spPr>
          <a:xfrm>
            <a:off x="414528" y="219457"/>
            <a:ext cx="11358880" cy="865273"/>
          </a:xfrm>
        </p:spPr>
        <p:txBody>
          <a:bodyPr/>
          <a:lstStyle/>
          <a:p>
            <a:r>
              <a:rPr lang="en-US" dirty="0"/>
              <a:t>Model Prep | Testing</a:t>
            </a:r>
          </a:p>
        </p:txBody>
      </p:sp>
      <p:sp>
        <p:nvSpPr>
          <p:cNvPr id="4" name="TextBox 3">
            <a:extLst>
              <a:ext uri="{FF2B5EF4-FFF2-40B4-BE49-F238E27FC236}">
                <a16:creationId xmlns:a16="http://schemas.microsoft.com/office/drawing/2014/main" id="{1E77B46A-9F01-493B-BC56-B708179007BD}"/>
              </a:ext>
            </a:extLst>
          </p:cNvPr>
          <p:cNvSpPr txBox="1"/>
          <p:nvPr/>
        </p:nvSpPr>
        <p:spPr>
          <a:xfrm>
            <a:off x="945578" y="1084730"/>
            <a:ext cx="10296779" cy="3108543"/>
          </a:xfrm>
          <a:prstGeom prst="rect">
            <a:avLst/>
          </a:prstGeom>
          <a:noFill/>
        </p:spPr>
        <p:txBody>
          <a:bodyPr wrap="square">
            <a:spAutoFit/>
          </a:bodyPr>
          <a:lstStyle/>
          <a:p>
            <a:r>
              <a:rPr lang="en-US" sz="1400" b="1" dirty="0"/>
              <a:t># TEST VS SAMPLE SPLIT ###############################################################################</a:t>
            </a:r>
          </a:p>
          <a:p>
            <a:endParaRPr lang="en-US" sz="1400" dirty="0"/>
          </a:p>
          <a:p>
            <a:r>
              <a:rPr lang="en-US" sz="1400" dirty="0"/>
              <a:t>is.na(FINAL_DATA_JOIN) &lt;- </a:t>
            </a:r>
            <a:r>
              <a:rPr lang="en-US" sz="1400" dirty="0" err="1"/>
              <a:t>sapply</a:t>
            </a:r>
            <a:r>
              <a:rPr lang="en-US" sz="1400" dirty="0"/>
              <a:t>(FINAL_DATA_JOIN, </a:t>
            </a:r>
            <a:r>
              <a:rPr lang="en-US" sz="1400" dirty="0" err="1"/>
              <a:t>is.infinite</a:t>
            </a:r>
            <a:r>
              <a:rPr lang="en-US" sz="1400" dirty="0"/>
              <a:t>)</a:t>
            </a:r>
          </a:p>
          <a:p>
            <a:r>
              <a:rPr lang="en-US" sz="1400" dirty="0"/>
              <a:t>FINAL_DATA_JOIN &lt;- FINAL_DATA_JOIN[!(</a:t>
            </a:r>
            <a:r>
              <a:rPr lang="en-US" sz="1400" dirty="0" err="1"/>
              <a:t>rowSums</a:t>
            </a:r>
            <a:r>
              <a:rPr lang="en-US" sz="1400" dirty="0"/>
              <a:t>(is.na(FINAL_DATA_JOIN))),]</a:t>
            </a:r>
          </a:p>
          <a:p>
            <a:endParaRPr lang="en-US" sz="1400" dirty="0"/>
          </a:p>
          <a:p>
            <a:r>
              <a:rPr lang="en-US" sz="1400" dirty="0" err="1"/>
              <a:t>FINAL_DATA_JOIN$TargetWellPerformance</a:t>
            </a:r>
            <a:r>
              <a:rPr lang="en-US" sz="1400" dirty="0"/>
              <a:t> &lt;- </a:t>
            </a:r>
            <a:r>
              <a:rPr lang="en-US" sz="1400" dirty="0" err="1"/>
              <a:t>as.factor</a:t>
            </a:r>
            <a:r>
              <a:rPr lang="en-US" sz="1400" dirty="0"/>
              <a:t>(</a:t>
            </a:r>
            <a:r>
              <a:rPr lang="en-US" sz="1400" dirty="0" err="1"/>
              <a:t>FINAL_DATA_JOIN$TargetWellPerformance</a:t>
            </a:r>
            <a:r>
              <a:rPr lang="en-US" sz="1400" dirty="0"/>
              <a:t>)</a:t>
            </a:r>
          </a:p>
          <a:p>
            <a:endParaRPr lang="en-US" sz="1400" dirty="0"/>
          </a:p>
          <a:p>
            <a:r>
              <a:rPr lang="en-US" sz="1400" dirty="0" err="1"/>
              <a:t>FINAL_DATA_JOIN$ProdState</a:t>
            </a:r>
            <a:r>
              <a:rPr lang="en-US" sz="1400" dirty="0"/>
              <a:t> &lt;- </a:t>
            </a:r>
            <a:r>
              <a:rPr lang="en-US" sz="1400" dirty="0" err="1"/>
              <a:t>as.factor</a:t>
            </a:r>
            <a:r>
              <a:rPr lang="en-US" sz="1400" dirty="0"/>
              <a:t>(</a:t>
            </a:r>
            <a:r>
              <a:rPr lang="en-US" sz="1400" dirty="0" err="1"/>
              <a:t>FINAL_DATA_JOIN$ProdState</a:t>
            </a:r>
            <a:r>
              <a:rPr lang="en-US" sz="1400" dirty="0"/>
              <a:t>)</a:t>
            </a:r>
          </a:p>
          <a:p>
            <a:r>
              <a:rPr lang="en-US" sz="1400" dirty="0" err="1"/>
              <a:t>FINAL_DATA_JOIN$Drill_Type</a:t>
            </a:r>
            <a:r>
              <a:rPr lang="en-US" sz="1400" dirty="0"/>
              <a:t> &lt;- </a:t>
            </a:r>
            <a:r>
              <a:rPr lang="en-US" sz="1400" dirty="0" err="1"/>
              <a:t>as.factor</a:t>
            </a:r>
            <a:r>
              <a:rPr lang="en-US" sz="1400" dirty="0"/>
              <a:t>(</a:t>
            </a:r>
            <a:r>
              <a:rPr lang="en-US" sz="1400" dirty="0" err="1"/>
              <a:t>FINAL_DATA_JOIN$Drill_Type</a:t>
            </a:r>
            <a:r>
              <a:rPr lang="en-US" sz="1400" dirty="0"/>
              <a:t>)</a:t>
            </a:r>
          </a:p>
          <a:p>
            <a:r>
              <a:rPr lang="en-US" sz="1400" dirty="0" err="1"/>
              <a:t>FINAL_DATA_JOIN$Power_Type</a:t>
            </a:r>
            <a:r>
              <a:rPr lang="en-US" sz="1400" dirty="0"/>
              <a:t> &lt;- </a:t>
            </a:r>
            <a:r>
              <a:rPr lang="en-US" sz="1400" dirty="0" err="1"/>
              <a:t>as.factor</a:t>
            </a:r>
            <a:r>
              <a:rPr lang="en-US" sz="1400" dirty="0"/>
              <a:t>(</a:t>
            </a:r>
            <a:r>
              <a:rPr lang="en-US" sz="1400" dirty="0" err="1"/>
              <a:t>FINAL_DATA_JOIN$Power_Type</a:t>
            </a:r>
            <a:r>
              <a:rPr lang="en-US" sz="1400" dirty="0"/>
              <a:t>)</a:t>
            </a:r>
          </a:p>
          <a:p>
            <a:endParaRPr lang="en-US" sz="1400" dirty="0"/>
          </a:p>
          <a:p>
            <a:r>
              <a:rPr lang="en-US" sz="1400" dirty="0"/>
              <a:t>dt = sort(sample(</a:t>
            </a:r>
            <a:r>
              <a:rPr lang="en-US" sz="1400" dirty="0" err="1"/>
              <a:t>nrow</a:t>
            </a:r>
            <a:r>
              <a:rPr lang="en-US" sz="1400" dirty="0"/>
              <a:t>(FINAL_DATA_JOIN), </a:t>
            </a:r>
            <a:r>
              <a:rPr lang="en-US" sz="1400" dirty="0" err="1"/>
              <a:t>nrow</a:t>
            </a:r>
            <a:r>
              <a:rPr lang="en-US" sz="1400" dirty="0"/>
              <a:t>(FINAL_DATA_JOIN)*.7))</a:t>
            </a:r>
          </a:p>
          <a:p>
            <a:r>
              <a:rPr lang="en-US" sz="1400" dirty="0"/>
              <a:t>TRAIN &lt;- FINAL_DATA_JOIN[dt,]</a:t>
            </a:r>
          </a:p>
          <a:p>
            <a:r>
              <a:rPr lang="en-US" sz="1400" dirty="0"/>
              <a:t>TEST &lt;- FINAL_DATA_JOIN[-dt,]</a:t>
            </a:r>
          </a:p>
        </p:txBody>
      </p:sp>
      <p:sp>
        <p:nvSpPr>
          <p:cNvPr id="3" name="TextBox 2">
            <a:extLst>
              <a:ext uri="{FF2B5EF4-FFF2-40B4-BE49-F238E27FC236}">
                <a16:creationId xmlns:a16="http://schemas.microsoft.com/office/drawing/2014/main" id="{BFDD12EB-1CAC-476A-BCBC-B3DAAB805574}"/>
              </a:ext>
            </a:extLst>
          </p:cNvPr>
          <p:cNvSpPr txBox="1"/>
          <p:nvPr/>
        </p:nvSpPr>
        <p:spPr>
          <a:xfrm>
            <a:off x="1618320" y="4777740"/>
            <a:ext cx="2390399" cy="646331"/>
          </a:xfrm>
          <a:prstGeom prst="rect">
            <a:avLst/>
          </a:prstGeom>
          <a:noFill/>
          <a:ln>
            <a:solidFill>
              <a:schemeClr val="accent1"/>
            </a:solidFill>
          </a:ln>
        </p:spPr>
        <p:txBody>
          <a:bodyPr wrap="none" rtlCol="0">
            <a:spAutoFit/>
          </a:bodyPr>
          <a:lstStyle/>
          <a:p>
            <a:pPr algn="ctr"/>
            <a:r>
              <a:rPr lang="en-US" b="1" dirty="0">
                <a:solidFill>
                  <a:schemeClr val="accent1"/>
                </a:solidFill>
              </a:rPr>
              <a:t>Model 1:</a:t>
            </a:r>
          </a:p>
          <a:p>
            <a:pPr algn="ctr"/>
            <a:r>
              <a:rPr lang="en-US" b="1" dirty="0">
                <a:solidFill>
                  <a:schemeClr val="accent1"/>
                </a:solidFill>
              </a:rPr>
              <a:t>Logistic Regression</a:t>
            </a:r>
          </a:p>
        </p:txBody>
      </p:sp>
      <p:sp>
        <p:nvSpPr>
          <p:cNvPr id="6" name="TextBox 5">
            <a:extLst>
              <a:ext uri="{FF2B5EF4-FFF2-40B4-BE49-F238E27FC236}">
                <a16:creationId xmlns:a16="http://schemas.microsoft.com/office/drawing/2014/main" id="{5F7C32FA-7DAF-42CB-9A71-A6F998F678E1}"/>
              </a:ext>
            </a:extLst>
          </p:cNvPr>
          <p:cNvSpPr txBox="1"/>
          <p:nvPr/>
        </p:nvSpPr>
        <p:spPr>
          <a:xfrm>
            <a:off x="4772529" y="4761129"/>
            <a:ext cx="3070136" cy="646331"/>
          </a:xfrm>
          <a:prstGeom prst="rect">
            <a:avLst/>
          </a:prstGeom>
          <a:noFill/>
          <a:ln>
            <a:solidFill>
              <a:schemeClr val="accent1"/>
            </a:solidFill>
          </a:ln>
        </p:spPr>
        <p:txBody>
          <a:bodyPr wrap="none" rtlCol="0">
            <a:spAutoFit/>
          </a:bodyPr>
          <a:lstStyle/>
          <a:p>
            <a:pPr algn="ctr"/>
            <a:r>
              <a:rPr lang="en-US" b="1" dirty="0">
                <a:solidFill>
                  <a:schemeClr val="accent1"/>
                </a:solidFill>
              </a:rPr>
              <a:t>Model 2:</a:t>
            </a:r>
          </a:p>
          <a:p>
            <a:pPr algn="ctr"/>
            <a:r>
              <a:rPr lang="en-US" b="1" dirty="0">
                <a:solidFill>
                  <a:schemeClr val="accent1"/>
                </a:solidFill>
              </a:rPr>
              <a:t>Regression Decision Tree</a:t>
            </a:r>
          </a:p>
        </p:txBody>
      </p:sp>
      <p:sp>
        <p:nvSpPr>
          <p:cNvPr id="7" name="TextBox 6">
            <a:extLst>
              <a:ext uri="{FF2B5EF4-FFF2-40B4-BE49-F238E27FC236}">
                <a16:creationId xmlns:a16="http://schemas.microsoft.com/office/drawing/2014/main" id="{939707A1-0A42-4561-8A2F-A3EF4883AF77}"/>
              </a:ext>
            </a:extLst>
          </p:cNvPr>
          <p:cNvSpPr txBox="1"/>
          <p:nvPr/>
        </p:nvSpPr>
        <p:spPr>
          <a:xfrm>
            <a:off x="8606475" y="4777739"/>
            <a:ext cx="1544012" cy="646331"/>
          </a:xfrm>
          <a:prstGeom prst="rect">
            <a:avLst/>
          </a:prstGeom>
          <a:noFill/>
          <a:ln>
            <a:solidFill>
              <a:schemeClr val="accent1"/>
            </a:solidFill>
          </a:ln>
        </p:spPr>
        <p:txBody>
          <a:bodyPr wrap="none" rtlCol="0">
            <a:spAutoFit/>
          </a:bodyPr>
          <a:lstStyle/>
          <a:p>
            <a:pPr algn="ctr"/>
            <a:r>
              <a:rPr lang="en-US" b="1" dirty="0">
                <a:solidFill>
                  <a:schemeClr val="accent1"/>
                </a:solidFill>
              </a:rPr>
              <a:t>Model 3:</a:t>
            </a:r>
          </a:p>
          <a:p>
            <a:pPr algn="ctr"/>
            <a:r>
              <a:rPr lang="en-US" b="1" dirty="0">
                <a:solidFill>
                  <a:schemeClr val="accent1"/>
                </a:solidFill>
              </a:rPr>
              <a:t>Naïve Bayes</a:t>
            </a:r>
          </a:p>
        </p:txBody>
      </p:sp>
      <p:pic>
        <p:nvPicPr>
          <p:cNvPr id="9" name="Audio 8">
            <a:hlinkClick r:id="" action="ppaction://media"/>
            <a:extLst>
              <a:ext uri="{FF2B5EF4-FFF2-40B4-BE49-F238E27FC236}">
                <a16:creationId xmlns:a16="http://schemas.microsoft.com/office/drawing/2014/main" id="{816E75A7-CBFB-4880-B7F2-945D01C31F1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1277725650"/>
      </p:ext>
    </p:extLst>
  </p:cSld>
  <p:clrMapOvr>
    <a:masterClrMapping/>
  </p:clrMapOvr>
  <mc:AlternateContent xmlns:mc="http://schemas.openxmlformats.org/markup-compatibility/2006">
    <mc:Choice xmlns:p14="http://schemas.microsoft.com/office/powerpoint/2010/main" Requires="p14">
      <p:transition spd="slow" p14:dur="2000" advTm="49446"/>
    </mc:Choice>
    <mc:Fallback>
      <p:transition spd="slow" advTm="4944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YsLt4NWITaeF0R5bFAS22w"/>
</p:tagLst>
</file>

<file path=ppt/theme/theme1.xml><?xml version="1.0" encoding="utf-8"?>
<a:theme xmlns:a="http://schemas.openxmlformats.org/drawingml/2006/main" name="Theme1">
  <a:themeElements>
    <a:clrScheme name="SPGlobal Platts Oil">
      <a:dk1>
        <a:sysClr val="windowText" lastClr="000000"/>
      </a:dk1>
      <a:lt1>
        <a:sysClr val="window" lastClr="FFFFFF"/>
      </a:lt1>
      <a:dk2>
        <a:srgbClr val="404040"/>
      </a:dk2>
      <a:lt2>
        <a:srgbClr val="DCDCDC"/>
      </a:lt2>
      <a:accent1>
        <a:srgbClr val="C40067"/>
      </a:accent1>
      <a:accent2>
        <a:srgbClr val="69025C"/>
      </a:accent2>
      <a:accent3>
        <a:srgbClr val="D05883"/>
      </a:accent3>
      <a:accent4>
        <a:srgbClr val="DD8BA4"/>
      </a:accent4>
      <a:accent5>
        <a:srgbClr val="ECC0CB"/>
      </a:accent5>
      <a:accent6>
        <a:srgbClr val="F69567"/>
      </a:accent6>
      <a:hlink>
        <a:srgbClr val="000000"/>
      </a:hlink>
      <a:folHlink>
        <a:srgbClr val="00000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flat" cmpd="sng" algn="ctr">
          <a:noFill/>
          <a:prstDash val="solid"/>
          <a:round/>
          <a:headEnd type="none" w="med" len="med"/>
          <a:tailEnd type="none" w="med" len="med"/>
        </a:ln>
        <a:effectLst/>
      </a:spPr>
      <a:bodyPr vert="horz" wrap="non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000" b="1" i="0" u="none" strike="noStrike" cap="none" normalizeH="0" baseline="0" smtClean="0">
            <a:ln>
              <a:noFill/>
            </a:ln>
            <a:solidFill>
              <a:schemeClr val="tx1"/>
            </a:solidFill>
            <a:effectLst>
              <a:outerShdw blurRad="38100" dist="38100" dir="2700000" algn="tl">
                <a:srgbClr val="000000">
                  <a:alpha val="43137"/>
                </a:srgbClr>
              </a:outerShdw>
            </a:effectLst>
            <a:latin typeface="Arial" charset="0"/>
          </a:defRPr>
        </a:defPPr>
      </a:lstStyle>
    </a:spDef>
    <a:lnDef>
      <a:spPr bwMode="auto">
        <a:xfrm>
          <a:off x="0" y="0"/>
          <a:ext cx="1" cy="1"/>
        </a:xfrm>
        <a:custGeom>
          <a:avLst/>
          <a:gdLst/>
          <a:ahLst/>
          <a:cxnLst/>
          <a:rect l="0" t="0" r="0" b="0"/>
          <a:pathLst/>
        </a:custGeom>
        <a:noFill/>
        <a:ln w="12700" cap="flat" cmpd="sng" algn="ctr">
          <a:noFill/>
          <a:prstDash val="solid"/>
          <a:round/>
          <a:headEnd type="none" w="med" len="med"/>
          <a:tailEnd type="none" w="med" len="med"/>
        </a:ln>
        <a:effectLst/>
      </a:spPr>
      <a:bodyPr vert="horz" wrap="non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000" b="1" i="0" u="none" strike="noStrike" cap="none" normalizeH="0" baseline="0" smtClean="0">
            <a:ln>
              <a:noFill/>
            </a:ln>
            <a:solidFill>
              <a:schemeClr val="tx1"/>
            </a:solidFill>
            <a:effectLst>
              <a:outerShdw blurRad="38100" dist="38100" dir="2700000" algn="tl">
                <a:srgbClr val="000000">
                  <a:alpha val="43137"/>
                </a:srgbClr>
              </a:outerShdw>
            </a:effectLst>
            <a:latin typeface="Arial" charset="0"/>
          </a:defRPr>
        </a:defPPr>
      </a:lstStyle>
    </a:lnDef>
  </a:objectDefaults>
  <a:extraClrSchemeLst/>
  <a:custClrLst>
    <a:custClr name="RUBINE">
      <a:srgbClr val="C40067"/>
    </a:custClr>
    <a:custClr name="PEARL PINK">
      <a:srgbClr val="ECC0CB"/>
    </a:custClr>
    <a:custClr name="PEARL PINK">
      <a:srgbClr val="ECC0CB"/>
    </a:custClr>
    <a:custClr name="PEARL PINK">
      <a:srgbClr val="ECC0CB"/>
    </a:custClr>
    <a:custClr name="White">
      <a:srgbClr val="FFFFFF"/>
    </a:custClr>
    <a:custClr name="ICEBERG">
      <a:srgbClr val="A0C3DA"/>
    </a:custClr>
    <a:custClr name="PEACH SORBET">
      <a:srgbClr val="FABD9B"/>
    </a:custClr>
    <a:custClr name="White">
      <a:srgbClr val="FFFFFF"/>
    </a:custClr>
    <a:custClr name="BLACK20">
      <a:srgbClr val="CCCCCC"/>
    </a:custClr>
    <a:custClr name="Neutral1">
      <a:srgbClr val="CEC2B4"/>
    </a:custClr>
    <a:custClr name="MAROON">
      <a:srgbClr val="69025C"/>
    </a:custClr>
    <a:custClr name="RUBINE">
      <a:srgbClr val="C40067"/>
    </a:custClr>
    <a:custClr name="SHERBET">
      <a:srgbClr val="DD8BA4"/>
    </a:custClr>
    <a:custClr name="SHERBET">
      <a:srgbClr val="DD8BA4"/>
    </a:custClr>
    <a:custClr name="White">
      <a:srgbClr val="FFFFFF"/>
    </a:custClr>
    <a:custClr name="WATER JET">
      <a:srgbClr val="4F99C0"/>
    </a:custClr>
    <a:custClr name="MELON">
      <a:srgbClr val="F69567"/>
    </a:custClr>
    <a:custClr name="White">
      <a:srgbClr val="FFFFFF"/>
    </a:custClr>
    <a:custClr name="BLACK40">
      <a:srgbClr val="999999"/>
    </a:custClr>
    <a:custClr name="Neutral2">
      <a:srgbClr val="B7A99A"/>
    </a:custClr>
    <a:custClr name="White">
      <a:srgbClr val="FFFFFF"/>
    </a:custClr>
    <a:custClr name="MAROON">
      <a:srgbClr val="69025C"/>
    </a:custClr>
    <a:custClr name="RUBINE">
      <a:srgbClr val="C40067"/>
    </a:custClr>
    <a:custClr name="RUBINE">
      <a:srgbClr val="C40067"/>
    </a:custClr>
    <a:custClr name="White">
      <a:srgbClr val="FFFFFF"/>
    </a:custClr>
    <a:custClr name="ATLANTIC">
      <a:srgbClr val="005D91"/>
    </a:custClr>
    <a:custClr name="COPPER PLATE">
      <a:srgbClr val="F26B34"/>
    </a:custClr>
    <a:custClr name="White">
      <a:srgbClr val="FFFFFF"/>
    </a:custClr>
    <a:custClr name="BLACK60">
      <a:srgbClr val="666666"/>
    </a:custClr>
    <a:custClr name="Neutral3">
      <a:srgbClr val="A39382"/>
    </a:custClr>
    <a:custClr name="White">
      <a:srgbClr val="FFFFFF"/>
    </a:custClr>
    <a:custClr name="White">
      <a:srgbClr val="FFFFFF"/>
    </a:custClr>
    <a:custClr name="MAROON">
      <a:srgbClr val="69025C"/>
    </a:custClr>
    <a:custClr name="RUBY">
      <a:srgbClr val="D05883"/>
    </a:custClr>
    <a:custClr name="White">
      <a:srgbClr val="FFFFFF"/>
    </a:custClr>
    <a:custClr name="OCEAN">
      <a:srgbClr val="077CAB"/>
    </a:custClr>
    <a:custClr name="RUST">
      <a:srgbClr val="BD4618"/>
    </a:custClr>
    <a:custClr name="White">
      <a:srgbClr val="FFFFFF"/>
    </a:custClr>
    <a:custClr name="BLACK80">
      <a:srgbClr val="333333"/>
    </a:custClr>
    <a:custClr name="Neutral4">
      <a:srgbClr val="7A6855"/>
    </a:custClr>
    <a:custClr name="White">
      <a:srgbClr val="FFFFFF"/>
    </a:custClr>
    <a:custClr name="White">
      <a:srgbClr val="FFFFFF"/>
    </a:custClr>
    <a:custClr name="White">
      <a:srgbClr val="FFFFFF"/>
    </a:custClr>
    <a:custClr name="MAROON">
      <a:srgbClr val="69025C"/>
    </a:custClr>
    <a:custClr name="White">
      <a:srgbClr val="FFFFFF"/>
    </a:custClr>
    <a:custClr name="NAVY">
      <a:srgbClr val="002B5E"/>
    </a:custClr>
    <a:custClr name="DARKSIENNA">
      <a:srgbClr val="712300"/>
    </a:custClr>
    <a:custClr name="White">
      <a:srgbClr val="FFFFFF"/>
    </a:custClr>
    <a:custClr name="BLACK100">
      <a:srgbClr val="000000"/>
    </a:custClr>
    <a:custClr name="Neutral5">
      <a:srgbClr val="473729"/>
    </a:custClr>
  </a:custClrLst>
  <a:extLst>
    <a:ext uri="{05A4C25C-085E-4340-85A3-A5531E510DB2}">
      <thm15:themeFamily xmlns:thm15="http://schemas.microsoft.com/office/thememl/2012/main" name="Theme1" id="{7D0D4834-BCE9-43F6-A944-40C61D3DB369}" vid="{7D2461D8-3697-46CC-BC22-13528186858B}"/>
    </a:ext>
  </a:extLst>
</a:theme>
</file>

<file path=ppt/theme/theme10.xml><?xml version="1.0" encoding="utf-8"?>
<a:theme xmlns:a="http://schemas.openxmlformats.org/drawingml/2006/main" name="SPGlobal Platts 16-9 Template (3)">
  <a:themeElements>
    <a:clrScheme name="S-P Global Platts Color Theme">
      <a:dk1>
        <a:sysClr val="windowText" lastClr="000000"/>
      </a:dk1>
      <a:lt1>
        <a:sysClr val="window" lastClr="FFFFFF"/>
      </a:lt1>
      <a:dk2>
        <a:srgbClr val="404040"/>
      </a:dk2>
      <a:lt2>
        <a:srgbClr val="DCDCDC"/>
      </a:lt2>
      <a:accent1>
        <a:srgbClr val="D6002A"/>
      </a:accent1>
      <a:accent2>
        <a:srgbClr val="A4C032"/>
      </a:accent2>
      <a:accent3>
        <a:srgbClr val="C40067"/>
      </a:accent3>
      <a:accent4>
        <a:srgbClr val="FFAC17"/>
      </a:accent4>
      <a:accent5>
        <a:srgbClr val="007EAE"/>
      </a:accent5>
      <a:accent6>
        <a:srgbClr val="6A6AB1"/>
      </a:accent6>
      <a:hlink>
        <a:srgbClr val="000000"/>
      </a:hlink>
      <a:folHlink>
        <a:srgbClr val="000000"/>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2"/>
        </a:solidFill>
        <a:ln>
          <a:solidFill>
            <a:schemeClr val="bg2">
              <a:lumMod val="90000"/>
            </a:schemeClr>
          </a:solidFill>
        </a:ln>
      </a:spPr>
      <a:bodyPr rtlCol="0" anchor="ctr"/>
      <a:lstStyle>
        <a:defPPr algn="ctr">
          <a:defRPr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tx1"/>
          </a:solidFill>
        </a:ln>
      </a:spPr>
      <a:bodyPr/>
      <a:lstStyle/>
      <a:style>
        <a:lnRef idx="1">
          <a:schemeClr val="accent1"/>
        </a:lnRef>
        <a:fillRef idx="0">
          <a:schemeClr val="accent1"/>
        </a:fillRef>
        <a:effectRef idx="0">
          <a:schemeClr val="accent1"/>
        </a:effectRef>
        <a:fontRef idx="minor">
          <a:schemeClr val="tx1"/>
        </a:fontRef>
      </a:style>
    </a:lnDef>
  </a:objectDefaults>
  <a:extraClrSchemeLst/>
  <a:custClrLst>
    <a:custClr name="WATERJET">
      <a:srgbClr val="4F99C1"/>
    </a:custClr>
    <a:custClr name="NAVY">
      <a:srgbClr val="002B5F"/>
    </a:custClr>
    <a:custClr name="HONEY">
      <a:srgbClr val="FFAC17"/>
    </a:custClr>
    <a:custClr name="CHOCOLATE">
      <a:srgbClr val="4B2514"/>
    </a:custClr>
    <a:custClr name="SHERBET">
      <a:srgbClr val="DE8BA5"/>
    </a:custClr>
    <a:custClr name="MAROON">
      <a:srgbClr val="6A035C"/>
    </a:custClr>
    <a:custClr name="AQUA">
      <a:srgbClr val="08C3A5"/>
    </a:custClr>
    <a:custClr name="DARKTEAL">
      <a:srgbClr val="06423D"/>
    </a:custClr>
    <a:custClr name="MELON">
      <a:srgbClr val="F79668"/>
    </a:custClr>
    <a:custClr name="DARKSIENNA">
      <a:srgbClr val="712300"/>
    </a:custClr>
    <a:custClr name="IRIS">
      <a:srgbClr val="908EC5"/>
    </a:custClr>
    <a:custClr name="INDIGO">
      <a:srgbClr val="37237B"/>
    </a:custClr>
    <a:custClr name="TREE">
      <a:srgbClr val="A4C032"/>
    </a:custClr>
    <a:custClr name="FOREST">
      <a:srgbClr val="2C3B0D"/>
    </a:custClr>
    <a:custClr name="White">
      <a:srgbClr val="FFFFFF"/>
    </a:custClr>
    <a:custClr name="Metals">
      <a:srgbClr val="712200"/>
    </a:custClr>
    <a:custClr name="Metals">
      <a:srgbClr val="BD4618"/>
    </a:custClr>
    <a:custClr name="Metals">
      <a:srgbClr val="F69567"/>
    </a:custClr>
    <a:custClr name="Metals">
      <a:srgbClr val="FABD9B"/>
    </a:custClr>
    <a:custClr name="White">
      <a:srgbClr val="FFFFFF"/>
    </a:custClr>
    <a:custClr name="Agriculture">
      <a:srgbClr val="2B3B0D"/>
    </a:custClr>
    <a:custClr name="Agriculture">
      <a:srgbClr val="576A2D"/>
    </a:custClr>
    <a:custClr name="Agriculture">
      <a:srgbClr val="7B9133"/>
    </a:custClr>
    <a:custClr name="Agriculture">
      <a:srgbClr val="C5D582"/>
    </a:custClr>
    <a:custClr name="White">
      <a:srgbClr val="FFFFFF"/>
    </a:custClr>
    <a:custClr name="Oil Shipping">
      <a:srgbClr val="002B5E"/>
    </a:custClr>
    <a:custClr name="Oil Shipping">
      <a:srgbClr val="005D91"/>
    </a:custClr>
    <a:custClr name="Oil Shipping">
      <a:srgbClr val="4F99C0"/>
    </a:custClr>
    <a:custClr name="Oil Shipping">
      <a:srgbClr val="A0C3DA"/>
    </a:custClr>
    <a:custClr name="White">
      <a:srgbClr val="FFFFFF"/>
    </a:custClr>
    <a:custClr name="Generating Fuels">
      <a:srgbClr val="69025C"/>
    </a:custClr>
    <a:custClr name="Generating Fuels">
      <a:srgbClr val="D05883"/>
    </a:custClr>
    <a:custClr name="Generating Fuels">
      <a:srgbClr val="DD8BA4"/>
    </a:custClr>
    <a:custClr name="Generating Fuels">
      <a:srgbClr val="ECC0CB"/>
    </a:custClr>
    <a:custClr name="White">
      <a:srgbClr val="FFFFFF"/>
    </a:custClr>
    <a:custClr name="Petrochemicals">
      <a:srgbClr val="37227A"/>
    </a:custClr>
    <a:custClr name="Petrochemicals">
      <a:srgbClr val="534F9E"/>
    </a:custClr>
    <a:custClr name="Petrochemicals">
      <a:srgbClr val="908DC5"/>
    </a:custClr>
    <a:custClr name="Petrochemicals">
      <a:srgbClr val="BBB9DC"/>
    </a:custClr>
    <a:custClr name="White">
      <a:srgbClr val="FFFFFF"/>
    </a:custClr>
    <a:custClr name="BLACK100">
      <a:srgbClr val="000000"/>
    </a:custClr>
    <a:custClr name="BLACK80">
      <a:srgbClr val="333333"/>
    </a:custClr>
    <a:custClr name="BLACK60">
      <a:srgbClr val="666666"/>
    </a:custClr>
    <a:custClr name="BLACK40">
      <a:srgbClr val="999999"/>
    </a:custClr>
    <a:custClr name="BLACK20">
      <a:srgbClr val="CCCCCC"/>
    </a:custClr>
    <a:custClr name="Neutral5">
      <a:srgbClr val="473729"/>
    </a:custClr>
    <a:custClr name="Neutral4">
      <a:srgbClr val="7A6855"/>
    </a:custClr>
    <a:custClr name="Neutral3">
      <a:srgbClr val="A39382"/>
    </a:custClr>
    <a:custClr name="Neutral2">
      <a:srgbClr val="B7A99A"/>
    </a:custClr>
    <a:custClr name="Neutral1">
      <a:srgbClr val="CEC2B4"/>
    </a:custClr>
  </a:custClrLst>
  <a:extLst>
    <a:ext uri="{05A4C25C-085E-4340-85A3-A5531E510DB2}">
      <thm15:themeFamily xmlns:thm15="http://schemas.microsoft.com/office/thememl/2012/main" name="SPGlobal Platts 16-9 Template" id="{B2C4B683-D38B-49BD-AE74-0EE21E80B0D0}" vid="{73B91019-AC0F-4CAB-8287-7596E9F920B4}"/>
    </a:ext>
  </a:extLst>
</a:theme>
</file>

<file path=ppt/theme/theme11.xml><?xml version="1.0" encoding="utf-8"?>
<a:theme xmlns:a="http://schemas.openxmlformats.org/drawingml/2006/main" name="1_SPGlobal Platts 4-3 Template">
  <a:themeElements>
    <a:clrScheme name="S-P Global Platts Color Theme">
      <a:dk1>
        <a:sysClr val="windowText" lastClr="000000"/>
      </a:dk1>
      <a:lt1>
        <a:sysClr val="window" lastClr="FFFFFF"/>
      </a:lt1>
      <a:dk2>
        <a:srgbClr val="404040"/>
      </a:dk2>
      <a:lt2>
        <a:srgbClr val="DCDCDC"/>
      </a:lt2>
      <a:accent1>
        <a:srgbClr val="D6002A"/>
      </a:accent1>
      <a:accent2>
        <a:srgbClr val="A4C032"/>
      </a:accent2>
      <a:accent3>
        <a:srgbClr val="C40067"/>
      </a:accent3>
      <a:accent4>
        <a:srgbClr val="FFAC17"/>
      </a:accent4>
      <a:accent5>
        <a:srgbClr val="007EAE"/>
      </a:accent5>
      <a:accent6>
        <a:srgbClr val="6A6AB1"/>
      </a:accent6>
      <a:hlink>
        <a:srgbClr val="000000"/>
      </a:hlink>
      <a:folHlink>
        <a:srgbClr val="000000"/>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2"/>
        </a:solidFill>
        <a:ln>
          <a:solidFill>
            <a:schemeClr val="bg2">
              <a:lumMod val="90000"/>
            </a:schemeClr>
          </a:solidFill>
        </a:ln>
      </a:spPr>
      <a:bodyPr rtlCol="0" anchor="ctr"/>
      <a:lstStyle>
        <a:defPPr algn="ctr">
          <a:defRPr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tx1"/>
          </a:solidFill>
        </a:ln>
      </a:spPr>
      <a:bodyPr/>
      <a:lstStyle/>
      <a:style>
        <a:lnRef idx="1">
          <a:schemeClr val="accent1"/>
        </a:lnRef>
        <a:fillRef idx="0">
          <a:schemeClr val="accent1"/>
        </a:fillRef>
        <a:effectRef idx="0">
          <a:schemeClr val="accent1"/>
        </a:effectRef>
        <a:fontRef idx="minor">
          <a:schemeClr val="tx1"/>
        </a:fontRef>
      </a:style>
    </a:lnDef>
  </a:objectDefaults>
  <a:extraClrSchemeLst/>
  <a:custClrLst>
    <a:custClr name="WATERJET">
      <a:srgbClr val="4F99C1"/>
    </a:custClr>
    <a:custClr name="NAVY">
      <a:srgbClr val="002B5F"/>
    </a:custClr>
    <a:custClr name="HONEY">
      <a:srgbClr val="FFAC17"/>
    </a:custClr>
    <a:custClr name="CHOCOLATE">
      <a:srgbClr val="4B2514"/>
    </a:custClr>
    <a:custClr name="SHERBET">
      <a:srgbClr val="DE8BA5"/>
    </a:custClr>
    <a:custClr name="MAROON">
      <a:srgbClr val="6A035C"/>
    </a:custClr>
    <a:custClr name="AQUA">
      <a:srgbClr val="08C3A5"/>
    </a:custClr>
    <a:custClr name="DARKTEAL">
      <a:srgbClr val="06423D"/>
    </a:custClr>
    <a:custClr name="MELON">
      <a:srgbClr val="F79668"/>
    </a:custClr>
    <a:custClr name="DARKSIENNA">
      <a:srgbClr val="712300"/>
    </a:custClr>
    <a:custClr name="IRIS">
      <a:srgbClr val="908EC5"/>
    </a:custClr>
    <a:custClr name="INDIGO">
      <a:srgbClr val="37237B"/>
    </a:custClr>
    <a:custClr name="TREE">
      <a:srgbClr val="A4C032"/>
    </a:custClr>
    <a:custClr name="FOREST">
      <a:srgbClr val="2C3B0D"/>
    </a:custClr>
    <a:custClr name="White">
      <a:srgbClr val="FFFFFF"/>
    </a:custClr>
    <a:custClr name="Metals">
      <a:srgbClr val="712200"/>
    </a:custClr>
    <a:custClr name="Metals">
      <a:srgbClr val="BD4618"/>
    </a:custClr>
    <a:custClr name="Metals">
      <a:srgbClr val="F69567"/>
    </a:custClr>
    <a:custClr name="Metals">
      <a:srgbClr val="FABD9B"/>
    </a:custClr>
    <a:custClr name="White">
      <a:srgbClr val="FFFFFF"/>
    </a:custClr>
    <a:custClr name="Agriculture">
      <a:srgbClr val="2B3B0D"/>
    </a:custClr>
    <a:custClr name="Agriculture">
      <a:srgbClr val="576A2D"/>
    </a:custClr>
    <a:custClr name="Agriculture">
      <a:srgbClr val="7B9133"/>
    </a:custClr>
    <a:custClr name="Agriculture">
      <a:srgbClr val="C5D582"/>
    </a:custClr>
    <a:custClr name="White">
      <a:srgbClr val="FFFFFF"/>
    </a:custClr>
    <a:custClr name="Oil Shipping">
      <a:srgbClr val="002B5E"/>
    </a:custClr>
    <a:custClr name="Oil Shipping">
      <a:srgbClr val="005D91"/>
    </a:custClr>
    <a:custClr name="Oil Shipping">
      <a:srgbClr val="4F99C0"/>
    </a:custClr>
    <a:custClr name="Oil Shipping">
      <a:srgbClr val="A0C3DA"/>
    </a:custClr>
    <a:custClr name="White">
      <a:srgbClr val="FFFFFF"/>
    </a:custClr>
    <a:custClr name="Generating Fuels">
      <a:srgbClr val="69025C"/>
    </a:custClr>
    <a:custClr name="Generating Fuels">
      <a:srgbClr val="D05883"/>
    </a:custClr>
    <a:custClr name="Generating Fuels">
      <a:srgbClr val="DD8BA4"/>
    </a:custClr>
    <a:custClr name="Generating Fuels">
      <a:srgbClr val="ECC0CB"/>
    </a:custClr>
    <a:custClr name="White">
      <a:srgbClr val="FFFFFF"/>
    </a:custClr>
    <a:custClr name="Petrochemicals">
      <a:srgbClr val="37227A"/>
    </a:custClr>
    <a:custClr name="Petrochemicals">
      <a:srgbClr val="534F9E"/>
    </a:custClr>
    <a:custClr name="Petrochemicals">
      <a:srgbClr val="908DC5"/>
    </a:custClr>
    <a:custClr name="Petrochemicals">
      <a:srgbClr val="BBB9DC"/>
    </a:custClr>
    <a:custClr name="White">
      <a:srgbClr val="FFFFFF"/>
    </a:custClr>
    <a:custClr name="BLACK100">
      <a:srgbClr val="000000"/>
    </a:custClr>
    <a:custClr name="BLACK80">
      <a:srgbClr val="333333"/>
    </a:custClr>
    <a:custClr name="BLACK60">
      <a:srgbClr val="666666"/>
    </a:custClr>
    <a:custClr name="BLACK40">
      <a:srgbClr val="999999"/>
    </a:custClr>
    <a:custClr name="BLACK20">
      <a:srgbClr val="CCCCCC"/>
    </a:custClr>
    <a:custClr name="Neutral5">
      <a:srgbClr val="473729"/>
    </a:custClr>
    <a:custClr name="Neutral4">
      <a:srgbClr val="7A6855"/>
    </a:custClr>
    <a:custClr name="Neutral3">
      <a:srgbClr val="A39382"/>
    </a:custClr>
    <a:custClr name="Neutral2">
      <a:srgbClr val="B7A99A"/>
    </a:custClr>
    <a:custClr name="Neutral1">
      <a:srgbClr val="CEC2B4"/>
    </a:custClr>
  </a:custClrLst>
  <a:extLst>
    <a:ext uri="{05A4C25C-085E-4340-85A3-A5531E510DB2}">
      <thm15:themeFamily xmlns:thm15="http://schemas.microsoft.com/office/thememl/2012/main" name="SPGlobal Platts 4-3 Template_Edited_imagery" id="{7F036CC3-BE2F-4F44-8F6E-E2544EBA43A6}" vid="{27E3FE09-1D8B-4948-A25C-6E4680840957}"/>
    </a:ext>
  </a:ext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S-P Global Platts 16:9 Template">
  <a:themeElements>
    <a:clrScheme name="S-P Global Platts Color Theme">
      <a:dk1>
        <a:sysClr val="windowText" lastClr="000000"/>
      </a:dk1>
      <a:lt1>
        <a:sysClr val="window" lastClr="FFFFFF"/>
      </a:lt1>
      <a:dk2>
        <a:srgbClr val="404040"/>
      </a:dk2>
      <a:lt2>
        <a:srgbClr val="DCDCDC"/>
      </a:lt2>
      <a:accent1>
        <a:srgbClr val="D6002A"/>
      </a:accent1>
      <a:accent2>
        <a:srgbClr val="A4C032"/>
      </a:accent2>
      <a:accent3>
        <a:srgbClr val="C40067"/>
      </a:accent3>
      <a:accent4>
        <a:srgbClr val="FFAC17"/>
      </a:accent4>
      <a:accent5>
        <a:srgbClr val="007EAE"/>
      </a:accent5>
      <a:accent6>
        <a:srgbClr val="6A6AB1"/>
      </a:accent6>
      <a:hlink>
        <a:srgbClr val="000000"/>
      </a:hlink>
      <a:folHlink>
        <a:srgbClr val="000000"/>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2"/>
        </a:solidFill>
        <a:ln>
          <a:solidFill>
            <a:schemeClr val="bg2">
              <a:lumMod val="90000"/>
            </a:schemeClr>
          </a:solidFill>
        </a:ln>
      </a:spPr>
      <a:bodyPr rtlCol="0" anchor="ctr"/>
      <a:lstStyle>
        <a:defPPr algn="ctr">
          <a:defRPr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tx1"/>
          </a:solidFill>
        </a:ln>
      </a:spPr>
      <a:bodyPr/>
      <a:lstStyle/>
      <a:style>
        <a:lnRef idx="1">
          <a:schemeClr val="accent1"/>
        </a:lnRef>
        <a:fillRef idx="0">
          <a:schemeClr val="accent1"/>
        </a:fillRef>
        <a:effectRef idx="0">
          <a:schemeClr val="accent1"/>
        </a:effectRef>
        <a:fontRef idx="minor">
          <a:schemeClr val="tx1"/>
        </a:fontRef>
      </a:style>
    </a:lnDef>
  </a:objectDefaults>
  <a:extraClrSchemeLst/>
  <a:custClrLst>
    <a:custClr name="WATERJET">
      <a:srgbClr val="4F99C1"/>
    </a:custClr>
    <a:custClr name="NAVY">
      <a:srgbClr val="002B5F"/>
    </a:custClr>
    <a:custClr name="HONEY">
      <a:srgbClr val="FFAC17"/>
    </a:custClr>
    <a:custClr name="CHOCOLATE">
      <a:srgbClr val="4B2514"/>
    </a:custClr>
    <a:custClr name="SHERBET">
      <a:srgbClr val="DE8BA5"/>
    </a:custClr>
    <a:custClr name="MAROON">
      <a:srgbClr val="6A035C"/>
    </a:custClr>
    <a:custClr name="AQUA">
      <a:srgbClr val="08C3A5"/>
    </a:custClr>
    <a:custClr name="DARKTEAL">
      <a:srgbClr val="06423D"/>
    </a:custClr>
    <a:custClr name="MELON">
      <a:srgbClr val="F79668"/>
    </a:custClr>
    <a:custClr name="DARKSIENNA">
      <a:srgbClr val="712300"/>
    </a:custClr>
    <a:custClr name="IRIS">
      <a:srgbClr val="908EC5"/>
    </a:custClr>
    <a:custClr name="INDIGO">
      <a:srgbClr val="37237B"/>
    </a:custClr>
    <a:custClr name="TREE">
      <a:srgbClr val="A4C032"/>
    </a:custClr>
    <a:custClr name="FOREST">
      <a:srgbClr val="2C3B0D"/>
    </a:custClr>
    <a:custClr name="White">
      <a:srgbClr val="FFFFFF"/>
    </a:custClr>
    <a:custClr name="Metals">
      <a:srgbClr val="712200"/>
    </a:custClr>
    <a:custClr name="Metals">
      <a:srgbClr val="BD4618"/>
    </a:custClr>
    <a:custClr name="Metals">
      <a:srgbClr val="F69567"/>
    </a:custClr>
    <a:custClr name="Metals">
      <a:srgbClr val="FABD9B"/>
    </a:custClr>
    <a:custClr name="White">
      <a:srgbClr val="FFFFFF"/>
    </a:custClr>
    <a:custClr name="Agriculture">
      <a:srgbClr val="2B3B0D"/>
    </a:custClr>
    <a:custClr name="Agriculture">
      <a:srgbClr val="576A2D"/>
    </a:custClr>
    <a:custClr name="Agriculture">
      <a:srgbClr val="7B9133"/>
    </a:custClr>
    <a:custClr name="Agriculture">
      <a:srgbClr val="C5D582"/>
    </a:custClr>
    <a:custClr name="White">
      <a:srgbClr val="FFFFFF"/>
    </a:custClr>
    <a:custClr name="Oil Shipping">
      <a:srgbClr val="002B5E"/>
    </a:custClr>
    <a:custClr name="Oil Shipping">
      <a:srgbClr val="005D91"/>
    </a:custClr>
    <a:custClr name="Oil Shipping">
      <a:srgbClr val="4F99C0"/>
    </a:custClr>
    <a:custClr name="Oil Shipping">
      <a:srgbClr val="A0C3DA"/>
    </a:custClr>
    <a:custClr name="White">
      <a:srgbClr val="FFFFFF"/>
    </a:custClr>
    <a:custClr name="Generating Fuels">
      <a:srgbClr val="69025C"/>
    </a:custClr>
    <a:custClr name="Generating Fuels">
      <a:srgbClr val="D05883"/>
    </a:custClr>
    <a:custClr name="Generating Fuels">
      <a:srgbClr val="DD8BA4"/>
    </a:custClr>
    <a:custClr name="Generating Fuels">
      <a:srgbClr val="ECC0CB"/>
    </a:custClr>
    <a:custClr name="White">
      <a:srgbClr val="FFFFFF"/>
    </a:custClr>
    <a:custClr name="Petrochemicals">
      <a:srgbClr val="37227A"/>
    </a:custClr>
    <a:custClr name="Petrochemicals">
      <a:srgbClr val="534F9E"/>
    </a:custClr>
    <a:custClr name="Petrochemicals">
      <a:srgbClr val="908DC5"/>
    </a:custClr>
    <a:custClr name="Petrochemicals">
      <a:srgbClr val="BBB9DC"/>
    </a:custClr>
    <a:custClr name="White">
      <a:srgbClr val="FFFFFF"/>
    </a:custClr>
    <a:custClr name="BLACK100">
      <a:srgbClr val="000000"/>
    </a:custClr>
    <a:custClr name="BLACK80">
      <a:srgbClr val="333333"/>
    </a:custClr>
    <a:custClr name="BLACK60">
      <a:srgbClr val="666666"/>
    </a:custClr>
    <a:custClr name="BLACK40">
      <a:srgbClr val="999999"/>
    </a:custClr>
    <a:custClr name="BLACK20">
      <a:srgbClr val="CCCCCC"/>
    </a:custClr>
    <a:custClr name="Neutral5">
      <a:srgbClr val="473729"/>
    </a:custClr>
    <a:custClr name="Neutral4">
      <a:srgbClr val="7A6855"/>
    </a:custClr>
    <a:custClr name="Neutral3">
      <a:srgbClr val="A39382"/>
    </a:custClr>
    <a:custClr name="Neutral2">
      <a:srgbClr val="B7A99A"/>
    </a:custClr>
    <a:custClr name="Neutral1">
      <a:srgbClr val="CEC2B4"/>
    </a:custClr>
  </a:custClrLst>
  <a:extLst>
    <a:ext uri="{05A4C25C-085E-4340-85A3-A5531E510DB2}">
      <thm15:themeFamily xmlns:thm15="http://schemas.microsoft.com/office/thememl/2012/main" name="Presentation1" id="{CE2CA7EE-806F-4C48-9370-1CC8A0708381}" vid="{D9147D62-0512-420E-A4BD-69C70F8537D9}"/>
    </a:ext>
  </a:extLst>
</a:theme>
</file>

<file path=ppt/theme/theme3.xml><?xml version="1.0" encoding="utf-8"?>
<a:theme xmlns:a="http://schemas.openxmlformats.org/drawingml/2006/main" name="1_S-P Global Platts 16:9 Template">
  <a:themeElements>
    <a:clrScheme name="S-P Global Platts Color Theme">
      <a:dk1>
        <a:sysClr val="windowText" lastClr="000000"/>
      </a:dk1>
      <a:lt1>
        <a:sysClr val="window" lastClr="FFFFFF"/>
      </a:lt1>
      <a:dk2>
        <a:srgbClr val="404040"/>
      </a:dk2>
      <a:lt2>
        <a:srgbClr val="DCDCDC"/>
      </a:lt2>
      <a:accent1>
        <a:srgbClr val="D6002A"/>
      </a:accent1>
      <a:accent2>
        <a:srgbClr val="A4C032"/>
      </a:accent2>
      <a:accent3>
        <a:srgbClr val="C40067"/>
      </a:accent3>
      <a:accent4>
        <a:srgbClr val="FFAC17"/>
      </a:accent4>
      <a:accent5>
        <a:srgbClr val="007EAE"/>
      </a:accent5>
      <a:accent6>
        <a:srgbClr val="6A6AB1"/>
      </a:accent6>
      <a:hlink>
        <a:srgbClr val="000000"/>
      </a:hlink>
      <a:folHlink>
        <a:srgbClr val="000000"/>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2"/>
        </a:solidFill>
        <a:ln>
          <a:solidFill>
            <a:schemeClr val="bg2">
              <a:lumMod val="90000"/>
            </a:schemeClr>
          </a:solidFill>
        </a:ln>
      </a:spPr>
      <a:bodyPr rtlCol="0" anchor="ctr"/>
      <a:lstStyle>
        <a:defPPr algn="ctr">
          <a:defRPr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tx1"/>
          </a:solidFill>
        </a:ln>
      </a:spPr>
      <a:bodyPr/>
      <a:lstStyle/>
      <a:style>
        <a:lnRef idx="1">
          <a:schemeClr val="accent1"/>
        </a:lnRef>
        <a:fillRef idx="0">
          <a:schemeClr val="accent1"/>
        </a:fillRef>
        <a:effectRef idx="0">
          <a:schemeClr val="accent1"/>
        </a:effectRef>
        <a:fontRef idx="minor">
          <a:schemeClr val="tx1"/>
        </a:fontRef>
      </a:style>
    </a:lnDef>
  </a:objectDefaults>
  <a:extraClrSchemeLst/>
  <a:custClrLst>
    <a:custClr name="WATERJET">
      <a:srgbClr val="4F99C1"/>
    </a:custClr>
    <a:custClr name="NAVY">
      <a:srgbClr val="002B5F"/>
    </a:custClr>
    <a:custClr name="HONEY">
      <a:srgbClr val="FFAC17"/>
    </a:custClr>
    <a:custClr name="CHOCOLATE">
      <a:srgbClr val="4B2514"/>
    </a:custClr>
    <a:custClr name="SHERBET">
      <a:srgbClr val="DE8BA5"/>
    </a:custClr>
    <a:custClr name="MAROON">
      <a:srgbClr val="6A035C"/>
    </a:custClr>
    <a:custClr name="AQUA">
      <a:srgbClr val="08C3A5"/>
    </a:custClr>
    <a:custClr name="DARKTEAL">
      <a:srgbClr val="06423D"/>
    </a:custClr>
    <a:custClr name="MELON">
      <a:srgbClr val="F79668"/>
    </a:custClr>
    <a:custClr name="DARKSIENNA">
      <a:srgbClr val="712300"/>
    </a:custClr>
    <a:custClr name="IRIS">
      <a:srgbClr val="908EC5"/>
    </a:custClr>
    <a:custClr name="INDIGO">
      <a:srgbClr val="37237B"/>
    </a:custClr>
    <a:custClr name="TREE">
      <a:srgbClr val="A4C032"/>
    </a:custClr>
    <a:custClr name="FOREST">
      <a:srgbClr val="2C3B0D"/>
    </a:custClr>
    <a:custClr name="White">
      <a:srgbClr val="FFFFFF"/>
    </a:custClr>
    <a:custClr name="Metals">
      <a:srgbClr val="712200"/>
    </a:custClr>
    <a:custClr name="Metals">
      <a:srgbClr val="BD4618"/>
    </a:custClr>
    <a:custClr name="Metals">
      <a:srgbClr val="F69567"/>
    </a:custClr>
    <a:custClr name="Metals">
      <a:srgbClr val="FABD9B"/>
    </a:custClr>
    <a:custClr name="White">
      <a:srgbClr val="FFFFFF"/>
    </a:custClr>
    <a:custClr name="Agriculture">
      <a:srgbClr val="2B3B0D"/>
    </a:custClr>
    <a:custClr name="Agriculture">
      <a:srgbClr val="576A2D"/>
    </a:custClr>
    <a:custClr name="Agriculture">
      <a:srgbClr val="7B9133"/>
    </a:custClr>
    <a:custClr name="Agriculture">
      <a:srgbClr val="C5D582"/>
    </a:custClr>
    <a:custClr name="White">
      <a:srgbClr val="FFFFFF"/>
    </a:custClr>
    <a:custClr name="Oil Shipping">
      <a:srgbClr val="002B5E"/>
    </a:custClr>
    <a:custClr name="Oil Shipping">
      <a:srgbClr val="005D91"/>
    </a:custClr>
    <a:custClr name="Oil Shipping">
      <a:srgbClr val="4F99C0"/>
    </a:custClr>
    <a:custClr name="Oil Shipping">
      <a:srgbClr val="A0C3DA"/>
    </a:custClr>
    <a:custClr name="White">
      <a:srgbClr val="FFFFFF"/>
    </a:custClr>
    <a:custClr name="Generating Fuels">
      <a:srgbClr val="69025C"/>
    </a:custClr>
    <a:custClr name="Generating Fuels">
      <a:srgbClr val="D05883"/>
    </a:custClr>
    <a:custClr name="Generating Fuels">
      <a:srgbClr val="DD8BA4"/>
    </a:custClr>
    <a:custClr name="Generating Fuels">
      <a:srgbClr val="ECC0CB"/>
    </a:custClr>
    <a:custClr name="White">
      <a:srgbClr val="FFFFFF"/>
    </a:custClr>
    <a:custClr name="Petrochemicals">
      <a:srgbClr val="37227A"/>
    </a:custClr>
    <a:custClr name="Petrochemicals">
      <a:srgbClr val="534F9E"/>
    </a:custClr>
    <a:custClr name="Petrochemicals">
      <a:srgbClr val="908DC5"/>
    </a:custClr>
    <a:custClr name="Petrochemicals">
      <a:srgbClr val="BBB9DC"/>
    </a:custClr>
    <a:custClr name="White">
      <a:srgbClr val="FFFFFF"/>
    </a:custClr>
    <a:custClr name="BLACK100">
      <a:srgbClr val="000000"/>
    </a:custClr>
    <a:custClr name="BLACK80">
      <a:srgbClr val="333333"/>
    </a:custClr>
    <a:custClr name="BLACK60">
      <a:srgbClr val="666666"/>
    </a:custClr>
    <a:custClr name="BLACK40">
      <a:srgbClr val="999999"/>
    </a:custClr>
    <a:custClr name="BLACK20">
      <a:srgbClr val="CCCCCC"/>
    </a:custClr>
    <a:custClr name="Neutral5">
      <a:srgbClr val="473729"/>
    </a:custClr>
    <a:custClr name="Neutral4">
      <a:srgbClr val="7A6855"/>
    </a:custClr>
    <a:custClr name="Neutral3">
      <a:srgbClr val="A39382"/>
    </a:custClr>
    <a:custClr name="Neutral2">
      <a:srgbClr val="B7A99A"/>
    </a:custClr>
    <a:custClr name="Neutral1">
      <a:srgbClr val="CEC2B4"/>
    </a:custClr>
  </a:custClrLst>
  <a:extLst>
    <a:ext uri="{05A4C25C-085E-4340-85A3-A5531E510DB2}">
      <thm15:themeFamily xmlns:thm15="http://schemas.microsoft.com/office/thememl/2012/main" name="SPGlobal Platts 16-9 Template" id="{B2C4B683-D38B-49BD-AE74-0EE21E80B0D0}" vid="{73B91019-AC0F-4CAB-8287-7596E9F920B4}"/>
    </a:ext>
  </a:extLst>
</a:theme>
</file>

<file path=ppt/theme/theme4.xml><?xml version="1.0" encoding="utf-8"?>
<a:theme xmlns:a="http://schemas.openxmlformats.org/drawingml/2006/main" name="1_Theme1">
  <a:themeElements>
    <a:clrScheme name="SPGlobal Platts Oil">
      <a:dk1>
        <a:sysClr val="windowText" lastClr="000000"/>
      </a:dk1>
      <a:lt1>
        <a:sysClr val="window" lastClr="FFFFFF"/>
      </a:lt1>
      <a:dk2>
        <a:srgbClr val="404040"/>
      </a:dk2>
      <a:lt2>
        <a:srgbClr val="DCDCDC"/>
      </a:lt2>
      <a:accent1>
        <a:srgbClr val="C40067"/>
      </a:accent1>
      <a:accent2>
        <a:srgbClr val="69025C"/>
      </a:accent2>
      <a:accent3>
        <a:srgbClr val="D05883"/>
      </a:accent3>
      <a:accent4>
        <a:srgbClr val="DD8BA4"/>
      </a:accent4>
      <a:accent5>
        <a:srgbClr val="ECC0CB"/>
      </a:accent5>
      <a:accent6>
        <a:srgbClr val="F69567"/>
      </a:accent6>
      <a:hlink>
        <a:srgbClr val="000000"/>
      </a:hlink>
      <a:folHlink>
        <a:srgbClr val="00000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flat" cmpd="sng" algn="ctr">
          <a:noFill/>
          <a:prstDash val="solid"/>
          <a:round/>
          <a:headEnd type="none" w="med" len="med"/>
          <a:tailEnd type="none" w="med" len="med"/>
        </a:ln>
        <a:effectLst/>
      </a:spPr>
      <a:bodyPr vert="horz" wrap="non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000" b="1" i="0" u="none" strike="noStrike" cap="none" normalizeH="0" baseline="0" smtClean="0">
            <a:ln>
              <a:noFill/>
            </a:ln>
            <a:solidFill>
              <a:schemeClr val="tx1"/>
            </a:solidFill>
            <a:effectLst>
              <a:outerShdw blurRad="38100" dist="38100" dir="2700000" algn="tl">
                <a:srgbClr val="000000">
                  <a:alpha val="43137"/>
                </a:srgbClr>
              </a:outerShdw>
            </a:effectLst>
            <a:latin typeface="Arial" charset="0"/>
          </a:defRPr>
        </a:defPPr>
      </a:lstStyle>
    </a:spDef>
    <a:lnDef>
      <a:spPr bwMode="auto">
        <a:xfrm>
          <a:off x="0" y="0"/>
          <a:ext cx="1" cy="1"/>
        </a:xfrm>
        <a:custGeom>
          <a:avLst/>
          <a:gdLst/>
          <a:ahLst/>
          <a:cxnLst/>
          <a:rect l="0" t="0" r="0" b="0"/>
          <a:pathLst/>
        </a:custGeom>
        <a:noFill/>
        <a:ln w="12700" cap="flat" cmpd="sng" algn="ctr">
          <a:noFill/>
          <a:prstDash val="solid"/>
          <a:round/>
          <a:headEnd type="none" w="med" len="med"/>
          <a:tailEnd type="none" w="med" len="med"/>
        </a:ln>
        <a:effectLst/>
      </a:spPr>
      <a:bodyPr vert="horz" wrap="non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000" b="1" i="0" u="none" strike="noStrike" cap="none" normalizeH="0" baseline="0" smtClean="0">
            <a:ln>
              <a:noFill/>
            </a:ln>
            <a:solidFill>
              <a:schemeClr val="tx1"/>
            </a:solidFill>
            <a:effectLst>
              <a:outerShdw blurRad="38100" dist="38100" dir="2700000" algn="tl">
                <a:srgbClr val="000000">
                  <a:alpha val="43137"/>
                </a:srgbClr>
              </a:outerShdw>
            </a:effectLst>
            <a:latin typeface="Arial" charset="0"/>
          </a:defRPr>
        </a:defPPr>
      </a:lstStyle>
    </a:lnDef>
  </a:objectDefaults>
  <a:extraClrSchemeLst/>
  <a:custClrLst>
    <a:custClr name="RUBINE">
      <a:srgbClr val="C40067"/>
    </a:custClr>
    <a:custClr name="PEARL PINK">
      <a:srgbClr val="ECC0CB"/>
    </a:custClr>
    <a:custClr name="PEARL PINK">
      <a:srgbClr val="ECC0CB"/>
    </a:custClr>
    <a:custClr name="PEARL PINK">
      <a:srgbClr val="ECC0CB"/>
    </a:custClr>
    <a:custClr name="White">
      <a:srgbClr val="FFFFFF"/>
    </a:custClr>
    <a:custClr name="ICEBERG">
      <a:srgbClr val="A0C3DA"/>
    </a:custClr>
    <a:custClr name="PEACH SORBET">
      <a:srgbClr val="FABD9B"/>
    </a:custClr>
    <a:custClr name="White">
      <a:srgbClr val="FFFFFF"/>
    </a:custClr>
    <a:custClr name="BLACK20">
      <a:srgbClr val="CCCCCC"/>
    </a:custClr>
    <a:custClr name="Neutral1">
      <a:srgbClr val="CEC2B4"/>
    </a:custClr>
    <a:custClr name="MAROON">
      <a:srgbClr val="69025C"/>
    </a:custClr>
    <a:custClr name="RUBINE">
      <a:srgbClr val="C40067"/>
    </a:custClr>
    <a:custClr name="SHERBET">
      <a:srgbClr val="DD8BA4"/>
    </a:custClr>
    <a:custClr name="SHERBET">
      <a:srgbClr val="DD8BA4"/>
    </a:custClr>
    <a:custClr name="White">
      <a:srgbClr val="FFFFFF"/>
    </a:custClr>
    <a:custClr name="WATER JET">
      <a:srgbClr val="4F99C0"/>
    </a:custClr>
    <a:custClr name="MELON">
      <a:srgbClr val="F69567"/>
    </a:custClr>
    <a:custClr name="White">
      <a:srgbClr val="FFFFFF"/>
    </a:custClr>
    <a:custClr name="BLACK40">
      <a:srgbClr val="999999"/>
    </a:custClr>
    <a:custClr name="Neutral2">
      <a:srgbClr val="B7A99A"/>
    </a:custClr>
    <a:custClr name="White">
      <a:srgbClr val="FFFFFF"/>
    </a:custClr>
    <a:custClr name="MAROON">
      <a:srgbClr val="69025C"/>
    </a:custClr>
    <a:custClr name="RUBINE">
      <a:srgbClr val="C40067"/>
    </a:custClr>
    <a:custClr name="RUBINE">
      <a:srgbClr val="C40067"/>
    </a:custClr>
    <a:custClr name="White">
      <a:srgbClr val="FFFFFF"/>
    </a:custClr>
    <a:custClr name="ATLANTIC">
      <a:srgbClr val="005D91"/>
    </a:custClr>
    <a:custClr name="COPPER PLATE">
      <a:srgbClr val="F26B34"/>
    </a:custClr>
    <a:custClr name="White">
      <a:srgbClr val="FFFFFF"/>
    </a:custClr>
    <a:custClr name="BLACK60">
      <a:srgbClr val="666666"/>
    </a:custClr>
    <a:custClr name="Neutral3">
      <a:srgbClr val="A39382"/>
    </a:custClr>
    <a:custClr name="White">
      <a:srgbClr val="FFFFFF"/>
    </a:custClr>
    <a:custClr name="White">
      <a:srgbClr val="FFFFFF"/>
    </a:custClr>
    <a:custClr name="MAROON">
      <a:srgbClr val="69025C"/>
    </a:custClr>
    <a:custClr name="RUBY">
      <a:srgbClr val="D05883"/>
    </a:custClr>
    <a:custClr name="White">
      <a:srgbClr val="FFFFFF"/>
    </a:custClr>
    <a:custClr name="OCEAN">
      <a:srgbClr val="077CAB"/>
    </a:custClr>
    <a:custClr name="RUST">
      <a:srgbClr val="BD4618"/>
    </a:custClr>
    <a:custClr name="White">
      <a:srgbClr val="FFFFFF"/>
    </a:custClr>
    <a:custClr name="BLACK80">
      <a:srgbClr val="333333"/>
    </a:custClr>
    <a:custClr name="Neutral4">
      <a:srgbClr val="7A6855"/>
    </a:custClr>
    <a:custClr name="White">
      <a:srgbClr val="FFFFFF"/>
    </a:custClr>
    <a:custClr name="White">
      <a:srgbClr val="FFFFFF"/>
    </a:custClr>
    <a:custClr name="White">
      <a:srgbClr val="FFFFFF"/>
    </a:custClr>
    <a:custClr name="MAROON">
      <a:srgbClr val="69025C"/>
    </a:custClr>
    <a:custClr name="White">
      <a:srgbClr val="FFFFFF"/>
    </a:custClr>
    <a:custClr name="NAVY">
      <a:srgbClr val="002B5E"/>
    </a:custClr>
    <a:custClr name="DARKSIENNA">
      <a:srgbClr val="712300"/>
    </a:custClr>
    <a:custClr name="White">
      <a:srgbClr val="FFFFFF"/>
    </a:custClr>
    <a:custClr name="BLACK100">
      <a:srgbClr val="000000"/>
    </a:custClr>
    <a:custClr name="Neutral5">
      <a:srgbClr val="473729"/>
    </a:custClr>
  </a:custClrLst>
  <a:extLst>
    <a:ext uri="{05A4C25C-085E-4340-85A3-A5531E510DB2}">
      <thm15:themeFamily xmlns:thm15="http://schemas.microsoft.com/office/thememl/2012/main" name="Theme1" id="{7D0D4834-BCE9-43F6-A944-40C61D3DB369}" vid="{7D2461D8-3697-46CC-BC22-13528186858B}"/>
    </a:ext>
  </a:extLst>
</a:theme>
</file>

<file path=ppt/theme/theme5.xml><?xml version="1.0" encoding="utf-8"?>
<a:theme xmlns:a="http://schemas.openxmlformats.org/drawingml/2006/main" name="SPG_OilShipping">
  <a:themeElements>
    <a:clrScheme name="Custom 2">
      <a:dk1>
        <a:sysClr val="windowText" lastClr="000000"/>
      </a:dk1>
      <a:lt1>
        <a:sysClr val="window" lastClr="FFFFFF"/>
      </a:lt1>
      <a:dk2>
        <a:srgbClr val="000000"/>
      </a:dk2>
      <a:lt2>
        <a:srgbClr val="DCDCDC"/>
      </a:lt2>
      <a:accent1>
        <a:srgbClr val="077CAB"/>
      </a:accent1>
      <a:accent2>
        <a:srgbClr val="C40067"/>
      </a:accent2>
      <a:accent3>
        <a:srgbClr val="F69567"/>
      </a:accent3>
      <a:accent4>
        <a:srgbClr val="A0C3DA"/>
      </a:accent4>
      <a:accent5>
        <a:srgbClr val="002B5E"/>
      </a:accent5>
      <a:accent6>
        <a:srgbClr val="F26B34"/>
      </a:accent6>
      <a:hlink>
        <a:srgbClr val="000000"/>
      </a:hlink>
      <a:folHlink>
        <a:srgbClr val="000000"/>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flat" cmpd="sng" algn="ctr">
          <a:noFill/>
          <a:prstDash val="solid"/>
          <a:round/>
          <a:headEnd type="none" w="med" len="med"/>
          <a:tailEnd type="none" w="med" len="med"/>
        </a:ln>
        <a:effectLst/>
      </a:spPr>
      <a:bodyPr vert="horz" wrap="non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000" b="1" i="0" u="none" strike="noStrike" cap="none" normalizeH="0" baseline="0" smtClean="0">
            <a:ln>
              <a:noFill/>
            </a:ln>
            <a:solidFill>
              <a:schemeClr val="tx1"/>
            </a:solidFill>
            <a:effectLst>
              <a:outerShdw blurRad="38100" dist="38100" dir="2700000" algn="tl">
                <a:srgbClr val="000000">
                  <a:alpha val="43137"/>
                </a:srgbClr>
              </a:outerShdw>
            </a:effectLst>
            <a:latin typeface="Arial" charset="0"/>
          </a:defRPr>
        </a:defPPr>
      </a:lstStyle>
    </a:spDef>
    <a:lnDef>
      <a:spPr bwMode="auto">
        <a:xfrm>
          <a:off x="0" y="0"/>
          <a:ext cx="1" cy="1"/>
        </a:xfrm>
        <a:custGeom>
          <a:avLst/>
          <a:gdLst/>
          <a:ahLst/>
          <a:cxnLst/>
          <a:rect l="0" t="0" r="0" b="0"/>
          <a:pathLst/>
        </a:custGeom>
        <a:noFill/>
        <a:ln w="12700" cap="flat" cmpd="sng" algn="ctr">
          <a:noFill/>
          <a:prstDash val="solid"/>
          <a:round/>
          <a:headEnd type="none" w="med" len="med"/>
          <a:tailEnd type="none" w="med" len="med"/>
        </a:ln>
        <a:effectLst/>
      </a:spPr>
      <a:bodyPr vert="horz" wrap="non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000" b="1" i="0" u="none" strike="noStrike" cap="none" normalizeH="0" baseline="0" smtClean="0">
            <a:ln>
              <a:noFill/>
            </a:ln>
            <a:solidFill>
              <a:schemeClr val="tx1"/>
            </a:solidFill>
            <a:effectLst>
              <a:outerShdw blurRad="38100" dist="38100" dir="2700000" algn="tl">
                <a:srgbClr val="000000">
                  <a:alpha val="43137"/>
                </a:srgbClr>
              </a:outerShdw>
            </a:effectLst>
            <a:latin typeface="Arial" charset="0"/>
          </a:defRPr>
        </a:defPPr>
      </a:lstStyle>
    </a:lnDef>
  </a:objectDefaults>
  <a:extraClrSchemeLst/>
  <a:custClrLst>
    <a:custClr name="OCEAN">
      <a:srgbClr val="077CAB"/>
    </a:custClr>
    <a:custClr name="ICEBERG">
      <a:srgbClr val="A0C3DA"/>
    </a:custClr>
    <a:custClr name="ICEBERG">
      <a:srgbClr val="A0C3DA"/>
    </a:custClr>
    <a:custClr name="ICEBERG">
      <a:srgbClr val="A0C3DA"/>
    </a:custClr>
    <a:custClr name="White">
      <a:srgbClr val="FFFFFF"/>
    </a:custClr>
    <a:custClr name="PEARL PINK">
      <a:srgbClr val="ECC0CB"/>
    </a:custClr>
    <a:custClr name="PEACH SORBET">
      <a:srgbClr val="FABD9B"/>
    </a:custClr>
    <a:custClr name="White">
      <a:srgbClr val="FFFFFF"/>
    </a:custClr>
    <a:custClr name="BLACK20">
      <a:srgbClr val="CCCCCC"/>
    </a:custClr>
    <a:custClr name="Neutral1">
      <a:srgbClr val="CEC2B4"/>
    </a:custClr>
    <a:custClr name="NAVY">
      <a:srgbClr val="002B5E"/>
    </a:custClr>
    <a:custClr name="OCEAN">
      <a:srgbClr val="077CAB"/>
    </a:custClr>
    <a:custClr name="WATER JET">
      <a:srgbClr val="4F99C0"/>
    </a:custClr>
    <a:custClr name="WATER JET">
      <a:srgbClr val="4F99C0"/>
    </a:custClr>
    <a:custClr name="White">
      <a:srgbClr val="FFFFFF"/>
    </a:custClr>
    <a:custClr name="SHERBET">
      <a:srgbClr val="DD8BA4"/>
    </a:custClr>
    <a:custClr name="MELON">
      <a:srgbClr val="F69567"/>
    </a:custClr>
    <a:custClr name="White">
      <a:srgbClr val="FFFFFF"/>
    </a:custClr>
    <a:custClr name="BLACK40">
      <a:srgbClr val="999999"/>
    </a:custClr>
    <a:custClr name="Neutral2">
      <a:srgbClr val="B7A99A"/>
    </a:custClr>
    <a:custClr name="White">
      <a:srgbClr val="FFFFFF"/>
    </a:custClr>
    <a:custClr name="NAVY">
      <a:srgbClr val="002B5E"/>
    </a:custClr>
    <a:custClr name="OCEAN">
      <a:srgbClr val="077CAB"/>
    </a:custClr>
    <a:custClr name="OCEAN">
      <a:srgbClr val="077CAB"/>
    </a:custClr>
    <a:custClr name="White">
      <a:srgbClr val="FFFFFF"/>
    </a:custClr>
    <a:custClr name="RUBY">
      <a:srgbClr val="D05883"/>
    </a:custClr>
    <a:custClr name="COPPER PLATE">
      <a:srgbClr val="F26B34"/>
    </a:custClr>
    <a:custClr name="White">
      <a:srgbClr val="FFFFFF"/>
    </a:custClr>
    <a:custClr name="BLACK60">
      <a:srgbClr val="666666"/>
    </a:custClr>
    <a:custClr name="Neutral3">
      <a:srgbClr val="A39382"/>
    </a:custClr>
    <a:custClr name="White">
      <a:srgbClr val="FFFFFF"/>
    </a:custClr>
    <a:custClr name="White">
      <a:srgbClr val="FFFFFF"/>
    </a:custClr>
    <a:custClr name="NAVY">
      <a:srgbClr val="002B5E"/>
    </a:custClr>
    <a:custClr name="ATLANTIC">
      <a:srgbClr val="005D91"/>
    </a:custClr>
    <a:custClr name="White">
      <a:srgbClr val="FFFFFF"/>
    </a:custClr>
    <a:custClr name="RUBINE">
      <a:srgbClr val="C40067"/>
    </a:custClr>
    <a:custClr name="RUST">
      <a:srgbClr val="BD4618"/>
    </a:custClr>
    <a:custClr name="White">
      <a:srgbClr val="FFFFFF"/>
    </a:custClr>
    <a:custClr name="BLACK80">
      <a:srgbClr val="333333"/>
    </a:custClr>
    <a:custClr name="Neutral4">
      <a:srgbClr val="7A6855"/>
    </a:custClr>
    <a:custClr name="White">
      <a:srgbClr val="FFFFFF"/>
    </a:custClr>
    <a:custClr name="White">
      <a:srgbClr val="FFFFFF"/>
    </a:custClr>
    <a:custClr name="White">
      <a:srgbClr val="FFFFFF"/>
    </a:custClr>
    <a:custClr name="NAVY">
      <a:srgbClr val="002B5E"/>
    </a:custClr>
    <a:custClr name="White">
      <a:srgbClr val="FFFFFF"/>
    </a:custClr>
    <a:custClr name="MAROON">
      <a:srgbClr val="6A035C"/>
    </a:custClr>
    <a:custClr name="DARKSIENNA">
      <a:srgbClr val="712300"/>
    </a:custClr>
    <a:custClr name="White">
      <a:srgbClr val="FFFFFF"/>
    </a:custClr>
    <a:custClr name="BLACK100">
      <a:srgbClr val="000000"/>
    </a:custClr>
    <a:custClr name="Neutral5">
      <a:srgbClr val="473729"/>
    </a:custClr>
  </a:custClrLst>
</a:theme>
</file>

<file path=ppt/theme/theme6.xml><?xml version="1.0" encoding="utf-8"?>
<a:theme xmlns:a="http://schemas.openxmlformats.org/drawingml/2006/main" name="11_S-P Global Platts 16:9 Template">
  <a:themeElements>
    <a:clrScheme name="S-P Global Platts Color Theme">
      <a:dk1>
        <a:sysClr val="windowText" lastClr="000000"/>
      </a:dk1>
      <a:lt1>
        <a:sysClr val="window" lastClr="FFFFFF"/>
      </a:lt1>
      <a:dk2>
        <a:srgbClr val="404040"/>
      </a:dk2>
      <a:lt2>
        <a:srgbClr val="DCDCDC"/>
      </a:lt2>
      <a:accent1>
        <a:srgbClr val="D6002A"/>
      </a:accent1>
      <a:accent2>
        <a:srgbClr val="A4C032"/>
      </a:accent2>
      <a:accent3>
        <a:srgbClr val="C40067"/>
      </a:accent3>
      <a:accent4>
        <a:srgbClr val="FFAC17"/>
      </a:accent4>
      <a:accent5>
        <a:srgbClr val="007EAE"/>
      </a:accent5>
      <a:accent6>
        <a:srgbClr val="6A6AB1"/>
      </a:accent6>
      <a:hlink>
        <a:srgbClr val="000000"/>
      </a:hlink>
      <a:folHlink>
        <a:srgbClr val="000000"/>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2"/>
        </a:solidFill>
        <a:ln>
          <a:solidFill>
            <a:schemeClr val="bg2">
              <a:lumMod val="90000"/>
            </a:schemeClr>
          </a:solidFill>
        </a:ln>
      </a:spPr>
      <a:bodyPr rtlCol="0" anchor="ctr"/>
      <a:lstStyle>
        <a:defPPr algn="ctr">
          <a:defRPr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tx1"/>
          </a:solidFill>
        </a:ln>
      </a:spPr>
      <a:bodyPr/>
      <a:lstStyle/>
      <a:style>
        <a:lnRef idx="1">
          <a:schemeClr val="accent1"/>
        </a:lnRef>
        <a:fillRef idx="0">
          <a:schemeClr val="accent1"/>
        </a:fillRef>
        <a:effectRef idx="0">
          <a:schemeClr val="accent1"/>
        </a:effectRef>
        <a:fontRef idx="minor">
          <a:schemeClr val="tx1"/>
        </a:fontRef>
      </a:style>
    </a:lnDef>
  </a:objectDefaults>
  <a:extraClrSchemeLst/>
  <a:custClrLst>
    <a:custClr name="WATERJET">
      <a:srgbClr val="4F99C1"/>
    </a:custClr>
    <a:custClr name="NAVY">
      <a:srgbClr val="002B5F"/>
    </a:custClr>
    <a:custClr name="HONEY">
      <a:srgbClr val="FFAC17"/>
    </a:custClr>
    <a:custClr name="CHOCOLATE">
      <a:srgbClr val="4B2514"/>
    </a:custClr>
    <a:custClr name="SHERBET">
      <a:srgbClr val="DE8BA5"/>
    </a:custClr>
    <a:custClr name="MAROON">
      <a:srgbClr val="6A035C"/>
    </a:custClr>
    <a:custClr name="AQUA">
      <a:srgbClr val="08C3A5"/>
    </a:custClr>
    <a:custClr name="DARKTEAL">
      <a:srgbClr val="06423D"/>
    </a:custClr>
    <a:custClr name="MELON">
      <a:srgbClr val="F79668"/>
    </a:custClr>
    <a:custClr name="DARKSIENNA">
      <a:srgbClr val="712300"/>
    </a:custClr>
    <a:custClr name="IRIS">
      <a:srgbClr val="908EC5"/>
    </a:custClr>
    <a:custClr name="INDIGO">
      <a:srgbClr val="37237B"/>
    </a:custClr>
    <a:custClr name="TREE">
      <a:srgbClr val="A4C032"/>
    </a:custClr>
    <a:custClr name="FOREST">
      <a:srgbClr val="2C3B0D"/>
    </a:custClr>
    <a:custClr name="White">
      <a:srgbClr val="FFFFFF"/>
    </a:custClr>
    <a:custClr name="Metals">
      <a:srgbClr val="712200"/>
    </a:custClr>
    <a:custClr name="Metals">
      <a:srgbClr val="BD4618"/>
    </a:custClr>
    <a:custClr name="Metals">
      <a:srgbClr val="F69567"/>
    </a:custClr>
    <a:custClr name="Metals">
      <a:srgbClr val="FABD9B"/>
    </a:custClr>
    <a:custClr name="White">
      <a:srgbClr val="FFFFFF"/>
    </a:custClr>
    <a:custClr name="Agriculture">
      <a:srgbClr val="2B3B0D"/>
    </a:custClr>
    <a:custClr name="Agriculture">
      <a:srgbClr val="576A2D"/>
    </a:custClr>
    <a:custClr name="Agriculture">
      <a:srgbClr val="7B9133"/>
    </a:custClr>
    <a:custClr name="Agriculture">
      <a:srgbClr val="C5D582"/>
    </a:custClr>
    <a:custClr name="White">
      <a:srgbClr val="FFFFFF"/>
    </a:custClr>
    <a:custClr name="Oil Shipping">
      <a:srgbClr val="002B5E"/>
    </a:custClr>
    <a:custClr name="Oil Shipping">
      <a:srgbClr val="005D91"/>
    </a:custClr>
    <a:custClr name="Oil Shipping">
      <a:srgbClr val="4F99C0"/>
    </a:custClr>
    <a:custClr name="Oil Shipping">
      <a:srgbClr val="A0C3DA"/>
    </a:custClr>
    <a:custClr name="White">
      <a:srgbClr val="FFFFFF"/>
    </a:custClr>
    <a:custClr name="Generating Fuels">
      <a:srgbClr val="69025C"/>
    </a:custClr>
    <a:custClr name="Generating Fuels">
      <a:srgbClr val="D05883"/>
    </a:custClr>
    <a:custClr name="Generating Fuels">
      <a:srgbClr val="DD8BA4"/>
    </a:custClr>
    <a:custClr name="Generating Fuels">
      <a:srgbClr val="ECC0CB"/>
    </a:custClr>
    <a:custClr name="White">
      <a:srgbClr val="FFFFFF"/>
    </a:custClr>
    <a:custClr name="Petrochemicals">
      <a:srgbClr val="37227A"/>
    </a:custClr>
    <a:custClr name="Petrochemicals">
      <a:srgbClr val="534F9E"/>
    </a:custClr>
    <a:custClr name="Petrochemicals">
      <a:srgbClr val="908DC5"/>
    </a:custClr>
    <a:custClr name="Petrochemicals">
      <a:srgbClr val="BBB9DC"/>
    </a:custClr>
    <a:custClr name="White">
      <a:srgbClr val="FFFFFF"/>
    </a:custClr>
    <a:custClr name="BLACK100">
      <a:srgbClr val="000000"/>
    </a:custClr>
    <a:custClr name="BLACK80">
      <a:srgbClr val="333333"/>
    </a:custClr>
    <a:custClr name="BLACK60">
      <a:srgbClr val="666666"/>
    </a:custClr>
    <a:custClr name="BLACK40">
      <a:srgbClr val="999999"/>
    </a:custClr>
    <a:custClr name="BLACK20">
      <a:srgbClr val="CCCCCC"/>
    </a:custClr>
    <a:custClr name="Neutral5">
      <a:srgbClr val="473729"/>
    </a:custClr>
    <a:custClr name="Neutral4">
      <a:srgbClr val="7A6855"/>
    </a:custClr>
    <a:custClr name="Neutral3">
      <a:srgbClr val="A39382"/>
    </a:custClr>
    <a:custClr name="Neutral2">
      <a:srgbClr val="B7A99A"/>
    </a:custClr>
    <a:custClr name="Neutral1">
      <a:srgbClr val="CEC2B4"/>
    </a:custClr>
  </a:custClrLst>
  <a:extLst>
    <a:ext uri="{05A4C25C-085E-4340-85A3-A5531E510DB2}">
      <thm15:themeFamily xmlns:thm15="http://schemas.microsoft.com/office/thememl/2012/main" name="SPGlobal Platts 16-9 Template" id="{B2C4B683-D38B-49BD-AE74-0EE21E80B0D0}" vid="{73B91019-AC0F-4CAB-8287-7596E9F920B4}"/>
    </a:ext>
  </a:extLst>
</a:theme>
</file>

<file path=ppt/theme/theme7.xml><?xml version="1.0" encoding="utf-8"?>
<a:theme xmlns:a="http://schemas.openxmlformats.org/drawingml/2006/main" name="S-P Global 16:9 Template">
  <a:themeElements>
    <a:clrScheme name="S-P Global Color Theme">
      <a:dk1>
        <a:sysClr val="windowText" lastClr="000000"/>
      </a:dk1>
      <a:lt1>
        <a:sysClr val="window" lastClr="FFFFFF"/>
      </a:lt1>
      <a:dk2>
        <a:srgbClr val="404040"/>
      </a:dk2>
      <a:lt2>
        <a:srgbClr val="DCDCDC"/>
      </a:lt2>
      <a:accent1>
        <a:srgbClr val="4F99C1"/>
      </a:accent1>
      <a:accent2>
        <a:srgbClr val="002B5F"/>
      </a:accent2>
      <a:accent3>
        <a:srgbClr val="FFAC17"/>
      </a:accent3>
      <a:accent4>
        <a:srgbClr val="4B2514"/>
      </a:accent4>
      <a:accent5>
        <a:srgbClr val="DE8BA5"/>
      </a:accent5>
      <a:accent6>
        <a:srgbClr val="6A035C"/>
      </a:accent6>
      <a:hlink>
        <a:srgbClr val="000000"/>
      </a:hlink>
      <a:folHlink>
        <a:srgbClr val="00000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2"/>
        </a:solidFill>
        <a:ln>
          <a:solidFill>
            <a:schemeClr val="bg2">
              <a:lumMod val="90000"/>
            </a:schemeClr>
          </a:solidFill>
        </a:ln>
      </a:spPr>
      <a:bodyPr rtlCol="0" anchor="ctr"/>
      <a:lstStyle>
        <a:defPPr algn="ctr">
          <a:defRPr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tx1"/>
          </a:solidFill>
        </a:ln>
      </a:spPr>
      <a:bodyPr/>
      <a:lstStyle/>
      <a:style>
        <a:lnRef idx="1">
          <a:schemeClr val="accent1"/>
        </a:lnRef>
        <a:fillRef idx="0">
          <a:schemeClr val="accent1"/>
        </a:fillRef>
        <a:effectRef idx="0">
          <a:schemeClr val="accent1"/>
        </a:effectRef>
        <a:fontRef idx="minor">
          <a:schemeClr val="tx1"/>
        </a:fontRef>
      </a:style>
    </a:lnDef>
  </a:objectDefaults>
  <a:extraClrSchemeLst/>
  <a:custClrLst>
    <a:custClr name="AQUA">
      <a:srgbClr val="08C3A5"/>
    </a:custClr>
    <a:custClr name="DARKTEAL">
      <a:srgbClr val="06423D"/>
    </a:custClr>
    <a:custClr name="MELON">
      <a:srgbClr val="F79668"/>
    </a:custClr>
    <a:custClr name="DARKSIENNA">
      <a:srgbClr val="712300"/>
    </a:custClr>
    <a:custClr name="IRIS">
      <a:srgbClr val="908EC5"/>
    </a:custClr>
    <a:custClr name="INDIGO">
      <a:srgbClr val="37237B"/>
    </a:custClr>
    <a:custClr name="TREE">
      <a:srgbClr val="A4C032"/>
    </a:custClr>
    <a:custClr name="FOREST">
      <a:srgbClr val="2C3B0D"/>
    </a:custClr>
    <a:custClr name="White">
      <a:srgbClr val="FFFFFF"/>
    </a:custClr>
    <a:custClr name="White">
      <a:srgbClr val="FFFFFF"/>
    </a:custClr>
    <a:custClr name="BLACK100">
      <a:srgbClr val="000000"/>
    </a:custClr>
    <a:custClr name="BLACK80">
      <a:srgbClr val="333333"/>
    </a:custClr>
    <a:custClr name="BLACK60">
      <a:srgbClr val="666666"/>
    </a:custClr>
    <a:custClr name="BLACK40">
      <a:srgbClr val="999999"/>
    </a:custClr>
    <a:custClr name="BLACK20">
      <a:srgbClr val="CCCCCC"/>
    </a:custClr>
    <a:custClr name="White">
      <a:srgbClr val="FFFFFF"/>
    </a:custClr>
    <a:custClr name="White">
      <a:srgbClr val="FFFFFF"/>
    </a:custClr>
    <a:custClr name="White">
      <a:srgbClr val="FFFFFF"/>
    </a:custClr>
    <a:custClr name="White">
      <a:srgbClr val="FFFFFF"/>
    </a:custClr>
    <a:custClr name="White">
      <a:srgbClr val="FFFFFF"/>
    </a:custClr>
    <a:custClr name="Neutral5">
      <a:srgbClr val="473729"/>
    </a:custClr>
    <a:custClr name="Neutral4">
      <a:srgbClr val="7A6855"/>
    </a:custClr>
    <a:custClr name="Neutral3">
      <a:srgbClr val="A39382"/>
    </a:custClr>
    <a:custClr name="Neutral2">
      <a:srgbClr val="B7A99A"/>
    </a:custClr>
    <a:custClr name="Neutral1">
      <a:srgbClr val="CEC2B4"/>
    </a:custClr>
    <a:custClr name="White">
      <a:srgbClr val="FFFFFF"/>
    </a:custClr>
    <a:custClr name="White">
      <a:srgbClr val="FFFFFF"/>
    </a:custClr>
    <a:custClr name="White">
      <a:srgbClr val="FFFFFF"/>
    </a:custClr>
    <a:custClr name="White">
      <a:srgbClr val="FFFFFF"/>
    </a:custClr>
    <a:custClr name="White">
      <a:srgbClr val="FFFFFF"/>
    </a:custClr>
    <a:custClr name="OCEAN ">
      <a:srgbClr val="007EAE"/>
    </a:custClr>
    <a:custClr name="HONEY">
      <a:srgbClr val="FFAC17"/>
    </a:custClr>
    <a:custClr name="RUBINE">
      <a:srgbClr val="C40067"/>
    </a:custClr>
    <a:custClr name="AQUA">
      <a:srgbClr val="08C3A5"/>
    </a:custClr>
    <a:custClr name="COPPERPLATE">
      <a:srgbClr val="F36C35"/>
    </a:custClr>
    <a:custClr name="PETRO">
      <a:srgbClr val="6A6AB1"/>
    </a:custClr>
    <a:custClr name="TREE">
      <a:srgbClr val="A4C032"/>
    </a:custClr>
    <a:custClr name="White">
      <a:srgbClr val="FFFFFF"/>
    </a:custClr>
    <a:custClr name="White">
      <a:srgbClr val="FFFFFF"/>
    </a:custClr>
    <a:custClr name="White">
      <a:srgbClr val="FFFFFF"/>
    </a:custClr>
    <a:custClr name="SPGRed">
      <a:srgbClr val="D6002A"/>
    </a:custClr>
  </a:custClrLst>
  <a:extLst>
    <a:ext uri="{05A4C25C-085E-4340-85A3-A5531E510DB2}">
      <thm15:themeFamily xmlns:thm15="http://schemas.microsoft.com/office/thememl/2012/main" name="SPGlobal 16-9 Template" id="{879E013B-AC3E-47D2-87FB-02E84036D270}" vid="{88EEAD25-14E8-47B8-A3FE-93C83EB2EA79}"/>
    </a:ext>
  </a:extLst>
</a:theme>
</file>

<file path=ppt/theme/theme8.xml><?xml version="1.0" encoding="utf-8"?>
<a:theme xmlns:a="http://schemas.openxmlformats.org/drawingml/2006/main" name="SPGlobal Platts 4-3 Template">
  <a:themeElements>
    <a:clrScheme name="S-P Global Platts Color Theme">
      <a:dk1>
        <a:sysClr val="windowText" lastClr="000000"/>
      </a:dk1>
      <a:lt1>
        <a:sysClr val="window" lastClr="FFFFFF"/>
      </a:lt1>
      <a:dk2>
        <a:srgbClr val="404040"/>
      </a:dk2>
      <a:lt2>
        <a:srgbClr val="DCDCDC"/>
      </a:lt2>
      <a:accent1>
        <a:srgbClr val="D6002A"/>
      </a:accent1>
      <a:accent2>
        <a:srgbClr val="A4C032"/>
      </a:accent2>
      <a:accent3>
        <a:srgbClr val="C40067"/>
      </a:accent3>
      <a:accent4>
        <a:srgbClr val="FFAC17"/>
      </a:accent4>
      <a:accent5>
        <a:srgbClr val="007EAE"/>
      </a:accent5>
      <a:accent6>
        <a:srgbClr val="6A6AB1"/>
      </a:accent6>
      <a:hlink>
        <a:srgbClr val="000000"/>
      </a:hlink>
      <a:folHlink>
        <a:srgbClr val="000000"/>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2"/>
        </a:solidFill>
        <a:ln>
          <a:solidFill>
            <a:schemeClr val="bg2">
              <a:lumMod val="90000"/>
            </a:schemeClr>
          </a:solidFill>
        </a:ln>
      </a:spPr>
      <a:bodyPr rtlCol="0" anchor="ctr"/>
      <a:lstStyle>
        <a:defPPr algn="ctr">
          <a:defRPr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tx1"/>
          </a:solidFill>
        </a:ln>
      </a:spPr>
      <a:bodyPr/>
      <a:lstStyle/>
      <a:style>
        <a:lnRef idx="1">
          <a:schemeClr val="accent1"/>
        </a:lnRef>
        <a:fillRef idx="0">
          <a:schemeClr val="accent1"/>
        </a:fillRef>
        <a:effectRef idx="0">
          <a:schemeClr val="accent1"/>
        </a:effectRef>
        <a:fontRef idx="minor">
          <a:schemeClr val="tx1"/>
        </a:fontRef>
      </a:style>
    </a:lnDef>
  </a:objectDefaults>
  <a:extraClrSchemeLst/>
  <a:custClrLst>
    <a:custClr name="WATERJET">
      <a:srgbClr val="4F99C1"/>
    </a:custClr>
    <a:custClr name="NAVY">
      <a:srgbClr val="002B5F"/>
    </a:custClr>
    <a:custClr name="HONEY">
      <a:srgbClr val="FFAC17"/>
    </a:custClr>
    <a:custClr name="CHOCOLATE">
      <a:srgbClr val="4B2514"/>
    </a:custClr>
    <a:custClr name="SHERBET">
      <a:srgbClr val="DE8BA5"/>
    </a:custClr>
    <a:custClr name="MAROON">
      <a:srgbClr val="6A035C"/>
    </a:custClr>
    <a:custClr name="AQUA">
      <a:srgbClr val="08C3A5"/>
    </a:custClr>
    <a:custClr name="DARKTEAL">
      <a:srgbClr val="06423D"/>
    </a:custClr>
    <a:custClr name="MELON">
      <a:srgbClr val="F79668"/>
    </a:custClr>
    <a:custClr name="DARKSIENNA">
      <a:srgbClr val="712300"/>
    </a:custClr>
    <a:custClr name="IRIS">
      <a:srgbClr val="908EC5"/>
    </a:custClr>
    <a:custClr name="INDIGO">
      <a:srgbClr val="37237B"/>
    </a:custClr>
    <a:custClr name="TREE">
      <a:srgbClr val="A4C032"/>
    </a:custClr>
    <a:custClr name="FOREST">
      <a:srgbClr val="2C3B0D"/>
    </a:custClr>
    <a:custClr name="White">
      <a:srgbClr val="FFFFFF"/>
    </a:custClr>
    <a:custClr name="Metals">
      <a:srgbClr val="712200"/>
    </a:custClr>
    <a:custClr name="Metals">
      <a:srgbClr val="BD4618"/>
    </a:custClr>
    <a:custClr name="Metals">
      <a:srgbClr val="F69567"/>
    </a:custClr>
    <a:custClr name="Metals">
      <a:srgbClr val="FABD9B"/>
    </a:custClr>
    <a:custClr name="White">
      <a:srgbClr val="FFFFFF"/>
    </a:custClr>
    <a:custClr name="Agriculture">
      <a:srgbClr val="2B3B0D"/>
    </a:custClr>
    <a:custClr name="Agriculture">
      <a:srgbClr val="576A2D"/>
    </a:custClr>
    <a:custClr name="Agriculture">
      <a:srgbClr val="7B9133"/>
    </a:custClr>
    <a:custClr name="Agriculture">
      <a:srgbClr val="C5D582"/>
    </a:custClr>
    <a:custClr name="White">
      <a:srgbClr val="FFFFFF"/>
    </a:custClr>
    <a:custClr name="Oil Shipping">
      <a:srgbClr val="002B5E"/>
    </a:custClr>
    <a:custClr name="Oil Shipping">
      <a:srgbClr val="005D91"/>
    </a:custClr>
    <a:custClr name="Oil Shipping">
      <a:srgbClr val="4F99C0"/>
    </a:custClr>
    <a:custClr name="Oil Shipping">
      <a:srgbClr val="A0C3DA"/>
    </a:custClr>
    <a:custClr name="White">
      <a:srgbClr val="FFFFFF"/>
    </a:custClr>
    <a:custClr name="Generating Fuels">
      <a:srgbClr val="69025C"/>
    </a:custClr>
    <a:custClr name="Generating Fuels">
      <a:srgbClr val="D05883"/>
    </a:custClr>
    <a:custClr name="Generating Fuels">
      <a:srgbClr val="DD8BA4"/>
    </a:custClr>
    <a:custClr name="Generating Fuels">
      <a:srgbClr val="ECC0CB"/>
    </a:custClr>
    <a:custClr name="White">
      <a:srgbClr val="FFFFFF"/>
    </a:custClr>
    <a:custClr name="Petrochemicals">
      <a:srgbClr val="37227A"/>
    </a:custClr>
    <a:custClr name="Petrochemicals">
      <a:srgbClr val="534F9E"/>
    </a:custClr>
    <a:custClr name="Petrochemicals">
      <a:srgbClr val="908DC5"/>
    </a:custClr>
    <a:custClr name="Petrochemicals">
      <a:srgbClr val="BBB9DC"/>
    </a:custClr>
    <a:custClr name="White">
      <a:srgbClr val="FFFFFF"/>
    </a:custClr>
    <a:custClr name="BLACK100">
      <a:srgbClr val="000000"/>
    </a:custClr>
    <a:custClr name="BLACK80">
      <a:srgbClr val="333333"/>
    </a:custClr>
    <a:custClr name="BLACK60">
      <a:srgbClr val="666666"/>
    </a:custClr>
    <a:custClr name="BLACK40">
      <a:srgbClr val="999999"/>
    </a:custClr>
    <a:custClr name="BLACK20">
      <a:srgbClr val="CCCCCC"/>
    </a:custClr>
    <a:custClr name="Neutral5">
      <a:srgbClr val="473729"/>
    </a:custClr>
    <a:custClr name="Neutral4">
      <a:srgbClr val="7A6855"/>
    </a:custClr>
    <a:custClr name="Neutral3">
      <a:srgbClr val="A39382"/>
    </a:custClr>
    <a:custClr name="Neutral2">
      <a:srgbClr val="B7A99A"/>
    </a:custClr>
    <a:custClr name="Neutral1">
      <a:srgbClr val="CEC2B4"/>
    </a:custClr>
  </a:custClrLst>
  <a:extLst>
    <a:ext uri="{05A4C25C-085E-4340-85A3-A5531E510DB2}">
      <thm15:themeFamily xmlns:thm15="http://schemas.microsoft.com/office/thememl/2012/main" name="SPGlobal Platts 4-3 Template_Edited_imagery" id="{7F036CC3-BE2F-4F44-8F6E-E2544EBA43A6}" vid="{27E3FE09-1D8B-4948-A25C-6E4680840957}"/>
    </a:ext>
  </a:extLst>
</a:theme>
</file>

<file path=ppt/theme/theme9.xml><?xml version="1.0" encoding="utf-8"?>
<a:theme xmlns:a="http://schemas.openxmlformats.org/drawingml/2006/main" name="8_S-P Global Platts 16:9 Template">
  <a:themeElements>
    <a:clrScheme name="S-P Global Platts Color Theme">
      <a:dk1>
        <a:sysClr val="windowText" lastClr="000000"/>
      </a:dk1>
      <a:lt1>
        <a:sysClr val="window" lastClr="FFFFFF"/>
      </a:lt1>
      <a:dk2>
        <a:srgbClr val="404040"/>
      </a:dk2>
      <a:lt2>
        <a:srgbClr val="DCDCDC"/>
      </a:lt2>
      <a:accent1>
        <a:srgbClr val="D6002A"/>
      </a:accent1>
      <a:accent2>
        <a:srgbClr val="A4C032"/>
      </a:accent2>
      <a:accent3>
        <a:srgbClr val="C40067"/>
      </a:accent3>
      <a:accent4>
        <a:srgbClr val="FFAC17"/>
      </a:accent4>
      <a:accent5>
        <a:srgbClr val="007EAE"/>
      </a:accent5>
      <a:accent6>
        <a:srgbClr val="6A6AB1"/>
      </a:accent6>
      <a:hlink>
        <a:srgbClr val="000000"/>
      </a:hlink>
      <a:folHlink>
        <a:srgbClr val="000000"/>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2"/>
        </a:solidFill>
        <a:ln>
          <a:solidFill>
            <a:schemeClr val="bg2">
              <a:lumMod val="90000"/>
            </a:schemeClr>
          </a:solidFill>
        </a:ln>
      </a:spPr>
      <a:bodyPr rtlCol="0" anchor="ctr"/>
      <a:lstStyle>
        <a:defPPr algn="ctr">
          <a:defRPr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tx1"/>
          </a:solidFill>
        </a:ln>
      </a:spPr>
      <a:bodyPr/>
      <a:lstStyle/>
      <a:style>
        <a:lnRef idx="1">
          <a:schemeClr val="accent1"/>
        </a:lnRef>
        <a:fillRef idx="0">
          <a:schemeClr val="accent1"/>
        </a:fillRef>
        <a:effectRef idx="0">
          <a:schemeClr val="accent1"/>
        </a:effectRef>
        <a:fontRef idx="minor">
          <a:schemeClr val="tx1"/>
        </a:fontRef>
      </a:style>
    </a:lnDef>
  </a:objectDefaults>
  <a:extraClrSchemeLst/>
  <a:custClrLst>
    <a:custClr name="WATERJET">
      <a:srgbClr val="4F99C1"/>
    </a:custClr>
    <a:custClr name="NAVY">
      <a:srgbClr val="002B5F"/>
    </a:custClr>
    <a:custClr name="HONEY">
      <a:srgbClr val="FFAC17"/>
    </a:custClr>
    <a:custClr name="CHOCOLATE">
      <a:srgbClr val="4B2514"/>
    </a:custClr>
    <a:custClr name="SHERBET">
      <a:srgbClr val="DE8BA5"/>
    </a:custClr>
    <a:custClr name="MAROON">
      <a:srgbClr val="6A035C"/>
    </a:custClr>
    <a:custClr name="AQUA">
      <a:srgbClr val="08C3A5"/>
    </a:custClr>
    <a:custClr name="DARKTEAL">
      <a:srgbClr val="06423D"/>
    </a:custClr>
    <a:custClr name="MELON">
      <a:srgbClr val="F79668"/>
    </a:custClr>
    <a:custClr name="DARKSIENNA">
      <a:srgbClr val="712300"/>
    </a:custClr>
    <a:custClr name="IRIS">
      <a:srgbClr val="908EC5"/>
    </a:custClr>
    <a:custClr name="INDIGO">
      <a:srgbClr val="37237B"/>
    </a:custClr>
    <a:custClr name="TREE">
      <a:srgbClr val="A4C032"/>
    </a:custClr>
    <a:custClr name="FOREST">
      <a:srgbClr val="2C3B0D"/>
    </a:custClr>
    <a:custClr name="White">
      <a:srgbClr val="FFFFFF"/>
    </a:custClr>
    <a:custClr name="Metals">
      <a:srgbClr val="712200"/>
    </a:custClr>
    <a:custClr name="Metals">
      <a:srgbClr val="BD4618"/>
    </a:custClr>
    <a:custClr name="Metals">
      <a:srgbClr val="F69567"/>
    </a:custClr>
    <a:custClr name="Metals">
      <a:srgbClr val="FABD9B"/>
    </a:custClr>
    <a:custClr name="White">
      <a:srgbClr val="FFFFFF"/>
    </a:custClr>
    <a:custClr name="Agriculture">
      <a:srgbClr val="2B3B0D"/>
    </a:custClr>
    <a:custClr name="Agriculture">
      <a:srgbClr val="576A2D"/>
    </a:custClr>
    <a:custClr name="Agriculture">
      <a:srgbClr val="7B9133"/>
    </a:custClr>
    <a:custClr name="Agriculture">
      <a:srgbClr val="C5D582"/>
    </a:custClr>
    <a:custClr name="White">
      <a:srgbClr val="FFFFFF"/>
    </a:custClr>
    <a:custClr name="Oil Shipping">
      <a:srgbClr val="002B5E"/>
    </a:custClr>
    <a:custClr name="Oil Shipping">
      <a:srgbClr val="005D91"/>
    </a:custClr>
    <a:custClr name="Oil Shipping">
      <a:srgbClr val="4F99C0"/>
    </a:custClr>
    <a:custClr name="Oil Shipping">
      <a:srgbClr val="A0C3DA"/>
    </a:custClr>
    <a:custClr name="White">
      <a:srgbClr val="FFFFFF"/>
    </a:custClr>
    <a:custClr name="Generating Fuels">
      <a:srgbClr val="69025C"/>
    </a:custClr>
    <a:custClr name="Generating Fuels">
      <a:srgbClr val="D05883"/>
    </a:custClr>
    <a:custClr name="Generating Fuels">
      <a:srgbClr val="DD8BA4"/>
    </a:custClr>
    <a:custClr name="Generating Fuels">
      <a:srgbClr val="ECC0CB"/>
    </a:custClr>
    <a:custClr name="White">
      <a:srgbClr val="FFFFFF"/>
    </a:custClr>
    <a:custClr name="Petrochemicals">
      <a:srgbClr val="37227A"/>
    </a:custClr>
    <a:custClr name="Petrochemicals">
      <a:srgbClr val="534F9E"/>
    </a:custClr>
    <a:custClr name="Petrochemicals">
      <a:srgbClr val="908DC5"/>
    </a:custClr>
    <a:custClr name="Petrochemicals">
      <a:srgbClr val="BBB9DC"/>
    </a:custClr>
    <a:custClr name="White">
      <a:srgbClr val="FFFFFF"/>
    </a:custClr>
    <a:custClr name="BLACK100">
      <a:srgbClr val="000000"/>
    </a:custClr>
    <a:custClr name="BLACK80">
      <a:srgbClr val="333333"/>
    </a:custClr>
    <a:custClr name="BLACK60">
      <a:srgbClr val="666666"/>
    </a:custClr>
    <a:custClr name="BLACK40">
      <a:srgbClr val="999999"/>
    </a:custClr>
    <a:custClr name="BLACK20">
      <a:srgbClr val="CCCCCC"/>
    </a:custClr>
    <a:custClr name="Neutral5">
      <a:srgbClr val="473729"/>
    </a:custClr>
    <a:custClr name="Neutral4">
      <a:srgbClr val="7A6855"/>
    </a:custClr>
    <a:custClr name="Neutral3">
      <a:srgbClr val="A39382"/>
    </a:custClr>
    <a:custClr name="Neutral2">
      <a:srgbClr val="B7A99A"/>
    </a:custClr>
    <a:custClr name="Neutral1">
      <a:srgbClr val="CEC2B4"/>
    </a:custClr>
  </a:custClrLst>
  <a:extLst>
    <a:ext uri="{05A4C25C-085E-4340-85A3-A5531E510DB2}">
      <thm15:themeFamily xmlns:thm15="http://schemas.microsoft.com/office/thememl/2012/main" name="SPGlobal Platts 16-9 Template" id="{B2C4B683-D38B-49BD-AE74-0EE21E80B0D0}" vid="{73B91019-AC0F-4CAB-8287-7596E9F920B4}"/>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BA41F65D8D85C643B279395178BBB636" ma:contentTypeVersion="13" ma:contentTypeDescription="Create a new document." ma:contentTypeScope="" ma:versionID="4d32f75d73035e1d9b384e5b6a19605e">
  <xsd:schema xmlns:xsd="http://www.w3.org/2001/XMLSchema" xmlns:xs="http://www.w3.org/2001/XMLSchema" xmlns:p="http://schemas.microsoft.com/office/2006/metadata/properties" xmlns:ns3="d0640473-7254-4dee-a68e-1aa7dfe87080" xmlns:ns4="219b1f8c-5713-414c-b63e-bc7010bca48d" targetNamespace="http://schemas.microsoft.com/office/2006/metadata/properties" ma:root="true" ma:fieldsID="a297eab4f05ce0972ed9f3e68d010281" ns3:_="" ns4:_="">
    <xsd:import namespace="d0640473-7254-4dee-a68e-1aa7dfe87080"/>
    <xsd:import namespace="219b1f8c-5713-414c-b63e-bc7010bca48d"/>
    <xsd:element name="properties">
      <xsd:complexType>
        <xsd:sequence>
          <xsd:element name="documentManagement">
            <xsd:complexType>
              <xsd:all>
                <xsd:element ref="ns3:MediaServiceMetadata" minOccurs="0"/>
                <xsd:element ref="ns3:MediaServiceFastMetadata" minOccurs="0"/>
                <xsd:element ref="ns3:MediaServiceDateTaken" minOccurs="0"/>
                <xsd:element ref="ns3:MediaServiceAutoTags" minOccurs="0"/>
                <xsd:element ref="ns3:MediaServiceGenerationTime" minOccurs="0"/>
                <xsd:element ref="ns3:MediaServiceEventHashCode" minOccurs="0"/>
                <xsd:element ref="ns3:MediaServiceOCR" minOccurs="0"/>
                <xsd:element ref="ns4:SharedWithUsers" minOccurs="0"/>
                <xsd:element ref="ns4:SharedWithDetails" minOccurs="0"/>
                <xsd:element ref="ns4:SharingHintHash" minOccurs="0"/>
                <xsd:element ref="ns3:MediaServiceLocation"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0640473-7254-4dee-a68e-1aa7dfe8708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Location" ma:index="18" nillable="true" ma:displayName="Location" ma:internalName="MediaServiceLocation"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19b1f8c-5713-414c-b63e-bc7010bca48d" elementFormDefault="qualified">
    <xsd:import namespace="http://schemas.microsoft.com/office/2006/documentManagement/types"/>
    <xsd:import namespace="http://schemas.microsoft.com/office/infopath/2007/PartnerControls"/>
    <xsd:element name="SharedWithUsers" ma:index="1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Shared With Details" ma:internalName="SharedWithDetails" ma:readOnly="true">
      <xsd:simpleType>
        <xsd:restriction base="dms:Note">
          <xsd:maxLength value="255"/>
        </xsd:restriction>
      </xsd:simpleType>
    </xsd:element>
    <xsd:element name="SharingHintHash" ma:index="17"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335493E-26F1-4008-923F-C3F36E266F7E}">
  <ds:schemaRefs>
    <ds:schemaRef ds:uri="http://schemas.microsoft.com/office/2006/documentManagement/types"/>
    <ds:schemaRef ds:uri="http://schemas.openxmlformats.org/package/2006/metadata/core-properties"/>
    <ds:schemaRef ds:uri="http://purl.org/dc/terms/"/>
    <ds:schemaRef ds:uri="http://schemas.microsoft.com/office/2006/metadata/properties"/>
    <ds:schemaRef ds:uri="219b1f8c-5713-414c-b63e-bc7010bca48d"/>
    <ds:schemaRef ds:uri="d0640473-7254-4dee-a68e-1aa7dfe87080"/>
    <ds:schemaRef ds:uri="http://purl.org/dc/dcmitype/"/>
    <ds:schemaRef ds:uri="http://schemas.microsoft.com/office/infopath/2007/PartnerControls"/>
    <ds:schemaRef ds:uri="http://www.w3.org/XML/1998/namespace"/>
    <ds:schemaRef ds:uri="http://purl.org/dc/elements/1.1/"/>
  </ds:schemaRefs>
</ds:datastoreItem>
</file>

<file path=customXml/itemProps2.xml><?xml version="1.0" encoding="utf-8"?>
<ds:datastoreItem xmlns:ds="http://schemas.openxmlformats.org/officeDocument/2006/customXml" ds:itemID="{F5EE598A-058F-4B61-AFA0-3A68A7DA463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0640473-7254-4dee-a68e-1aa7dfe87080"/>
    <ds:schemaRef ds:uri="219b1f8c-5713-414c-b63e-bc7010bca48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5E69A4AE-A784-4A3B-8384-BF8042A80E9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102003</TotalTime>
  <Words>599</Words>
  <Application>Microsoft Office PowerPoint</Application>
  <PresentationFormat>Widescreen</PresentationFormat>
  <Paragraphs>93</Paragraphs>
  <Slides>12</Slides>
  <Notes>11</Notes>
  <HiddenSlides>0</HiddenSlides>
  <MMClips>12</MMClips>
  <ScaleCrop>false</ScaleCrop>
  <HeadingPairs>
    <vt:vector size="8" baseType="variant">
      <vt:variant>
        <vt:lpstr>Fonts Used</vt:lpstr>
      </vt:variant>
      <vt:variant>
        <vt:i4>7</vt:i4>
      </vt:variant>
      <vt:variant>
        <vt:lpstr>Theme</vt:lpstr>
      </vt:variant>
      <vt:variant>
        <vt:i4>11</vt:i4>
      </vt:variant>
      <vt:variant>
        <vt:lpstr>Embedded OLE Servers</vt:lpstr>
      </vt:variant>
      <vt:variant>
        <vt:i4>1</vt:i4>
      </vt:variant>
      <vt:variant>
        <vt:lpstr>Slide Titles</vt:lpstr>
      </vt:variant>
      <vt:variant>
        <vt:i4>12</vt:i4>
      </vt:variant>
    </vt:vector>
  </HeadingPairs>
  <TitlesOfParts>
    <vt:vector size="31" baseType="lpstr">
      <vt:lpstr>Akkurat Pro</vt:lpstr>
      <vt:lpstr>Arial</vt:lpstr>
      <vt:lpstr>Arial Narrow</vt:lpstr>
      <vt:lpstr>Arial Regular</vt:lpstr>
      <vt:lpstr>Calibri</vt:lpstr>
      <vt:lpstr>Platts Oscine</vt:lpstr>
      <vt:lpstr>Wingdings</vt:lpstr>
      <vt:lpstr>Theme1</vt:lpstr>
      <vt:lpstr>S-P Global Platts 16:9 Template</vt:lpstr>
      <vt:lpstr>1_S-P Global Platts 16:9 Template</vt:lpstr>
      <vt:lpstr>1_Theme1</vt:lpstr>
      <vt:lpstr>SPG_OilShipping</vt:lpstr>
      <vt:lpstr>11_S-P Global Platts 16:9 Template</vt:lpstr>
      <vt:lpstr>S-P Global 16:9 Template</vt:lpstr>
      <vt:lpstr>SPGlobal Platts 4-3 Template</vt:lpstr>
      <vt:lpstr>8_S-P Global Platts 16:9 Template</vt:lpstr>
      <vt:lpstr>SPGlobal Platts 16-9 Template (3)</vt:lpstr>
      <vt:lpstr>1_SPGlobal Platts 4-3 Template</vt:lpstr>
      <vt:lpstr>think-cell Slide</vt:lpstr>
      <vt:lpstr>US Shale Oil &amp; Gas Well Predictive Analysis</vt:lpstr>
      <vt:lpstr>Project Overview</vt:lpstr>
      <vt:lpstr>Data Acquisition</vt:lpstr>
      <vt:lpstr>Data Acquisition</vt:lpstr>
      <vt:lpstr>Data Processing</vt:lpstr>
      <vt:lpstr>Exploratory Data Analysis</vt:lpstr>
      <vt:lpstr>Exploratory Data Analysis</vt:lpstr>
      <vt:lpstr>Feature Engineering</vt:lpstr>
      <vt:lpstr>Model Prep | Testing</vt:lpstr>
      <vt:lpstr>Best Model Interpretation</vt:lpstr>
      <vt:lpstr>Final Thoughts</vt:lpstr>
      <vt:lpstr>Project Publication | Conclusion</vt:lpstr>
    </vt:vector>
  </TitlesOfParts>
  <Company>S&amp;P Global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Mosis, Samer</dc:creator>
  <cp:lastModifiedBy>Cooper, Andrew</cp:lastModifiedBy>
  <cp:revision>890</cp:revision>
  <cp:lastPrinted>2020-03-30T14:48:48Z</cp:lastPrinted>
  <dcterms:created xsi:type="dcterms:W3CDTF">2019-07-16T09:05:25Z</dcterms:created>
  <dcterms:modified xsi:type="dcterms:W3CDTF">2021-10-10T16:03:12Z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0x010100BA41F65D8D85C643B279395178BBB636</vt:lpwstr>
  </property>
</Properties>
</file>